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19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C003-948B-4533-9F09-436CB380668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ACD7-DCF4-46B4-9557-A0224B42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65809"/>
            <a:ext cx="11725275" cy="2952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2535" y="2946855"/>
            <a:ext cx="97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3925" y="2946855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Blocks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22838"/>
          <a:stretch/>
        </p:blipFill>
        <p:spPr>
          <a:xfrm>
            <a:off x="938211" y="4292974"/>
            <a:ext cx="10315575" cy="2565026"/>
          </a:xfrm>
          <a:prstGeom prst="rect">
            <a:avLst/>
          </a:prstGeom>
        </p:spPr>
      </p:pic>
      <p:sp>
        <p:nvSpPr>
          <p:cNvPr id="13" name="Arrow: Down 12"/>
          <p:cNvSpPr/>
          <p:nvPr/>
        </p:nvSpPr>
        <p:spPr>
          <a:xfrm>
            <a:off x="3560619" y="2341124"/>
            <a:ext cx="817418" cy="18577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 flipV="1">
            <a:off x="7173907" y="2341124"/>
            <a:ext cx="817418" cy="18577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1</cp:revision>
  <dcterms:created xsi:type="dcterms:W3CDTF">2017-02-08T16:23:47Z</dcterms:created>
  <dcterms:modified xsi:type="dcterms:W3CDTF">2017-02-08T16:24:01Z</dcterms:modified>
</cp:coreProperties>
</file>