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ACBAA-0F64-4F63-B291-1ED82F2C5830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D5EEDAC-4F5B-4D6A-AD9B-1716DA2BAE6F}">
      <dgm:prSet phldrT="[Text]"/>
      <dgm:spPr/>
      <dgm:t>
        <a:bodyPr/>
        <a:lstStyle/>
        <a:p>
          <a:r>
            <a:rPr lang="en-US" dirty="0"/>
            <a:t>Verify Fields and Structure</a:t>
          </a:r>
          <a:endParaRPr lang="en-US" dirty="0"/>
        </a:p>
      </dgm:t>
    </dgm:pt>
    <dgm:pt modelId="{C55ECA41-ABEB-41C5-A059-4712746DA3A6}" type="parTrans" cxnId="{E5CE8317-9607-4A91-8816-2EADCD728759}">
      <dgm:prSet/>
      <dgm:spPr/>
      <dgm:t>
        <a:bodyPr/>
        <a:lstStyle/>
        <a:p>
          <a:endParaRPr lang="en-US"/>
        </a:p>
      </dgm:t>
    </dgm:pt>
    <dgm:pt modelId="{31ED4814-3CA5-4340-9537-E43FF018FACC}" type="sibTrans" cxnId="{E5CE8317-9607-4A91-8816-2EADCD728759}">
      <dgm:prSet/>
      <dgm:spPr/>
      <dgm:t>
        <a:bodyPr/>
        <a:lstStyle/>
        <a:p>
          <a:endParaRPr lang="en-US"/>
        </a:p>
      </dgm:t>
    </dgm:pt>
    <dgm:pt modelId="{DAD1EA33-2C15-4E3D-8DE2-DD823964CE84}">
      <dgm:prSet phldrT="[Text]"/>
      <dgm:spPr/>
      <dgm:t>
        <a:bodyPr/>
        <a:lstStyle/>
        <a:p>
          <a:r>
            <a:rPr lang="en-US" dirty="0"/>
            <a:t>Expand Specification into Model</a:t>
          </a:r>
        </a:p>
      </dgm:t>
    </dgm:pt>
    <dgm:pt modelId="{F81763A7-FBB2-46FF-956A-F8CB3244CA9B}" type="parTrans" cxnId="{752D8810-2BBC-4E5E-85E2-88AB8964D519}">
      <dgm:prSet/>
      <dgm:spPr/>
      <dgm:t>
        <a:bodyPr/>
        <a:lstStyle/>
        <a:p>
          <a:endParaRPr lang="en-US"/>
        </a:p>
      </dgm:t>
    </dgm:pt>
    <dgm:pt modelId="{19300F5F-51BC-4522-817B-EA547BB8ABC9}" type="sibTrans" cxnId="{752D8810-2BBC-4E5E-85E2-88AB8964D519}">
      <dgm:prSet/>
      <dgm:spPr/>
      <dgm:t>
        <a:bodyPr/>
        <a:lstStyle/>
        <a:p>
          <a:endParaRPr lang="en-US"/>
        </a:p>
      </dgm:t>
    </dgm:pt>
    <dgm:pt modelId="{2C7FA436-3E94-47D7-9500-7F733F565025}">
      <dgm:prSet phldrT="[Text]"/>
      <dgm:spPr/>
      <dgm:t>
        <a:bodyPr/>
        <a:lstStyle/>
        <a:p>
          <a:r>
            <a:rPr lang="en-US" dirty="0"/>
            <a:t>Expand Templates to Generate Source Files and Documentation</a:t>
          </a:r>
        </a:p>
      </dgm:t>
    </dgm:pt>
    <dgm:pt modelId="{EAD7973E-E76E-4A9C-A665-9D29DFA15636}" type="parTrans" cxnId="{A4DD96CD-0E2D-4674-89A9-44B0EA9D5474}">
      <dgm:prSet/>
      <dgm:spPr/>
      <dgm:t>
        <a:bodyPr/>
        <a:lstStyle/>
        <a:p>
          <a:endParaRPr lang="en-US"/>
        </a:p>
      </dgm:t>
    </dgm:pt>
    <dgm:pt modelId="{7BC13B4A-9985-495C-8F56-FF2AF3A19856}" type="sibTrans" cxnId="{A4DD96CD-0E2D-4674-89A9-44B0EA9D5474}">
      <dgm:prSet/>
      <dgm:spPr/>
      <dgm:t>
        <a:bodyPr/>
        <a:lstStyle/>
        <a:p>
          <a:endParaRPr lang="en-US"/>
        </a:p>
      </dgm:t>
    </dgm:pt>
    <dgm:pt modelId="{608F2000-D9A7-4D9C-8338-DD2914ED02DB}">
      <dgm:prSet phldrT="[Text]"/>
      <dgm:spPr/>
      <dgm:t>
        <a:bodyPr/>
        <a:lstStyle/>
        <a:p>
          <a:r>
            <a:rPr lang="en-US" dirty="0"/>
            <a:t>Update Internal and External Indexes</a:t>
          </a:r>
        </a:p>
      </dgm:t>
    </dgm:pt>
    <dgm:pt modelId="{3A3C1725-638E-4622-B21F-576B02548DD1}" type="parTrans" cxnId="{DB237335-71C7-4065-A3E3-FF281DA51C86}">
      <dgm:prSet/>
      <dgm:spPr/>
      <dgm:t>
        <a:bodyPr/>
        <a:lstStyle/>
        <a:p>
          <a:endParaRPr lang="en-US"/>
        </a:p>
      </dgm:t>
    </dgm:pt>
    <dgm:pt modelId="{DEDF81C5-D277-4729-AD94-2C671A902116}" type="sibTrans" cxnId="{DB237335-71C7-4065-A3E3-FF281DA51C86}">
      <dgm:prSet/>
      <dgm:spPr/>
      <dgm:t>
        <a:bodyPr/>
        <a:lstStyle/>
        <a:p>
          <a:endParaRPr lang="en-US"/>
        </a:p>
      </dgm:t>
    </dgm:pt>
    <dgm:pt modelId="{C011F647-10E6-4226-9046-F98C97A103DF}">
      <dgm:prSet phldrT="[Text]"/>
      <dgm:spPr/>
      <dgm:t>
        <a:bodyPr/>
        <a:lstStyle/>
        <a:p>
          <a:r>
            <a:rPr lang="en-US" dirty="0"/>
            <a:t>Compiler</a:t>
          </a:r>
        </a:p>
      </dgm:t>
    </dgm:pt>
    <dgm:pt modelId="{F80FA71E-227F-4A50-8CD1-3CF8B5C26156}" type="parTrans" cxnId="{F78915D2-AE36-45DF-89DB-7E7F00CE8BA8}">
      <dgm:prSet/>
      <dgm:spPr/>
      <dgm:t>
        <a:bodyPr/>
        <a:lstStyle/>
        <a:p>
          <a:endParaRPr lang="en-US"/>
        </a:p>
      </dgm:t>
    </dgm:pt>
    <dgm:pt modelId="{8953FEFE-A66A-4FAD-A683-E191120620D2}" type="sibTrans" cxnId="{F78915D2-AE36-45DF-89DB-7E7F00CE8BA8}">
      <dgm:prSet/>
      <dgm:spPr/>
      <dgm:t>
        <a:bodyPr/>
        <a:lstStyle/>
        <a:p>
          <a:endParaRPr lang="en-US"/>
        </a:p>
      </dgm:t>
    </dgm:pt>
    <dgm:pt modelId="{006F1B15-FD62-4055-9390-6E176037C65C}">
      <dgm:prSet phldrT="[Text]"/>
      <dgm:spPr/>
      <dgm:t>
        <a:bodyPr/>
        <a:lstStyle/>
        <a:p>
          <a:r>
            <a:rPr lang="en-US" dirty="0"/>
            <a:t>Language-Specific Builder</a:t>
          </a:r>
        </a:p>
      </dgm:t>
    </dgm:pt>
    <dgm:pt modelId="{FE3AFAB4-1A87-4C24-A351-D563199D0B85}" type="parTrans" cxnId="{C2544EAA-03D7-4F78-9164-A241B788F721}">
      <dgm:prSet/>
      <dgm:spPr/>
      <dgm:t>
        <a:bodyPr/>
        <a:lstStyle/>
        <a:p>
          <a:endParaRPr lang="en-US"/>
        </a:p>
      </dgm:t>
    </dgm:pt>
    <dgm:pt modelId="{DCDD9266-F938-42FB-8562-87B3B98CDED9}" type="sibTrans" cxnId="{C2544EAA-03D7-4F78-9164-A241B788F721}">
      <dgm:prSet/>
      <dgm:spPr/>
      <dgm:t>
        <a:bodyPr/>
        <a:lstStyle/>
        <a:p>
          <a:endParaRPr lang="en-US"/>
        </a:p>
      </dgm:t>
    </dgm:pt>
    <dgm:pt modelId="{FE355BD7-C80B-4335-8C85-68476ADFEC36}">
      <dgm:prSet phldrT="[Text]"/>
      <dgm:spPr/>
      <dgm:t>
        <a:bodyPr/>
        <a:lstStyle/>
        <a:p>
          <a:r>
            <a:rPr lang="en-US" dirty="0"/>
            <a:t>Finalize</a:t>
          </a:r>
        </a:p>
      </dgm:t>
    </dgm:pt>
    <dgm:pt modelId="{67C28980-280B-42A5-B0C2-07CF25F31D3C}" type="parTrans" cxnId="{05684A13-9B9D-4920-B9DA-1A51ACBBE952}">
      <dgm:prSet/>
      <dgm:spPr/>
      <dgm:t>
        <a:bodyPr/>
        <a:lstStyle/>
        <a:p>
          <a:endParaRPr lang="en-US"/>
        </a:p>
      </dgm:t>
    </dgm:pt>
    <dgm:pt modelId="{F6A5C950-9459-4117-8B50-DE3525A944D4}" type="sibTrans" cxnId="{05684A13-9B9D-4920-B9DA-1A51ACBBE952}">
      <dgm:prSet/>
      <dgm:spPr/>
      <dgm:t>
        <a:bodyPr/>
        <a:lstStyle/>
        <a:p>
          <a:endParaRPr lang="en-US"/>
        </a:p>
      </dgm:t>
    </dgm:pt>
    <dgm:pt modelId="{27BCB964-66BC-4A9E-9E39-BC0E4947FAA8}">
      <dgm:prSet phldrT="[Text]"/>
      <dgm:spPr/>
      <dgm:t>
        <a:bodyPr/>
        <a:lstStyle/>
        <a:p>
          <a:r>
            <a:rPr lang="en-US" dirty="0"/>
            <a:t>Transport and Organize Files for Deployment</a:t>
          </a:r>
          <a:endParaRPr lang="en-US" dirty="0"/>
        </a:p>
      </dgm:t>
    </dgm:pt>
    <dgm:pt modelId="{E60E729E-4311-4EF6-AFBE-83790DE0E3E6}" type="parTrans" cxnId="{0BD4F2D3-D3A7-4B51-BE1E-BE16E7F1644E}">
      <dgm:prSet/>
      <dgm:spPr/>
      <dgm:t>
        <a:bodyPr/>
        <a:lstStyle/>
        <a:p>
          <a:endParaRPr lang="en-US"/>
        </a:p>
      </dgm:t>
    </dgm:pt>
    <dgm:pt modelId="{911EFFB5-3D85-4F8E-9F33-FCA4C60D9B90}" type="sibTrans" cxnId="{0BD4F2D3-D3A7-4B51-BE1E-BE16E7F1644E}">
      <dgm:prSet/>
      <dgm:spPr/>
      <dgm:t>
        <a:bodyPr/>
        <a:lstStyle/>
        <a:p>
          <a:endParaRPr lang="en-US"/>
        </a:p>
      </dgm:t>
    </dgm:pt>
    <dgm:pt modelId="{E67C5C18-D501-4254-8820-69E6F99C317C}">
      <dgm:prSet phldrT="[Text]"/>
      <dgm:spPr/>
      <dgm:t>
        <a:bodyPr/>
        <a:lstStyle/>
        <a:p>
          <a:r>
            <a:rPr lang="en-US" dirty="0"/>
            <a:t>Prepare datasets</a:t>
          </a:r>
        </a:p>
      </dgm:t>
    </dgm:pt>
    <dgm:pt modelId="{EFA475CA-5831-43DA-AD24-A4B2371BCC9D}" type="parTrans" cxnId="{BE7729B5-1715-437E-97EC-ABC980531CBE}">
      <dgm:prSet/>
      <dgm:spPr/>
      <dgm:t>
        <a:bodyPr/>
        <a:lstStyle/>
        <a:p>
          <a:endParaRPr lang="en-US"/>
        </a:p>
      </dgm:t>
    </dgm:pt>
    <dgm:pt modelId="{70748BAE-6D49-406A-B800-CF93C990BF9A}" type="sibTrans" cxnId="{BE7729B5-1715-437E-97EC-ABC980531CBE}">
      <dgm:prSet/>
      <dgm:spPr/>
      <dgm:t>
        <a:bodyPr/>
        <a:lstStyle/>
        <a:p>
          <a:endParaRPr lang="en-US"/>
        </a:p>
      </dgm:t>
    </dgm:pt>
    <dgm:pt modelId="{B880916F-E2DC-4150-9842-891125F3FF03}" type="pres">
      <dgm:prSet presAssocID="{302ACBAA-0F64-4F63-B291-1ED82F2C5830}" presName="Name0" presStyleCnt="0">
        <dgm:presLayoutVars>
          <dgm:dir/>
          <dgm:animLvl val="lvl"/>
          <dgm:resizeHandles val="exact"/>
        </dgm:presLayoutVars>
      </dgm:prSet>
      <dgm:spPr/>
    </dgm:pt>
    <dgm:pt modelId="{062C537F-227F-4B22-8E2F-C881F7D81EED}" type="pres">
      <dgm:prSet presAssocID="{C011F647-10E6-4226-9046-F98C97A103DF}" presName="composite" presStyleCnt="0"/>
      <dgm:spPr/>
    </dgm:pt>
    <dgm:pt modelId="{870A8D27-AFB2-4E73-A715-52DB563E3107}" type="pres">
      <dgm:prSet presAssocID="{C011F647-10E6-4226-9046-F98C97A103D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DBF1E4-0CEB-4A31-8E53-6BCD6B490505}" type="pres">
      <dgm:prSet presAssocID="{C011F647-10E6-4226-9046-F98C97A103DF}" presName="desTx" presStyleLbl="revTx" presStyleIdx="0" presStyleCnt="3">
        <dgm:presLayoutVars>
          <dgm:bulletEnabled val="1"/>
        </dgm:presLayoutVars>
      </dgm:prSet>
      <dgm:spPr/>
    </dgm:pt>
    <dgm:pt modelId="{93686B1E-3E52-4F1C-B82C-A1FE4E027B7A}" type="pres">
      <dgm:prSet presAssocID="{8953FEFE-A66A-4FAD-A683-E191120620D2}" presName="space" presStyleCnt="0"/>
      <dgm:spPr/>
    </dgm:pt>
    <dgm:pt modelId="{7CC52F92-9817-496D-BEB6-C0ACE6679B4F}" type="pres">
      <dgm:prSet presAssocID="{006F1B15-FD62-4055-9390-6E176037C65C}" presName="composite" presStyleCnt="0"/>
      <dgm:spPr/>
    </dgm:pt>
    <dgm:pt modelId="{54029501-FFE1-4B93-BCD2-4347365E8B9D}" type="pres">
      <dgm:prSet presAssocID="{006F1B15-FD62-4055-9390-6E176037C65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EEB84C0-F03B-4C10-B53C-30BB2923AA04}" type="pres">
      <dgm:prSet presAssocID="{006F1B15-FD62-4055-9390-6E176037C65C}" presName="desTx" presStyleLbl="revTx" presStyleIdx="1" presStyleCnt="3">
        <dgm:presLayoutVars>
          <dgm:bulletEnabled val="1"/>
        </dgm:presLayoutVars>
      </dgm:prSet>
      <dgm:spPr/>
    </dgm:pt>
    <dgm:pt modelId="{84E9F0A6-C16F-4A4E-A450-2BDCA66CCA5F}" type="pres">
      <dgm:prSet presAssocID="{DCDD9266-F938-42FB-8562-87B3B98CDED9}" presName="space" presStyleCnt="0"/>
      <dgm:spPr/>
    </dgm:pt>
    <dgm:pt modelId="{6CC91B17-F1D2-430B-AC5B-6FCB03BDC5A6}" type="pres">
      <dgm:prSet presAssocID="{FE355BD7-C80B-4335-8C85-68476ADFEC36}" presName="composite" presStyleCnt="0"/>
      <dgm:spPr/>
    </dgm:pt>
    <dgm:pt modelId="{6352F0C4-0A88-408F-8E91-AA4A5D816729}" type="pres">
      <dgm:prSet presAssocID="{FE355BD7-C80B-4335-8C85-68476ADFEC36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6433AEE2-930B-4A15-B0BF-D60A9EF9550B}" type="pres">
      <dgm:prSet presAssocID="{FE355BD7-C80B-4335-8C85-68476ADFEC36}" presName="desTx" presStyleLbl="revTx" presStyleIdx="2" presStyleCnt="3">
        <dgm:presLayoutVars>
          <dgm:bulletEnabled val="1"/>
        </dgm:presLayoutVars>
      </dgm:prSet>
      <dgm:spPr/>
    </dgm:pt>
  </dgm:ptLst>
  <dgm:cxnLst>
    <dgm:cxn modelId="{05684A13-9B9D-4920-B9DA-1A51ACBBE952}" srcId="{302ACBAA-0F64-4F63-B291-1ED82F2C5830}" destId="{FE355BD7-C80B-4335-8C85-68476ADFEC36}" srcOrd="2" destOrd="0" parTransId="{67C28980-280B-42A5-B0C2-07CF25F31D3C}" sibTransId="{F6A5C950-9459-4117-8B50-DE3525A944D4}"/>
    <dgm:cxn modelId="{E7ED6206-574C-4A90-87E7-AF9686815DD2}" type="presOf" srcId="{DAD1EA33-2C15-4E3D-8DE2-DD823964CE84}" destId="{21DBF1E4-0CEB-4A31-8E53-6BCD6B490505}" srcOrd="0" destOrd="1" presId="urn:microsoft.com/office/officeart/2005/8/layout/chevron1"/>
    <dgm:cxn modelId="{E5CE8317-9607-4A91-8816-2EADCD728759}" srcId="{C011F647-10E6-4226-9046-F98C97A103DF}" destId="{9D5EEDAC-4F5B-4D6A-AD9B-1716DA2BAE6F}" srcOrd="0" destOrd="0" parTransId="{C55ECA41-ABEB-41C5-A059-4712746DA3A6}" sibTransId="{31ED4814-3CA5-4340-9537-E43FF018FACC}"/>
    <dgm:cxn modelId="{1B691CFB-ACCB-4CAA-AB18-92ED967AD957}" type="presOf" srcId="{FE355BD7-C80B-4335-8C85-68476ADFEC36}" destId="{6352F0C4-0A88-408F-8E91-AA4A5D816729}" srcOrd="0" destOrd="0" presId="urn:microsoft.com/office/officeart/2005/8/layout/chevron1"/>
    <dgm:cxn modelId="{BE7729B5-1715-437E-97EC-ABC980531CBE}" srcId="{006F1B15-FD62-4055-9390-6E176037C65C}" destId="{E67C5C18-D501-4254-8820-69E6F99C317C}" srcOrd="1" destOrd="0" parTransId="{EFA475CA-5831-43DA-AD24-A4B2371BCC9D}" sibTransId="{70748BAE-6D49-406A-B800-CF93C990BF9A}"/>
    <dgm:cxn modelId="{0F1B8622-B74A-4874-9EFD-141C463D44B9}" type="presOf" srcId="{006F1B15-FD62-4055-9390-6E176037C65C}" destId="{54029501-FFE1-4B93-BCD2-4347365E8B9D}" srcOrd="0" destOrd="0" presId="urn:microsoft.com/office/officeart/2005/8/layout/chevron1"/>
    <dgm:cxn modelId="{C2544EAA-03D7-4F78-9164-A241B788F721}" srcId="{302ACBAA-0F64-4F63-B291-1ED82F2C5830}" destId="{006F1B15-FD62-4055-9390-6E176037C65C}" srcOrd="1" destOrd="0" parTransId="{FE3AFAB4-1A87-4C24-A351-D563199D0B85}" sibTransId="{DCDD9266-F938-42FB-8562-87B3B98CDED9}"/>
    <dgm:cxn modelId="{A4DD96CD-0E2D-4674-89A9-44B0EA9D5474}" srcId="{006F1B15-FD62-4055-9390-6E176037C65C}" destId="{2C7FA436-3E94-47D7-9500-7F733F565025}" srcOrd="0" destOrd="0" parTransId="{EAD7973E-E76E-4A9C-A665-9D29DFA15636}" sibTransId="{7BC13B4A-9985-495C-8F56-FF2AF3A19856}"/>
    <dgm:cxn modelId="{320F3AAA-3634-448C-8BDB-CAE0D754D747}" type="presOf" srcId="{E67C5C18-D501-4254-8820-69E6F99C317C}" destId="{4EEB84C0-F03B-4C10-B53C-30BB2923AA04}" srcOrd="0" destOrd="1" presId="urn:microsoft.com/office/officeart/2005/8/layout/chevron1"/>
    <dgm:cxn modelId="{FC724A17-4BC7-4F16-8024-91C461332D06}" type="presOf" srcId="{2C7FA436-3E94-47D7-9500-7F733F565025}" destId="{4EEB84C0-F03B-4C10-B53C-30BB2923AA04}" srcOrd="0" destOrd="0" presId="urn:microsoft.com/office/officeart/2005/8/layout/chevron1"/>
    <dgm:cxn modelId="{EF6428A5-B14D-4EB4-A584-67F3487437C0}" type="presOf" srcId="{C011F647-10E6-4226-9046-F98C97A103DF}" destId="{870A8D27-AFB2-4E73-A715-52DB563E3107}" srcOrd="0" destOrd="0" presId="urn:microsoft.com/office/officeart/2005/8/layout/chevron1"/>
    <dgm:cxn modelId="{F78915D2-AE36-45DF-89DB-7E7F00CE8BA8}" srcId="{302ACBAA-0F64-4F63-B291-1ED82F2C5830}" destId="{C011F647-10E6-4226-9046-F98C97A103DF}" srcOrd="0" destOrd="0" parTransId="{F80FA71E-227F-4A50-8CD1-3CF8B5C26156}" sibTransId="{8953FEFE-A66A-4FAD-A683-E191120620D2}"/>
    <dgm:cxn modelId="{0BD4F2D3-D3A7-4B51-BE1E-BE16E7F1644E}" srcId="{FE355BD7-C80B-4335-8C85-68476ADFEC36}" destId="{27BCB964-66BC-4A9E-9E39-BC0E4947FAA8}" srcOrd="0" destOrd="0" parTransId="{E60E729E-4311-4EF6-AFBE-83790DE0E3E6}" sibTransId="{911EFFB5-3D85-4F8E-9F33-FCA4C60D9B90}"/>
    <dgm:cxn modelId="{D9C05547-4AA0-4B77-8F45-7115807155E6}" type="presOf" srcId="{27BCB964-66BC-4A9E-9E39-BC0E4947FAA8}" destId="{6433AEE2-930B-4A15-B0BF-D60A9EF9550B}" srcOrd="0" destOrd="0" presId="urn:microsoft.com/office/officeart/2005/8/layout/chevron1"/>
    <dgm:cxn modelId="{DB237335-71C7-4065-A3E3-FF281DA51C86}" srcId="{FE355BD7-C80B-4335-8C85-68476ADFEC36}" destId="{608F2000-D9A7-4D9C-8338-DD2914ED02DB}" srcOrd="1" destOrd="0" parTransId="{3A3C1725-638E-4622-B21F-576B02548DD1}" sibTransId="{DEDF81C5-D277-4729-AD94-2C671A902116}"/>
    <dgm:cxn modelId="{96EF7AE5-344D-47EB-83ED-D6BECF8DD585}" type="presOf" srcId="{302ACBAA-0F64-4F63-B291-1ED82F2C5830}" destId="{B880916F-E2DC-4150-9842-891125F3FF03}" srcOrd="0" destOrd="0" presId="urn:microsoft.com/office/officeart/2005/8/layout/chevron1"/>
    <dgm:cxn modelId="{5D8A6FC1-13CE-4026-9A6F-9F9D0DBEF17C}" type="presOf" srcId="{9D5EEDAC-4F5B-4D6A-AD9B-1716DA2BAE6F}" destId="{21DBF1E4-0CEB-4A31-8E53-6BCD6B490505}" srcOrd="0" destOrd="0" presId="urn:microsoft.com/office/officeart/2005/8/layout/chevron1"/>
    <dgm:cxn modelId="{752D8810-2BBC-4E5E-85E2-88AB8964D519}" srcId="{C011F647-10E6-4226-9046-F98C97A103DF}" destId="{DAD1EA33-2C15-4E3D-8DE2-DD823964CE84}" srcOrd="1" destOrd="0" parTransId="{F81763A7-FBB2-46FF-956A-F8CB3244CA9B}" sibTransId="{19300F5F-51BC-4522-817B-EA547BB8ABC9}"/>
    <dgm:cxn modelId="{3DD0B450-20B8-41F4-8465-AD13825930BC}" type="presOf" srcId="{608F2000-D9A7-4D9C-8338-DD2914ED02DB}" destId="{6433AEE2-930B-4A15-B0BF-D60A9EF9550B}" srcOrd="0" destOrd="1" presId="urn:microsoft.com/office/officeart/2005/8/layout/chevron1"/>
    <dgm:cxn modelId="{E0925812-3993-463A-B7F9-BBE4A26AAB12}" type="presParOf" srcId="{B880916F-E2DC-4150-9842-891125F3FF03}" destId="{062C537F-227F-4B22-8E2F-C881F7D81EED}" srcOrd="0" destOrd="0" presId="urn:microsoft.com/office/officeart/2005/8/layout/chevron1"/>
    <dgm:cxn modelId="{F9A2B45A-1FF2-4E52-B608-645AFAA6AD51}" type="presParOf" srcId="{062C537F-227F-4B22-8E2F-C881F7D81EED}" destId="{870A8D27-AFB2-4E73-A715-52DB563E3107}" srcOrd="0" destOrd="0" presId="urn:microsoft.com/office/officeart/2005/8/layout/chevron1"/>
    <dgm:cxn modelId="{F041B689-B75B-4FD0-B3E9-B1EA47F3EFEE}" type="presParOf" srcId="{062C537F-227F-4B22-8E2F-C881F7D81EED}" destId="{21DBF1E4-0CEB-4A31-8E53-6BCD6B490505}" srcOrd="1" destOrd="0" presId="urn:microsoft.com/office/officeart/2005/8/layout/chevron1"/>
    <dgm:cxn modelId="{3FB7439F-6172-464F-AAB0-8422DE4C3A0B}" type="presParOf" srcId="{B880916F-E2DC-4150-9842-891125F3FF03}" destId="{93686B1E-3E52-4F1C-B82C-A1FE4E027B7A}" srcOrd="1" destOrd="0" presId="urn:microsoft.com/office/officeart/2005/8/layout/chevron1"/>
    <dgm:cxn modelId="{26EB7356-6ED9-4DA6-B14F-E9DFAA7AEF30}" type="presParOf" srcId="{B880916F-E2DC-4150-9842-891125F3FF03}" destId="{7CC52F92-9817-496D-BEB6-C0ACE6679B4F}" srcOrd="2" destOrd="0" presId="urn:microsoft.com/office/officeart/2005/8/layout/chevron1"/>
    <dgm:cxn modelId="{241D35EB-9EED-4257-989D-25A2D2619104}" type="presParOf" srcId="{7CC52F92-9817-496D-BEB6-C0ACE6679B4F}" destId="{54029501-FFE1-4B93-BCD2-4347365E8B9D}" srcOrd="0" destOrd="0" presId="urn:microsoft.com/office/officeart/2005/8/layout/chevron1"/>
    <dgm:cxn modelId="{085D0936-151B-443F-A050-0B4C29DACAEE}" type="presParOf" srcId="{7CC52F92-9817-496D-BEB6-C0ACE6679B4F}" destId="{4EEB84C0-F03B-4C10-B53C-30BB2923AA04}" srcOrd="1" destOrd="0" presId="urn:microsoft.com/office/officeart/2005/8/layout/chevron1"/>
    <dgm:cxn modelId="{99C57CAA-35D2-48DC-8B4B-24E4A788C299}" type="presParOf" srcId="{B880916F-E2DC-4150-9842-891125F3FF03}" destId="{84E9F0A6-C16F-4A4E-A450-2BDCA66CCA5F}" srcOrd="3" destOrd="0" presId="urn:microsoft.com/office/officeart/2005/8/layout/chevron1"/>
    <dgm:cxn modelId="{04D4D197-212F-435C-8180-0FC3D251C2BA}" type="presParOf" srcId="{B880916F-E2DC-4150-9842-891125F3FF03}" destId="{6CC91B17-F1D2-430B-AC5B-6FCB03BDC5A6}" srcOrd="4" destOrd="0" presId="urn:microsoft.com/office/officeart/2005/8/layout/chevron1"/>
    <dgm:cxn modelId="{77956290-073E-46F8-B691-EEF4DCF911F3}" type="presParOf" srcId="{6CC91B17-F1D2-430B-AC5B-6FCB03BDC5A6}" destId="{6352F0C4-0A88-408F-8E91-AA4A5D816729}" srcOrd="0" destOrd="0" presId="urn:microsoft.com/office/officeart/2005/8/layout/chevron1"/>
    <dgm:cxn modelId="{DE87C19A-FC84-4BE5-BB84-FD529E2F9A81}" type="presParOf" srcId="{6CC91B17-F1D2-430B-AC5B-6FCB03BDC5A6}" destId="{6433AEE2-930B-4A15-B0BF-D60A9EF9550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A8D27-AFB2-4E73-A715-52DB563E3107}">
      <dsp:nvSpPr>
        <dsp:cNvPr id="0" name=""/>
        <dsp:cNvSpPr/>
      </dsp:nvSpPr>
      <dsp:spPr>
        <a:xfrm>
          <a:off x="7640" y="337057"/>
          <a:ext cx="4202906" cy="168116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Compiler</a:t>
          </a:r>
        </a:p>
      </dsp:txBody>
      <dsp:txXfrm>
        <a:off x="848221" y="337057"/>
        <a:ext cx="2521744" cy="1681162"/>
      </dsp:txXfrm>
    </dsp:sp>
    <dsp:sp modelId="{21DBF1E4-0CEB-4A31-8E53-6BCD6B490505}">
      <dsp:nvSpPr>
        <dsp:cNvPr id="0" name=""/>
        <dsp:cNvSpPr/>
      </dsp:nvSpPr>
      <dsp:spPr>
        <a:xfrm>
          <a:off x="7640" y="2228364"/>
          <a:ext cx="3362325" cy="429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Verify Fields and Structure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Expand Specification into Model</a:t>
          </a:r>
        </a:p>
      </dsp:txBody>
      <dsp:txXfrm>
        <a:off x="7640" y="2228364"/>
        <a:ext cx="3362325" cy="4292578"/>
      </dsp:txXfrm>
    </dsp:sp>
    <dsp:sp modelId="{54029501-FFE1-4B93-BCD2-4347365E8B9D}">
      <dsp:nvSpPr>
        <dsp:cNvPr id="0" name=""/>
        <dsp:cNvSpPr/>
      </dsp:nvSpPr>
      <dsp:spPr>
        <a:xfrm>
          <a:off x="3994546" y="337057"/>
          <a:ext cx="4202906" cy="168116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Language-Specific Builder</a:t>
          </a:r>
        </a:p>
      </dsp:txBody>
      <dsp:txXfrm>
        <a:off x="4835127" y="337057"/>
        <a:ext cx="2521744" cy="1681162"/>
      </dsp:txXfrm>
    </dsp:sp>
    <dsp:sp modelId="{4EEB84C0-F03B-4C10-B53C-30BB2923AA04}">
      <dsp:nvSpPr>
        <dsp:cNvPr id="0" name=""/>
        <dsp:cNvSpPr/>
      </dsp:nvSpPr>
      <dsp:spPr>
        <a:xfrm>
          <a:off x="3994546" y="2228364"/>
          <a:ext cx="3362325" cy="429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Expand Templates to Generate Source Files and Documentation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Prepare datasets</a:t>
          </a:r>
        </a:p>
      </dsp:txBody>
      <dsp:txXfrm>
        <a:off x="3994546" y="2228364"/>
        <a:ext cx="3362325" cy="4292578"/>
      </dsp:txXfrm>
    </dsp:sp>
    <dsp:sp modelId="{6352F0C4-0A88-408F-8E91-AA4A5D816729}">
      <dsp:nvSpPr>
        <dsp:cNvPr id="0" name=""/>
        <dsp:cNvSpPr/>
      </dsp:nvSpPr>
      <dsp:spPr>
        <a:xfrm>
          <a:off x="7981453" y="337057"/>
          <a:ext cx="4202906" cy="168116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019" tIns="49340" rIns="49340" bIns="4934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Finalize</a:t>
          </a:r>
        </a:p>
      </dsp:txBody>
      <dsp:txXfrm>
        <a:off x="8822034" y="337057"/>
        <a:ext cx="2521744" cy="1681162"/>
      </dsp:txXfrm>
    </dsp:sp>
    <dsp:sp modelId="{6433AEE2-930B-4A15-B0BF-D60A9EF9550B}">
      <dsp:nvSpPr>
        <dsp:cNvPr id="0" name=""/>
        <dsp:cNvSpPr/>
      </dsp:nvSpPr>
      <dsp:spPr>
        <a:xfrm>
          <a:off x="7981453" y="2228364"/>
          <a:ext cx="3362325" cy="429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Transport and Organize Files for Deployment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Update Internal and External Indexes</a:t>
          </a:r>
        </a:p>
      </dsp:txBody>
      <dsp:txXfrm>
        <a:off x="7981453" y="2228364"/>
        <a:ext cx="3362325" cy="4292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6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4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4BA3-DF5C-4D4D-AD1F-D6D6D1AE6436}" type="datetimeFigureOut">
              <a:rPr lang="en-US" smtClean="0"/>
              <a:t>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50C28-5346-44A3-8CE4-3AC10CF40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4977146" y="957942"/>
            <a:ext cx="2286000" cy="49929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8283008" y="957941"/>
            <a:ext cx="3915550" cy="49929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0" y="957943"/>
            <a:ext cx="3915550" cy="49929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153411" y="1215693"/>
            <a:ext cx="1885178" cy="1719783"/>
            <a:chOff x="5734250" y="1540790"/>
            <a:chExt cx="1885178" cy="1719783"/>
          </a:xfrm>
        </p:grpSpPr>
        <p:sp>
          <p:nvSpPr>
            <p:cNvPr id="4" name="Folded Corner 3"/>
            <p:cNvSpPr/>
            <p:nvPr/>
          </p:nvSpPr>
          <p:spPr>
            <a:xfrm flipV="1">
              <a:off x="6011375" y="1540790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011375" y="2060244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{...},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34250" y="1659728"/>
              <a:ext cx="965308" cy="4005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JSON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7951" y="1221609"/>
            <a:ext cx="1885178" cy="1719783"/>
            <a:chOff x="43542" y="763033"/>
            <a:chExt cx="1885178" cy="1719783"/>
          </a:xfrm>
        </p:grpSpPr>
        <p:sp>
          <p:nvSpPr>
            <p:cNvPr id="9" name="Folded Corner 8"/>
            <p:cNvSpPr/>
            <p:nvPr/>
          </p:nvSpPr>
          <p:spPr>
            <a:xfrm flipV="1">
              <a:off x="320667" y="763033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667" y="1282487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ABC, XYZ,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173, 441,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0,  27,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..., ...,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542" y="881971"/>
              <a:ext cx="965308" cy="4005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CSV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42183" y="3871974"/>
            <a:ext cx="2073756" cy="1719783"/>
            <a:chOff x="5545672" y="4017127"/>
            <a:chExt cx="2073756" cy="1719783"/>
          </a:xfrm>
        </p:grpSpPr>
        <p:sp>
          <p:nvSpPr>
            <p:cNvPr id="12" name="Folded Corner 11"/>
            <p:cNvSpPr/>
            <p:nvPr/>
          </p:nvSpPr>
          <p:spPr>
            <a:xfrm flipV="1">
              <a:off x="6011375" y="4017127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1375" y="4536581"/>
              <a:ext cx="160805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Metadata: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Interfaces: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r>
                <a:rPr lang="en-US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Databases: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45672" y="4136065"/>
              <a:ext cx="1341326" cy="4005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CORGIS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82727" y="1221609"/>
            <a:ext cx="1885178" cy="1719783"/>
            <a:chOff x="1859750" y="2060244"/>
            <a:chExt cx="1885178" cy="1719783"/>
          </a:xfrm>
        </p:grpSpPr>
        <p:sp>
          <p:nvSpPr>
            <p:cNvPr id="15" name="Folded Corner 14"/>
            <p:cNvSpPr/>
            <p:nvPr/>
          </p:nvSpPr>
          <p:spPr>
            <a:xfrm flipV="1">
              <a:off x="2136875" y="2060244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36875" y="2579698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&lt;?xml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&lt;catalog&gt;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&lt;book&gt;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59750" y="2179182"/>
              <a:ext cx="965308" cy="4005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XML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3794" y="3873644"/>
            <a:ext cx="1653492" cy="1719783"/>
            <a:chOff x="43542" y="4017127"/>
            <a:chExt cx="1653492" cy="1719783"/>
          </a:xfrm>
        </p:grpSpPr>
        <p:sp>
          <p:nvSpPr>
            <p:cNvPr id="18" name="Folded Corner 17"/>
            <p:cNvSpPr/>
            <p:nvPr/>
          </p:nvSpPr>
          <p:spPr>
            <a:xfrm flipV="1">
              <a:off x="320667" y="4017127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0668" y="4536581"/>
              <a:ext cx="1376366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a-DK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Never gonna give you up, never gonna let you down...</a:t>
              </a:r>
              <a:endParaRPr 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542" y="4136065"/>
              <a:ext cx="965308" cy="4005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TXT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82727" y="3873644"/>
            <a:ext cx="1885178" cy="1719783"/>
            <a:chOff x="1859750" y="4481307"/>
            <a:chExt cx="1885178" cy="1719783"/>
          </a:xfrm>
        </p:grpSpPr>
        <p:sp>
          <p:nvSpPr>
            <p:cNvPr id="21" name="Folded Corner 20"/>
            <p:cNvSpPr/>
            <p:nvPr/>
          </p:nvSpPr>
          <p:spPr>
            <a:xfrm flipV="1">
              <a:off x="2136875" y="4481307"/>
              <a:ext cx="1376366" cy="1719783"/>
            </a:xfrm>
            <a:prstGeom prst="foldedCorner">
              <a:avLst>
                <a:gd name="adj" fmla="val 27923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412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rtlCol="0" anchor="t"/>
            <a:lstStyle/>
            <a:p>
              <a:pPr algn="ctr"/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36875" y="5000761"/>
              <a:ext cx="16080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&lt;html&gt;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&lt;body&gt;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&lt;div&gt;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...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59750" y="4600245"/>
              <a:ext cx="965308" cy="40051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HTML</a:t>
              </a:r>
            </a:p>
          </p:txBody>
        </p:sp>
      </p:grpSp>
      <p:sp>
        <p:nvSpPr>
          <p:cNvPr id="7" name="Right Arrow 6"/>
          <p:cNvSpPr/>
          <p:nvPr/>
        </p:nvSpPr>
        <p:spPr>
          <a:xfrm>
            <a:off x="3504453" y="2834529"/>
            <a:ext cx="2003433" cy="11493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Preprocess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829284" y="2834529"/>
            <a:ext cx="1964491" cy="114938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Build</a:t>
            </a:r>
          </a:p>
        </p:txBody>
      </p:sp>
      <p:pic>
        <p:nvPicPr>
          <p:cNvPr id="1032" name="Picture 8" descr="https://avatars0.githubusercontent.com/u/232371?v=3&amp;s=4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872" y="2453469"/>
            <a:ext cx="958229" cy="958229"/>
          </a:xfrm>
          <a:prstGeom prst="rect">
            <a:avLst/>
          </a:prstGeom>
          <a:noFill/>
          <a:ln w="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python.org/static/opengraph-icon-200x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41" y="1142494"/>
            <a:ext cx="1333740" cy="133374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findicons.com/files/icons/1008/quiet/256/jav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30" y="1151548"/>
            <a:ext cx="1267190" cy="126719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362" y="422584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Raw Datasets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91183" y="422584"/>
            <a:ext cx="2409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Cleaned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86273" y="422584"/>
            <a:ext cx="2509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Final Datasets</a:t>
            </a:r>
          </a:p>
        </p:txBody>
      </p:sp>
      <p:pic>
        <p:nvPicPr>
          <p:cNvPr id="1040" name="Picture 16" descr="http://findicons.com/files/icons/2420/coded/128/sq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541" y="3408031"/>
            <a:ext cx="1219200" cy="121920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files.softicons.com/download/system-icons/lozengue-filetype-icons-by-gurato/png/256/CSV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086" y="3585788"/>
            <a:ext cx="907738" cy="90773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c.dryicons.com/images/icon_sets/coquette_part_5_icons_set/png/128x128/json_fi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820" y="4741340"/>
            <a:ext cx="1010115" cy="10101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165" y="2418178"/>
            <a:ext cx="1111424" cy="11114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52" name="Picture 28" descr="http://icons.iconarchive.com/icons/custom-icon-design/flatastic-9/512/Line-chart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846" y="4768705"/>
            <a:ext cx="884435" cy="88443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4570582" y="5967649"/>
            <a:ext cx="3050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Palatino Linotype" panose="02040502050505030304" pitchFamily="18" charset="0"/>
              </a:rPr>
              <a:t>Specification File</a:t>
            </a:r>
          </a:p>
        </p:txBody>
      </p:sp>
    </p:spTree>
    <p:extLst>
      <p:ext uri="{BB962C8B-B14F-4D97-AF65-F5344CB8AC3E}">
        <p14:creationId xmlns:p14="http://schemas.microsoft.com/office/powerpoint/2010/main" val="333523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532251984"/>
              </p:ext>
            </p:extLst>
          </p:nvPr>
        </p:nvGraphicFramePr>
        <p:xfrm>
          <a:off x="55418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77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117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Palatino Linotype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acbart</dc:creator>
  <cp:lastModifiedBy>acbart</cp:lastModifiedBy>
  <cp:revision>35</cp:revision>
  <dcterms:created xsi:type="dcterms:W3CDTF">2016-05-19T19:15:11Z</dcterms:created>
  <dcterms:modified xsi:type="dcterms:W3CDTF">2017-01-21T03:47:11Z</dcterms:modified>
</cp:coreProperties>
</file>