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65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773BE-7B2D-459D-A4AF-5D6FB9A19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8E1DC6-6626-4ACB-8251-F8753DBE3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2244B-5737-4B13-AEFF-088500C6B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48FE-6E9F-4834-BB8F-28F3D3200A3D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CA016-A7B6-4793-9A30-30776B2CE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FCCA1-9298-4952-ABB6-E4774927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7D5A-ADF0-4454-964A-40FBA55CA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28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E21A1-D2F9-49C4-A7DA-F3161BB04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172BF-D525-4601-9B67-3FBF58711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4F661-E6DD-4855-BAEE-F2A9967D4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48FE-6E9F-4834-BB8F-28F3D3200A3D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CD5DF-E9CD-41D8-A103-9407600B2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3BA24-2968-4218-BCAD-1BFE1B8D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7D5A-ADF0-4454-964A-40FBA55CA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70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15EB22-A1BA-4786-974F-7B5CFCF719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11A594-5278-4AEB-AEE4-8150D2045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E2A10-FD16-439A-ACEF-380B6C381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48FE-6E9F-4834-BB8F-28F3D3200A3D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0BAD9-FF73-4556-B85C-002580644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0F926-461C-4495-B026-CDF90159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7D5A-ADF0-4454-964A-40FBA55CA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3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79BFF-9FF7-46A9-A6E6-EA03EA110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5F083-A526-450D-819F-7107E09E8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5FE3A-93E0-4698-B325-64AA0DCE6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48FE-6E9F-4834-BB8F-28F3D3200A3D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614FF-B8B2-43E3-A685-AFBB8D1A1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07826-C25E-48B8-BD68-85E6BCB98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7D5A-ADF0-4454-964A-40FBA55CA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22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F2D7-93BB-4E14-A9E9-46B581089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0C5DA-A08C-471F-B881-B6CDD8B24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98E7F-3FF3-423F-A525-AE50A7414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48FE-6E9F-4834-BB8F-28F3D3200A3D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37E38-7B55-4050-9C1C-B6F4CB147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339A1-FA7C-4C0C-BEB5-7CB3B5611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7D5A-ADF0-4454-964A-40FBA55CA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18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A334F-FACC-4857-B3AE-99C0E4D76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B7B6C-B03D-4514-90CE-857DC0227C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94957-BA9E-4491-B895-1A1CAB20C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B924B-B131-4A34-9DF7-EF130119E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48FE-6E9F-4834-BB8F-28F3D3200A3D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2FFCC-5660-48B4-B099-119E0782A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077F4-9AEA-404E-BC6F-96DCAA868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7D5A-ADF0-4454-964A-40FBA55CA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86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BA6D3-B8A5-4F05-A645-E8C1D21E6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1BD3F-4056-43DD-B7CA-5D3B35D0D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20890-30AE-4DEC-9FD7-AC6BBAE6C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60CC8-95A3-4438-A998-EF129B5AE3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B5D484-B959-475D-8CE1-3DE679D573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9D1431-E99E-4F79-B020-EA6FC004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48FE-6E9F-4834-BB8F-28F3D3200A3D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080279-C227-4C3D-BA6D-8B1E90617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A86E6C-708C-4587-8412-B25624310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7D5A-ADF0-4454-964A-40FBA55CA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76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31F55-1E4E-4C7E-82E4-48DC4173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520335-D9BC-47C4-BA8B-D0FFF183F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48FE-6E9F-4834-BB8F-28F3D3200A3D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413282-D0BB-4099-963B-6B1BE2E45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DE4979-8ACD-41D3-AEDA-9DAD25F3E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7D5A-ADF0-4454-964A-40FBA55CA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4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D5089F-0B27-429E-AA5A-174C05A3A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48FE-6E9F-4834-BB8F-28F3D3200A3D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3AEE84-F0CC-4130-AC25-7C6098FF8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08410-8C94-4BBC-9998-800FF2001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7D5A-ADF0-4454-964A-40FBA55CA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92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BB215-5E63-40F0-B5E3-1C241AB8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42EEA-2B5C-470D-B8A0-1B870E4E7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AD8F0-A0E7-469D-A0F2-6D15BA4E3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2B096-E7B3-4C8F-A2D7-319221357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48FE-6E9F-4834-BB8F-28F3D3200A3D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439B4-FBD3-45EC-A2FE-B1C07B5C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875C6-6925-4E49-B87D-C83A5495D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7D5A-ADF0-4454-964A-40FBA55CA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54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1D742-783B-4147-880A-52161817F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2A62A9-A2AA-4D7C-B378-DF5F14C05B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38E55-85F2-47DE-86DF-B532FD681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6662E-F4AA-4F00-8A7B-745205CF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48FE-6E9F-4834-BB8F-28F3D3200A3D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90867-339E-4FA2-BFB0-F97FF18CF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246F1-5294-49C9-8E94-5BFB28D58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77D5A-ADF0-4454-964A-40FBA55CA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94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F11C63-749D-46AA-BCBC-AB4DDD332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B2CAA-E911-4A73-98B2-7E508A1E6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7705D-0752-42D0-A131-73C56E95F1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748FE-6E9F-4834-BB8F-28F3D3200A3D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6D2D0-5029-4E80-AD3C-7967ACEA06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9DF2C-344E-4441-9256-9954AEBEF6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77D5A-ADF0-4454-964A-40FBA55CA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2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565E45-6941-485B-8D5A-790084E59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266" y="1400175"/>
            <a:ext cx="8096250" cy="2028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683C20-C1E3-4DF6-BA58-EBE48D442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93345"/>
            <a:ext cx="5943600" cy="1952625"/>
          </a:xfrm>
          <a:prstGeom prst="rect">
            <a:avLst/>
          </a:prstGeom>
        </p:spPr>
      </p:pic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95A7E530-F6D8-4ACC-B654-8631255759C6}"/>
              </a:ext>
            </a:extLst>
          </p:cNvPr>
          <p:cNvSpPr/>
          <p:nvPr/>
        </p:nvSpPr>
        <p:spPr>
          <a:xfrm>
            <a:off x="2875935" y="4129548"/>
            <a:ext cx="958646" cy="486697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74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acbart</dc:creator>
  <cp:lastModifiedBy>acbart</cp:lastModifiedBy>
  <cp:revision>2</cp:revision>
  <dcterms:created xsi:type="dcterms:W3CDTF">2017-07-18T01:28:53Z</dcterms:created>
  <dcterms:modified xsi:type="dcterms:W3CDTF">2017-07-18T02:09:09Z</dcterms:modified>
</cp:coreProperties>
</file>