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66" r:id="rId5"/>
    <p:sldId id="268" r:id="rId6"/>
    <p:sldId id="269" r:id="rId7"/>
    <p:sldId id="271" r:id="rId8"/>
    <p:sldId id="272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928303-E50F-4AE9-89F9-7C85A1D2568B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7E0AC58-6CDC-4657-BDF5-C8E0F5424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D790-2632-4B6C-A4DB-883AD4F2DA5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7F59-1DD9-415D-B730-A1D9ED269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ctr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Initial Report</a:t>
            </a:r>
            <a:endParaRPr lang="en-US" dirty="0"/>
          </a:p>
        </p:txBody>
      </p:sp>
      <p:sp>
        <p:nvSpPr>
          <p:cNvPr id="3" name="TextBox 2"/>
          <p:cNvSpPr>
            <a:spLocks noGrp="1"/>
          </p:cNvSpPr>
          <p:nvPr>
            <p:ph type="subTitle" idx="1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CT Course S16 - Semester endLast Modified: 06/16/2015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8.  Note that the word “coursework” refers to anything that you did inthe course so far, including a...</a:t>
            </a:r>
            <a:endParaRPr lang="en-US" dirty="0"/>
          </a:p>
        </p:txBody>
      </p:sp>
      <p:pic>
        <p:nvPicPr>
          <p:cNvPr id="3" name="REV_dmWuimJIR2Vdax7_RP_8IFD8odiY0c7J0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413" y="719931"/>
            <a:ext cx="8639175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4.  Do you think you will you continue your education on ComputationalThinking through any of the fo...</a:t>
            </a:r>
            <a:endParaRPr lang="en-US" dirty="0"/>
          </a:p>
        </p:txBody>
      </p:sp>
      <p:pic>
        <p:nvPicPr>
          <p:cNvPr id="3" name="REV_01ZMYdyGhJJBE5T_RP_8IFD8odiY0c7J0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2577306"/>
            <a:ext cx="5715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4.  Do you think you will you continue your education on ComputationalThinking through any of the fo...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Take another course offered by the Computer Science department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Take a course offered by your department on Computational Thinking in your discipline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Take an open, online course for Computer Science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Do an internship with a strong Computational Thinking 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Do research with a strong Computational Thinking 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on a project involving Computational Thinking in your free time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2.12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1.02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5.  To what extent would you prefer to...</a:t>
            </a:r>
            <a:endParaRPr lang="en-US" dirty="0"/>
          </a:p>
        </p:txBody>
      </p:sp>
      <p:pic>
        <p:nvPicPr>
          <p:cNvPr id="3" name="REV_ah0xBLYEdChdUdD_RP_8IFD8odiY0c7J0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2577306"/>
            <a:ext cx="5715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5.  To what extent would you prefer to...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Not use cohorts at all - do only individual work?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Have smaller cohorts, with only 2 or 3 students?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Have cohorts with more than 3 students in them?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in a cohort where everyone has the same level of experience with the material?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in a cohort where some students have much more experience than you?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in a cohort where some students have much less experience than you?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Change cohorts once during the semester?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Change cohorts twice during the semester?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1.59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0.86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6.  At this point, you have used NetLogo, Blockly, andPython. Please respond to each of the followin...</a:t>
            </a:r>
            <a:endParaRPr lang="en-US" dirty="0"/>
          </a:p>
        </p:txBody>
      </p:sp>
      <p:pic>
        <p:nvPicPr>
          <p:cNvPr id="3" name="REV_3z55hAa9ZIkJGvj_RP_8IFD8odiY0c7J0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2577306"/>
            <a:ext cx="5715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6.  At this point, you have used NetLogo, Blockly, andPython. Please respond to each of the followin...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felt successful during the transition from NetLogo to Blockly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felt successful during the transition from Blockly to 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want more time with NetLogo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want more time with Blockly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want more time with 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felt like I understood how to discuss Social Impacts in this 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 want more time discussing Social Impacts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2.65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0.66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7.  Other schools teach Computational Thinking in different ways. Consider these different styles, an...</a:t>
            </a:r>
            <a:endParaRPr lang="en-US" dirty="0"/>
          </a:p>
        </p:txBody>
      </p:sp>
      <p:pic>
        <p:nvPicPr>
          <p:cNvPr id="3" name="REV_6YbDA45BAYFyQx7_RP_8IFD8odiY0c7J0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0138" y="2201069"/>
            <a:ext cx="69437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7.  Other schools teach Computational Thinking in different ways. Consider these different styles, an...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3413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Working with data related to your major or interests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Making pictures and sounds with 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Making games and animations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Making websites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Making computational models (like in NetLogo)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Controlling robots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71.36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71.15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71.09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70.79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1.11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1.05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618</Words>
  <Application>Microsoft Office PowerPoint</Application>
  <PresentationFormat>On-screen Show (4:3)</PresentationFormat>
  <Paragraphs>228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Initial Report</vt:lpstr>
      <vt:lpstr>4.  Do you think you will you continue your education on ComputationalThinking through any of the fo...</vt:lpstr>
      <vt:lpstr>4.  Do you think you will you continue your education on ComputationalThinking through any of the fo...</vt:lpstr>
      <vt:lpstr>5.  To what extent would you prefer to...</vt:lpstr>
      <vt:lpstr>5.  To what extent would you prefer to...</vt:lpstr>
      <vt:lpstr>6.  At this point, you have used NetLogo, Blockly, andPython. Please respond to each of the followin...</vt:lpstr>
      <vt:lpstr>6.  At this point, you have used NetLogo, Blockly, andPython. Please respond to each of the followin...</vt:lpstr>
      <vt:lpstr>7.  Other schools teach Computational Thinking in different ways. Consider these different styles, an...</vt:lpstr>
      <vt:lpstr>7.  Other schools teach Computational Thinking in different ways. Consider these different styles, an...</vt:lpstr>
      <vt:lpstr>8.  Note that the word “coursework” refers to anything that you did inthe course so far, including a...</vt:lpstr>
    </vt:vector>
  </TitlesOfParts>
  <Company>Qualtrics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Trevor Florence</dc:creator>
  <cp:lastModifiedBy>Austin Bart</cp:lastModifiedBy>
  <cp:revision>12</cp:revision>
  <dcterms:created xsi:type="dcterms:W3CDTF">2007-01-11T16:51:25Z</dcterms:created>
  <dcterms:modified xsi:type="dcterms:W3CDTF">2015-08-10T18:19:40Z</dcterms:modified>
</cp:coreProperties>
</file>