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4AA"/>
    <a:srgbClr val="4CC9F0"/>
    <a:srgbClr val="416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01"/>
  </p:normalViewPr>
  <p:slideViewPr>
    <p:cSldViewPr snapToGrid="0" showGuides="1">
      <p:cViewPr varScale="1">
        <p:scale>
          <a:sx n="106" d="100"/>
          <a:sy n="106" d="100"/>
        </p:scale>
        <p:origin x="912" y="96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582223858258"/>
          <c:y val="0.183681722524107"/>
          <c:w val="0.80450425277040405"/>
          <c:h val="0.545171505905512"/>
        </c:manualLayout>
      </c:layout>
      <c:areaChart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Company 1</c:v>
                </c:pt>
              </c:strCache>
            </c:strRef>
          </c:tx>
          <c:spPr>
            <a:solidFill>
              <a:srgbClr val="33CCFF"/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Blatt1!$B$2:$B$14</c:f>
              <c:numCache>
                <c:formatCode>General</c:formatCode>
                <c:ptCount val="13"/>
                <c:pt idx="0">
                  <c:v>0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3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  <c:pt idx="11">
                  <c:v>6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D-5D49-BA27-E97A46BC3857}"/>
            </c:ext>
          </c:extLst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Company 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Blatt1!$C$2:$C$14</c:f>
              <c:numCache>
                <c:formatCode>General</c:formatCode>
                <c:ptCount val="13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  <c:pt idx="4">
                  <c:v>6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4D-5D49-BA27-E97A46BC3857}"/>
            </c:ext>
          </c:extLst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Company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Blatt1!$D$2:$D$14</c:f>
              <c:numCache>
                <c:formatCode>General</c:formatCode>
                <c:ptCount val="13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4D-5D49-BA27-E97A46BC3857}"/>
            </c:ext>
          </c:extLst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Company 4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cat>
            <c:numRef>
              <c:f>Blatt1!$A$2:$A$14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Blatt1!$E$2:$E$14</c:f>
              <c:numCache>
                <c:formatCode>General</c:formatCode>
                <c:ptCount val="13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0</c:v>
                </c:pt>
                <c:pt idx="8">
                  <c:v>3</c:v>
                </c:pt>
                <c:pt idx="9">
                  <c:v>4</c:v>
                </c:pt>
                <c:pt idx="10">
                  <c:v>1</c:v>
                </c:pt>
                <c:pt idx="11">
                  <c:v>5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4D-5D49-BA27-E97A46BC3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0115984"/>
        <c:axId val="-2110024864"/>
      </c:areaChart>
      <c:catAx>
        <c:axId val="-2110115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10024864"/>
        <c:crosses val="autoZero"/>
        <c:auto val="1"/>
        <c:lblAlgn val="ctr"/>
        <c:lblOffset val="100"/>
        <c:noMultiLvlLbl val="0"/>
      </c:catAx>
      <c:valAx>
        <c:axId val="-2110024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10115984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21315959796655709"/>
          <c:y val="0.81417703935517516"/>
          <c:w val="0.57368080406688571"/>
          <c:h val="4.2218073594006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Montserrat" pitchFamily="2" charset="77"/>
              <a:ea typeface="+mn-ea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 b="0" i="0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1ABE-4C81-E1F8-021E-9461D1EC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D3DD7-9F56-B36A-0F7A-0FF95BB5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7E4A-62C0-2718-7CCD-9BFA3CF0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FB33-4C62-B52B-06EC-808C31AC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59D3-4867-0798-38A5-636500A3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57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236E-9021-784A-386E-9552A0AB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53DBF-2A7A-DCC0-45BB-F2288437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11E1-BBEA-F44D-1B90-3FBAD708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DEC9-078B-E9E1-6CB2-B8F6E1BC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6FB8-EE0D-2C97-8076-FBF7FAF0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EA974-8FC6-E983-370D-BB8D390C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39696-E6BA-CB19-47B3-E64118B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CDCD-C0C6-C056-BA17-E51B17DE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EDCB-DCC3-F187-F2DD-C9B7FAF9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3100-6A23-9D7E-FDF2-276CE9FB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E84B-D3EE-828E-A4A9-7B2FA1DB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30EF-55C2-6713-F895-F1C082054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DBA2-74FC-67F8-F29C-1C9B34E5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41AC-574F-0DCC-C097-D2D29568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ECA2-7EF9-E440-3DFB-8D4C566E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FBAA-333C-ECAA-2040-C5427276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94134-38F8-B08A-5E65-7F6EEE07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A811-3B2D-CB46-8DAF-56C429E3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4ABD-7BBA-20A4-8948-ACC457A6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5A25-608A-29F8-D1DB-A910E47D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1AE9-91B4-9847-5110-B771A96A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8697-96A0-9EFC-7066-F35408C2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148DE-F7C3-B2A0-5A0E-6D6744B4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C1B9-C444-31B9-D8A1-F96BB6F2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FA73-43C0-16A6-6A9C-95C805AA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B21B-9D85-2665-A04A-5F4B2C93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5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C098-6F91-309C-3AB7-0C580101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DC01-18D7-B689-0187-5B2E432F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C0C92-ABFF-64FA-6BDB-892CEF21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19A46-830C-F8E8-2CD9-832C23A18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AD444-C4D0-84F1-B09E-4D2437208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23F1E-FEDD-84D4-3F23-CC6FF382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FB651-9D71-1EE9-8C1F-3E1FD061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2E04F-8D44-E7B8-059B-197C0D8F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5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8B65-6756-EA56-7611-FE1A3BE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57332-C575-9A9E-9C65-47C9826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90101-B8BA-9583-2707-97B7DE21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77C9-F345-3A39-23EA-A852E70A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6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4C2E3-A64A-9E7A-10A9-78844271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CAC6A-BE07-F45D-F7B7-D04318ED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4E15-DAD6-5E1D-A066-91177A28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5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E2E3-1087-7BAC-3CCF-E05E3DA1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A562-F85A-721C-B2CC-35254965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D8EE-69F2-E042-8D1F-572B646D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B0B7F-F701-3988-A013-83C5165D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32562-75CB-D09F-EF20-EB8620CD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30B6A-D789-79DA-2C35-66C106B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2080-D4D4-6C57-29E6-324B3CA0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C996F-548C-47B1-6900-CB7B46DE9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E7B9-FEFC-5094-FCFA-0E354816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C9FB-376E-5828-7918-75081914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4103C-DDF1-8B08-E565-A6507BED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71D9F-2755-CF16-D450-647A4E44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6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CE7E8-6652-9118-EAD7-142D42DD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CC584-1377-F35B-907D-3D9F2CE1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F766-925F-723A-C1A5-C8DDC322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B9B1-0BC3-924D-9995-028504B1B3A8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E9C6-F9F6-B0DD-9987-1E704AA0E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876D-9222-356E-B820-55818853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F7F-DB39-7044-9563-92F9C7439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18" Type="http://schemas.openxmlformats.org/officeDocument/2006/relationships/image" Target="../media/image3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image" Target="../media/image3.png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19" Type="http://schemas.openxmlformats.org/officeDocument/2006/relationships/image" Target="../media/image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B4969-B18E-0D3F-6B75-9C83EFEAA5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5F279-F6CA-EF0A-7FD1-868F26CB0883}"/>
              </a:ext>
            </a:extLst>
          </p:cNvPr>
          <p:cNvSpPr txBox="1"/>
          <p:nvPr/>
        </p:nvSpPr>
        <p:spPr>
          <a:xfrm>
            <a:off x="2284702" y="2834072"/>
            <a:ext cx="76226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6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CCELL SLIDE TEMPLATE</a:t>
            </a:r>
            <a:endParaRPr lang="en-GB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3B2CC-BCA8-66D3-9539-3530EF5F6E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903" y="5599760"/>
            <a:ext cx="1764192" cy="601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EF9FD-9AF2-46A5-963B-FE3871A33618}"/>
              </a:ext>
            </a:extLst>
          </p:cNvPr>
          <p:cNvSpPr txBox="1"/>
          <p:nvPr/>
        </p:nvSpPr>
        <p:spPr>
          <a:xfrm>
            <a:off x="5239838" y="3705316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Name/Section</a:t>
            </a:r>
            <a:endParaRPr lang="en-GB" sz="1600" b="1" dirty="0">
              <a:solidFill>
                <a:schemeClr val="bg1"/>
              </a:solidFill>
              <a:latin typeface="Montserrat" pitchFamily="2" charset="77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4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C98E0BDC-3BFB-96C6-4EBA-D9937CFBCE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481" y="3503757"/>
            <a:ext cx="3036693" cy="2521226"/>
          </a:xfrm>
          <a:prstGeom prst="roundRect">
            <a:avLst>
              <a:gd name="adj" fmla="val 4272"/>
            </a:avLst>
          </a:prstGeom>
        </p:spPr>
      </p:pic>
      <p:pic>
        <p:nvPicPr>
          <p:cNvPr id="5" name="图片 9">
            <a:extLst>
              <a:ext uri="{FF2B5EF4-FFF2-40B4-BE49-F238E27FC236}">
                <a16:creationId xmlns:a16="http://schemas.microsoft.com/office/drawing/2014/main" id="{3CC1A0CF-9F18-3DBB-5722-579EBFA010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482" y="844062"/>
            <a:ext cx="3036693" cy="2510182"/>
          </a:xfrm>
          <a:prstGeom prst="roundRect">
            <a:avLst>
              <a:gd name="adj" fmla="val 3295"/>
            </a:avLst>
          </a:prstGeom>
        </p:spPr>
      </p:pic>
      <p:pic>
        <p:nvPicPr>
          <p:cNvPr id="6" name="图片 1">
            <a:extLst>
              <a:ext uri="{FF2B5EF4-FFF2-40B4-BE49-F238E27FC236}">
                <a16:creationId xmlns:a16="http://schemas.microsoft.com/office/drawing/2014/main" id="{C74E5846-E75A-6AE5-358F-B761845034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660" y="844062"/>
            <a:ext cx="3047379" cy="5175738"/>
          </a:xfrm>
          <a:prstGeom prst="roundRect">
            <a:avLst>
              <a:gd name="adj" fmla="val 2993"/>
            </a:avLst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B526A0DB-77B3-70DC-50D7-8BCCB9E84EA0}"/>
              </a:ext>
            </a:extLst>
          </p:cNvPr>
          <p:cNvSpPr txBox="1"/>
          <p:nvPr/>
        </p:nvSpPr>
        <p:spPr>
          <a:xfrm>
            <a:off x="7353466" y="2701290"/>
            <a:ext cx="378290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0504AA"/>
                </a:solidFill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Slogan/Headline</a:t>
            </a:r>
            <a:endParaRPr kumimoji="0" lang="fr-FR" sz="32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8C34E-FD2F-7EF6-B1AD-63CB24A3273E}"/>
              </a:ext>
            </a:extLst>
          </p:cNvPr>
          <p:cNvSpPr txBox="1"/>
          <p:nvPr/>
        </p:nvSpPr>
        <p:spPr>
          <a:xfrm>
            <a:off x="7554322" y="3319232"/>
            <a:ext cx="3396707" cy="799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4B21D-2445-0458-4A92-781A8D0F5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13606-C942-7962-0D9E-9C3286E9B9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38" y="549275"/>
            <a:ext cx="3113590" cy="5759450"/>
          </a:xfrm>
          <a:prstGeom prst="roundRect">
            <a:avLst>
              <a:gd name="adj" fmla="val 3284"/>
            </a:avLst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A6553F86-4BC8-4EEF-18EC-2994B6D5A6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0515" y="842212"/>
            <a:ext cx="5262772" cy="5182771"/>
          </a:xfrm>
          <a:prstGeom prst="roundRect">
            <a:avLst>
              <a:gd name="adj" fmla="val 1661"/>
            </a:avLst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C76E8E4A-8B3E-C5C7-B0A8-353CF1F14F8B}"/>
              </a:ext>
            </a:extLst>
          </p:cNvPr>
          <p:cNvSpPr txBox="1"/>
          <p:nvPr/>
        </p:nvSpPr>
        <p:spPr>
          <a:xfrm>
            <a:off x="7353466" y="2701290"/>
            <a:ext cx="3782902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solidFill>
                  <a:srgbClr val="0504AA"/>
                </a:solidFill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Slogan/Headline</a:t>
            </a:r>
            <a:endParaRPr kumimoji="0" lang="fr-FR" sz="32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892EA-131F-5631-D1D2-D610F1031157}"/>
              </a:ext>
            </a:extLst>
          </p:cNvPr>
          <p:cNvSpPr txBox="1"/>
          <p:nvPr/>
        </p:nvSpPr>
        <p:spPr>
          <a:xfrm>
            <a:off x="7554322" y="3319232"/>
            <a:ext cx="3396707" cy="7997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D8837-0144-0C16-D603-38246023C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2108ED-C794-1B1A-443D-30E18365BC23}"/>
              </a:ext>
            </a:extLst>
          </p:cNvPr>
          <p:cNvSpPr/>
          <p:nvPr/>
        </p:nvSpPr>
        <p:spPr>
          <a:xfrm>
            <a:off x="7897865" y="1499612"/>
            <a:ext cx="3302812" cy="4198005"/>
          </a:xfrm>
          <a:prstGeom prst="roundRect">
            <a:avLst>
              <a:gd name="adj" fmla="val 3287"/>
            </a:avLst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B84BD0-50DA-E422-3E5D-9AC97B2FC01E}"/>
              </a:ext>
            </a:extLst>
          </p:cNvPr>
          <p:cNvSpPr/>
          <p:nvPr/>
        </p:nvSpPr>
        <p:spPr>
          <a:xfrm>
            <a:off x="4448813" y="1499612"/>
            <a:ext cx="3302812" cy="4198005"/>
          </a:xfrm>
          <a:prstGeom prst="roundRect">
            <a:avLst>
              <a:gd name="adj" fmla="val 3287"/>
            </a:avLst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E5A94C-819A-7541-565B-EEBDCC1FCABD}"/>
              </a:ext>
            </a:extLst>
          </p:cNvPr>
          <p:cNvSpPr/>
          <p:nvPr/>
        </p:nvSpPr>
        <p:spPr>
          <a:xfrm>
            <a:off x="999761" y="1499612"/>
            <a:ext cx="3302812" cy="4198005"/>
          </a:xfrm>
          <a:prstGeom prst="roundRect">
            <a:avLst>
              <a:gd name="adj" fmla="val 3287"/>
            </a:avLst>
          </a:prstGeom>
          <a:solidFill>
            <a:srgbClr val="050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8FE96B62-9A70-201A-D6D7-282FB56F3073}"/>
              </a:ext>
            </a:extLst>
          </p:cNvPr>
          <p:cNvSpPr txBox="1"/>
          <p:nvPr/>
        </p:nvSpPr>
        <p:spPr>
          <a:xfrm>
            <a:off x="1358627" y="187393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77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F5663492-BE26-384A-72D4-61AE45272F7C}"/>
              </a:ext>
            </a:extLst>
          </p:cNvPr>
          <p:cNvSpPr txBox="1"/>
          <p:nvPr/>
        </p:nvSpPr>
        <p:spPr>
          <a:xfrm>
            <a:off x="1333429" y="2512304"/>
            <a:ext cx="2635476" cy="27644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nonummy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nibh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euismod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tincidunt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ut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laoreet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dolore magna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aliquam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erat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volutpat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 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nonummy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nibh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euismod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tincidunt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ut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laoreet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dolore magna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aliquam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erat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volutpat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 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AB07608-9510-2E8C-BD50-F93C4F52B807}"/>
              </a:ext>
            </a:extLst>
          </p:cNvPr>
          <p:cNvSpPr txBox="1"/>
          <p:nvPr/>
        </p:nvSpPr>
        <p:spPr>
          <a:xfrm>
            <a:off x="4806318" y="187393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77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ABF9D2F5-8EA5-A991-CC83-0D22CAAE7597}"/>
              </a:ext>
            </a:extLst>
          </p:cNvPr>
          <p:cNvSpPr txBox="1"/>
          <p:nvPr/>
        </p:nvSpPr>
        <p:spPr>
          <a:xfrm>
            <a:off x="8245189" y="187393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77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B229160A-1A2F-F8E2-9C36-12E18C8E3324}"/>
              </a:ext>
            </a:extLst>
          </p:cNvPr>
          <p:cNvSpPr txBox="1"/>
          <p:nvPr/>
        </p:nvSpPr>
        <p:spPr>
          <a:xfrm>
            <a:off x="4794743" y="2512304"/>
            <a:ext cx="2635476" cy="27644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nonummy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nibh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euismod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tincidunt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ut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laoreet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dolore magna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aliquam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erat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volutpat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 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nonummy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nibh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euismod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tincidunt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ut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laoreet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dolore magna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aliquam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erat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volutpat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 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600F6F22-D1A2-31EA-A66B-7663A2443402}"/>
              </a:ext>
            </a:extLst>
          </p:cNvPr>
          <p:cNvSpPr txBox="1"/>
          <p:nvPr/>
        </p:nvSpPr>
        <p:spPr>
          <a:xfrm>
            <a:off x="8231533" y="2525843"/>
            <a:ext cx="2635476" cy="27644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nonummy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nibh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euismod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tincidunt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ut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laoreet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dolore magna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aliquam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erat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volutpat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 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nonummy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nibh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euismod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tincidunt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ut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laoreet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dolore magna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aliquam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erat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volutpat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 Lorem ipsum dolor sit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sz="1100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CB22F-CEDC-2B62-725B-2530CACBB966}"/>
              </a:ext>
            </a:extLst>
          </p:cNvPr>
          <p:cNvSpPr txBox="1"/>
          <p:nvPr/>
        </p:nvSpPr>
        <p:spPr>
          <a:xfrm>
            <a:off x="408225" y="40759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6E02E-10D6-D09C-B53E-E0302103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3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EB00C9-8996-19FC-18FE-2D77025D9CFD}"/>
              </a:ext>
            </a:extLst>
          </p:cNvPr>
          <p:cNvSpPr/>
          <p:nvPr/>
        </p:nvSpPr>
        <p:spPr>
          <a:xfrm>
            <a:off x="5156313" y="1389196"/>
            <a:ext cx="6495114" cy="4420388"/>
          </a:xfrm>
          <a:prstGeom prst="roundRect">
            <a:avLst>
              <a:gd name="adj" fmla="val 1800"/>
            </a:avLst>
          </a:prstGeom>
          <a:solidFill>
            <a:srgbClr val="4CC9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0630FBA1-B940-4B78-BEB6-DB5D8603C53D}"/>
              </a:ext>
            </a:extLst>
          </p:cNvPr>
          <p:cNvSpPr txBox="1"/>
          <p:nvPr/>
        </p:nvSpPr>
        <p:spPr>
          <a:xfrm>
            <a:off x="1036662" y="2307361"/>
            <a:ext cx="3613689" cy="20027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aliquam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erat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volutpat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 Lorem ipsum dolor sit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aliquam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erat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volutpat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 Lorem ipsum dolor sit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</a:t>
            </a:r>
          </a:p>
        </p:txBody>
      </p:sp>
      <p:graphicFrame>
        <p:nvGraphicFramePr>
          <p:cNvPr id="3" name="Diagramm 3">
            <a:extLst>
              <a:ext uri="{FF2B5EF4-FFF2-40B4-BE49-F238E27FC236}">
                <a16:creationId xmlns:a16="http://schemas.microsoft.com/office/drawing/2014/main" id="{F9FAD92E-5C72-DA1B-EC5C-6A8A2A0AA7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89638"/>
              </p:ext>
            </p:extLst>
          </p:nvPr>
        </p:nvGraphicFramePr>
        <p:xfrm>
          <a:off x="4975399" y="1093349"/>
          <a:ext cx="6856942" cy="521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">
            <a:extLst>
              <a:ext uri="{FF2B5EF4-FFF2-40B4-BE49-F238E27FC236}">
                <a16:creationId xmlns:a16="http://schemas.microsoft.com/office/drawing/2014/main" id="{D23F6A6D-EDF7-F26A-B318-C3181A4ACF85}"/>
              </a:ext>
            </a:extLst>
          </p:cNvPr>
          <p:cNvSpPr txBox="1"/>
          <p:nvPr/>
        </p:nvSpPr>
        <p:spPr>
          <a:xfrm>
            <a:off x="6653651" y="1719508"/>
            <a:ext cx="35004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504AA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Chart Title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DE1DA58E-439E-FEA6-5491-5930102DD606}"/>
              </a:ext>
            </a:extLst>
          </p:cNvPr>
          <p:cNvSpPr txBox="1"/>
          <p:nvPr/>
        </p:nvSpPr>
        <p:spPr>
          <a:xfrm>
            <a:off x="6653650" y="2051033"/>
            <a:ext cx="350043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0504AA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(Can be replaced by different charts)</a:t>
            </a:r>
            <a:endParaRPr kumimoji="0" lang="fr-FR" sz="12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52D71-AFA7-384B-4395-DA00A5B0F223}"/>
              </a:ext>
            </a:extLst>
          </p:cNvPr>
          <p:cNvSpPr txBox="1"/>
          <p:nvPr/>
        </p:nvSpPr>
        <p:spPr>
          <a:xfrm>
            <a:off x="408225" y="40759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DA00F-8589-6A19-5C9E-AC12DA22F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D23F6A6D-EDF7-F26A-B318-C3181A4ACF85}"/>
              </a:ext>
            </a:extLst>
          </p:cNvPr>
          <p:cNvSpPr txBox="1"/>
          <p:nvPr/>
        </p:nvSpPr>
        <p:spPr>
          <a:xfrm>
            <a:off x="3968895" y="1499612"/>
            <a:ext cx="42542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504AA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SHEET TITLE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5A6B98B-3F8A-C700-5CB2-75F14563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65123"/>
              </p:ext>
            </p:extLst>
          </p:nvPr>
        </p:nvGraphicFramePr>
        <p:xfrm>
          <a:off x="1343025" y="1987397"/>
          <a:ext cx="9505950" cy="391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541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0504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sym typeface="+mn-lt"/>
                        </a:rPr>
                        <a:t>2016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>
                    <a:solidFill>
                      <a:srgbClr val="0504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sym typeface="+mn-lt"/>
                        </a:rPr>
                        <a:t>2017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>
                    <a:solidFill>
                      <a:srgbClr val="0504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sym typeface="+mn-lt"/>
                        </a:rPr>
                        <a:t>2018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>
                    <a:solidFill>
                      <a:srgbClr val="0504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sym typeface="+mn-lt"/>
                        </a:rPr>
                        <a:t>2019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>
                    <a:solidFill>
                      <a:srgbClr val="0504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sym typeface="+mn-lt"/>
                        </a:rPr>
                        <a:t>2020</a:t>
                      </a:r>
                      <a:endParaRPr lang="fr-FR" sz="1600" b="1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>
                    <a:solidFill>
                      <a:srgbClr val="050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Sales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50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400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1000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3000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Revenue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$100 000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$800 000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$2 000 000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$6 000 000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Gross </a:t>
                      </a:r>
                      <a:r>
                        <a:rPr lang="fr-FR" sz="1100" b="1" i="0" kern="1200" dirty="0" err="1">
                          <a:latin typeface="Montserrat" pitchFamily="2" charset="77"/>
                          <a:sym typeface="+mn-lt"/>
                        </a:rPr>
                        <a:t>Margin</a:t>
                      </a: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 (%)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49%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51%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53%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58%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 err="1">
                          <a:latin typeface="Montserrat" pitchFamily="2" charset="77"/>
                          <a:sym typeface="+mn-lt"/>
                        </a:rPr>
                        <a:t>Expenses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$128 000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$450 000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$800 000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$1 200 000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329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Net Profit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$-28,000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$350 000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$1 200 000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$4 800 000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Profit </a:t>
                      </a:r>
                      <a:r>
                        <a:rPr lang="fr-FR" sz="1100" b="1" i="0" kern="1200" dirty="0" err="1">
                          <a:latin typeface="Montserrat" pitchFamily="2" charset="77"/>
                          <a:sym typeface="+mn-lt"/>
                        </a:rPr>
                        <a:t>Margin</a:t>
                      </a: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 (%)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-28%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44%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60%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80%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Profit </a:t>
                      </a:r>
                      <a:r>
                        <a:rPr lang="fr-FR" sz="1100" b="1" i="0" kern="1200" dirty="0" err="1">
                          <a:latin typeface="Montserrat" pitchFamily="2" charset="77"/>
                          <a:sym typeface="+mn-lt"/>
                        </a:rPr>
                        <a:t>Margin</a:t>
                      </a: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 (%)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-28%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44%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60%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80%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1641323363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Profit </a:t>
                      </a:r>
                      <a:r>
                        <a:rPr lang="fr-FR" sz="1100" b="1" i="0" kern="1200" dirty="0" err="1">
                          <a:latin typeface="Montserrat" pitchFamily="2" charset="77"/>
                          <a:sym typeface="+mn-lt"/>
                        </a:rPr>
                        <a:t>Margin</a:t>
                      </a: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 (%)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-28%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44%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60%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80%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1264260728"/>
                  </a:ext>
                </a:extLst>
              </a:tr>
              <a:tr h="411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Profit </a:t>
                      </a:r>
                      <a:r>
                        <a:rPr lang="fr-FR" sz="1100" b="1" i="0" kern="1200" dirty="0" err="1">
                          <a:latin typeface="Montserrat" pitchFamily="2" charset="77"/>
                          <a:sym typeface="+mn-lt"/>
                        </a:rPr>
                        <a:t>Margin</a:t>
                      </a:r>
                      <a:r>
                        <a:rPr lang="fr-FR" sz="1100" b="1" i="0" kern="1200" dirty="0">
                          <a:latin typeface="Montserrat" pitchFamily="2" charset="77"/>
                          <a:sym typeface="+mn-lt"/>
                        </a:rPr>
                        <a:t> (%)</a:t>
                      </a:r>
                      <a:endParaRPr lang="fr-FR" sz="1100" b="1" i="0" kern="1200" dirty="0">
                        <a:solidFill>
                          <a:schemeClr val="lt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10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-28%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44%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60%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latin typeface="Montserrat" pitchFamily="2" charset="77"/>
                          <a:sym typeface="+mn-lt"/>
                        </a:rPr>
                        <a:t>80%</a:t>
                      </a:r>
                      <a:endParaRPr lang="fr-FR" sz="1200" b="0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ea"/>
                        <a:sym typeface="+mn-lt"/>
                      </a:endParaRPr>
                    </a:p>
                  </a:txBody>
                  <a:tcPr marR="252000" anchor="ctr"/>
                </a:tc>
                <a:extLst>
                  <a:ext uri="{0D108BD9-81ED-4DB2-BD59-A6C34878D82A}">
                    <a16:rowId xmlns:a16="http://schemas.microsoft.com/office/drawing/2014/main" val="6214113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ECFE48-293D-1943-5997-23016CD62377}"/>
              </a:ext>
            </a:extLst>
          </p:cNvPr>
          <p:cNvSpPr txBox="1"/>
          <p:nvPr/>
        </p:nvSpPr>
        <p:spPr>
          <a:xfrm>
            <a:off x="408225" y="40759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79B2-5809-030D-D25F-5DB17EA1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0E189F-C4BF-BE58-AA7C-D62BCDE4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6B54D69-6743-2E32-BA3F-244705AB01CA}"/>
              </a:ext>
            </a:extLst>
          </p:cNvPr>
          <p:cNvGrpSpPr/>
          <p:nvPr/>
        </p:nvGrpSpPr>
        <p:grpSpPr>
          <a:xfrm>
            <a:off x="515937" y="1272507"/>
            <a:ext cx="11160126" cy="5036218"/>
            <a:chOff x="515937" y="1588623"/>
            <a:chExt cx="9540798" cy="472010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F27EF4-AA4C-D714-CF23-C9EB05805905}"/>
                </a:ext>
              </a:extLst>
            </p:cNvPr>
            <p:cNvSpPr/>
            <p:nvPr/>
          </p:nvSpPr>
          <p:spPr>
            <a:xfrm>
              <a:off x="515937" y="1588625"/>
              <a:ext cx="1908160" cy="4720100"/>
            </a:xfrm>
            <a:prstGeom prst="rect">
              <a:avLst/>
            </a:prstGeom>
            <a:solidFill>
              <a:srgbClr val="0504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5CAA09-D039-3EDB-E9A2-ACF9EDECC5C7}"/>
                </a:ext>
              </a:extLst>
            </p:cNvPr>
            <p:cNvSpPr/>
            <p:nvPr/>
          </p:nvSpPr>
          <p:spPr>
            <a:xfrm>
              <a:off x="2424097" y="1588625"/>
              <a:ext cx="1908160" cy="4720100"/>
            </a:xfrm>
            <a:prstGeom prst="rect">
              <a:avLst/>
            </a:prstGeom>
            <a:solidFill>
              <a:srgbClr val="416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F79BFD-4E22-E5CA-A835-309E9949488E}"/>
                </a:ext>
              </a:extLst>
            </p:cNvPr>
            <p:cNvSpPr/>
            <p:nvPr/>
          </p:nvSpPr>
          <p:spPr>
            <a:xfrm>
              <a:off x="4332256" y="1588625"/>
              <a:ext cx="1908160" cy="4720100"/>
            </a:xfrm>
            <a:prstGeom prst="rect">
              <a:avLst/>
            </a:prstGeom>
            <a:solidFill>
              <a:srgbClr val="4CC9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0C03B3-E1F2-4DDB-1780-EC59B7401E34}"/>
                </a:ext>
              </a:extLst>
            </p:cNvPr>
            <p:cNvSpPr/>
            <p:nvPr/>
          </p:nvSpPr>
          <p:spPr>
            <a:xfrm>
              <a:off x="6240416" y="1588624"/>
              <a:ext cx="1908160" cy="4720099"/>
            </a:xfrm>
            <a:prstGeom prst="roundRect">
              <a:avLst>
                <a:gd name="adj" fmla="val 0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56FD6-2D50-C42B-19A5-337B3591D76E}"/>
                </a:ext>
              </a:extLst>
            </p:cNvPr>
            <p:cNvSpPr/>
            <p:nvPr/>
          </p:nvSpPr>
          <p:spPr>
            <a:xfrm>
              <a:off x="8148575" y="1588623"/>
              <a:ext cx="1908160" cy="472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C250D8-6F57-9925-CC24-1C4A46339532}"/>
              </a:ext>
            </a:extLst>
          </p:cNvPr>
          <p:cNvSpPr txBox="1"/>
          <p:nvPr/>
        </p:nvSpPr>
        <p:spPr>
          <a:xfrm>
            <a:off x="835899" y="4985327"/>
            <a:ext cx="1592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Brand </a:t>
            </a:r>
            <a:r>
              <a:rPr lang="en-US" sz="1200" b="1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Colour</a:t>
            </a:r>
            <a:endParaRPr lang="en-US" sz="1200" b="1" dirty="0">
              <a:solidFill>
                <a:schemeClr val="bg1"/>
              </a:solidFill>
              <a:latin typeface="Montserrat" pitchFamily="2" charset="77"/>
              <a:ea typeface="Microsoft YaHei" panose="020B0503020204020204" pitchFamily="34" charset="-122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Royal Blue</a:t>
            </a:r>
            <a:endParaRPr lang="en-GB" sz="1200" b="1" dirty="0">
              <a:solidFill>
                <a:schemeClr val="bg1"/>
              </a:solidFill>
              <a:latin typeface="Montserrat" pitchFamily="2" charset="77"/>
              <a:ea typeface="Microsoft YaHei" panose="020B0503020204020204" pitchFamily="34" charset="-122"/>
            </a:endParaRPr>
          </a:p>
          <a:p>
            <a:endParaRPr lang="en-GB" sz="1200" b="1" dirty="0">
              <a:solidFill>
                <a:schemeClr val="bg1"/>
              </a:solidFill>
              <a:latin typeface="Montserrat" pitchFamily="2" charset="77"/>
              <a:ea typeface="Microsoft YaHei" panose="020B0503020204020204" pitchFamily="34" charset="-122"/>
            </a:endParaRPr>
          </a:p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RGB: 5 4 170</a:t>
            </a:r>
          </a:p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HEX: #0504AA</a:t>
            </a:r>
          </a:p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CMYK: 100 97 0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381FF-8442-1F50-4E8E-26E543CBF792}"/>
              </a:ext>
            </a:extLst>
          </p:cNvPr>
          <p:cNvSpPr txBox="1"/>
          <p:nvPr/>
        </p:nvSpPr>
        <p:spPr>
          <a:xfrm>
            <a:off x="3113097" y="5521234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RGB: 65 105 225</a:t>
            </a:r>
          </a:p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HEX: #4169E1</a:t>
            </a:r>
          </a:p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CMYK: 77 62 0 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0A526-263C-19DC-F206-9B278C7B88CC}"/>
              </a:ext>
            </a:extLst>
          </p:cNvPr>
          <p:cNvSpPr txBox="1"/>
          <p:nvPr/>
        </p:nvSpPr>
        <p:spPr>
          <a:xfrm>
            <a:off x="5369776" y="5521234"/>
            <a:ext cx="1452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RGB: 76 201 240</a:t>
            </a:r>
          </a:p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HEX: #4CC9F0</a:t>
            </a:r>
          </a:p>
          <a:p>
            <a:r>
              <a:rPr lang="en-GB" sz="12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CMYK: 58 0 2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523FC-C737-1BF1-A98B-55C262896631}"/>
              </a:ext>
            </a:extLst>
          </p:cNvPr>
          <p:cNvSpPr txBox="1"/>
          <p:nvPr/>
        </p:nvSpPr>
        <p:spPr>
          <a:xfrm>
            <a:off x="7454229" y="4985327"/>
            <a:ext cx="1755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Montserrat" pitchFamily="2" charset="77"/>
                <a:ea typeface="Microsoft YaHei" panose="020B0503020204020204" pitchFamily="34" charset="-122"/>
              </a:rPr>
              <a:t>Background </a:t>
            </a:r>
            <a:r>
              <a:rPr lang="en-US" sz="1200" b="1" dirty="0" err="1">
                <a:latin typeface="Montserrat" pitchFamily="2" charset="77"/>
                <a:ea typeface="Microsoft YaHei" panose="020B0503020204020204" pitchFamily="34" charset="-122"/>
              </a:rPr>
              <a:t>Colour</a:t>
            </a:r>
            <a:endParaRPr lang="en-US" sz="1200" b="1" dirty="0">
              <a:latin typeface="Montserrat" pitchFamily="2" charset="77"/>
              <a:ea typeface="Microsoft YaHei" panose="020B0503020204020204" pitchFamily="34" charset="-122"/>
            </a:endParaRPr>
          </a:p>
          <a:p>
            <a:r>
              <a:rPr lang="en-US" altLang="zh-CN" sz="1200" b="1" dirty="0">
                <a:latin typeface="Montserrat" pitchFamily="2" charset="77"/>
                <a:ea typeface="Microsoft YaHei" panose="020B0503020204020204" pitchFamily="34" charset="-122"/>
              </a:rPr>
              <a:t>Transparency: 80%</a:t>
            </a:r>
            <a:endParaRPr lang="en-GB" sz="1200" b="1" dirty="0">
              <a:latin typeface="Montserrat" pitchFamily="2" charset="77"/>
              <a:ea typeface="Microsoft YaHei" panose="020B0503020204020204" pitchFamily="34" charset="-122"/>
            </a:endParaRPr>
          </a:p>
          <a:p>
            <a:endParaRPr lang="en-GB" sz="1200" b="1" dirty="0">
              <a:latin typeface="Montserrat" pitchFamily="2" charset="77"/>
              <a:ea typeface="Microsoft YaHei" panose="020B0503020204020204" pitchFamily="34" charset="-122"/>
            </a:endParaRPr>
          </a:p>
          <a:p>
            <a:r>
              <a:rPr lang="en-GB" sz="1200" b="1" dirty="0">
                <a:latin typeface="Montserrat" pitchFamily="2" charset="77"/>
                <a:ea typeface="Microsoft YaHei" panose="020B0503020204020204" pitchFamily="34" charset="-122"/>
              </a:rPr>
              <a:t>RGB: 76 201 240</a:t>
            </a:r>
          </a:p>
          <a:p>
            <a:r>
              <a:rPr lang="en-GB" sz="1200" b="1" dirty="0">
                <a:latin typeface="Montserrat" pitchFamily="2" charset="77"/>
                <a:ea typeface="Microsoft YaHei" panose="020B0503020204020204" pitchFamily="34" charset="-122"/>
              </a:rPr>
              <a:t>HEX: #4CC9F0</a:t>
            </a:r>
          </a:p>
          <a:p>
            <a:r>
              <a:rPr lang="en-GB" sz="1200" b="1" dirty="0">
                <a:latin typeface="Montserrat" pitchFamily="2" charset="77"/>
                <a:ea typeface="Microsoft YaHei" panose="020B0503020204020204" pitchFamily="34" charset="-122"/>
              </a:rPr>
              <a:t>CMYK: 58 0 2 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AC2160-B02C-541F-EEE7-CE32C9D46C96}"/>
              </a:ext>
            </a:extLst>
          </p:cNvPr>
          <p:cNvSpPr txBox="1"/>
          <p:nvPr/>
        </p:nvSpPr>
        <p:spPr>
          <a:xfrm>
            <a:off x="9546240" y="1403429"/>
            <a:ext cx="2116087" cy="111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Montserrat" pitchFamily="2" charset="77"/>
                <a:ea typeface="微软雅黑" panose="020B0503020204020204" pitchFamily="34" charset="-122"/>
                <a:cs typeface="Arial" panose="020B0604020202020204" pitchFamily="34" charset="0"/>
              </a:rPr>
              <a:t>Font</a:t>
            </a:r>
            <a:endParaRPr lang="zh-CN" altLang="zh-CN" b="1" dirty="0">
              <a:latin typeface="Montserrat" pitchFamily="2" charset="77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Montserrat" pitchFamily="2" charset="77"/>
                <a:ea typeface="微软雅黑" panose="020B0503020204020204" pitchFamily="34" charset="-122"/>
                <a:cs typeface="Arial" panose="020B0604020202020204" pitchFamily="34" charset="0"/>
              </a:rPr>
              <a:t>CN: Microsoft </a:t>
            </a:r>
            <a:r>
              <a:rPr lang="en-US" altLang="zh-CN" sz="1400" b="1" dirty="0" err="1">
                <a:latin typeface="Montserrat" pitchFamily="2" charset="77"/>
                <a:ea typeface="微软雅黑" panose="020B0503020204020204" pitchFamily="34" charset="-122"/>
                <a:cs typeface="Arial" panose="020B0604020202020204" pitchFamily="34" charset="0"/>
              </a:rPr>
              <a:t>YaHei</a:t>
            </a:r>
            <a:endParaRPr lang="en-US" altLang="zh-CN" sz="1400" b="1" dirty="0">
              <a:latin typeface="Montserrat" pitchFamily="2" charset="77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Montserrat" pitchFamily="2" charset="77"/>
                <a:ea typeface="微软雅黑" panose="020B0503020204020204" pitchFamily="34" charset="-122"/>
                <a:cs typeface="Arial" panose="020B0604020202020204" pitchFamily="34" charset="0"/>
              </a:rPr>
              <a:t>EN: </a:t>
            </a:r>
            <a:r>
              <a:rPr lang="en-GB" altLang="zh-CN" sz="1400" b="1" dirty="0">
                <a:latin typeface="Montserrat" pitchFamily="2" charset="77"/>
                <a:ea typeface="微软雅黑" panose="020B0503020204020204" pitchFamily="34" charset="-122"/>
                <a:cs typeface="Arial" panose="020B0604020202020204" pitchFamily="34" charset="0"/>
              </a:rPr>
              <a:t>Montserrat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942C5-76B9-E9C4-F84C-BFEE3E4F696F}"/>
              </a:ext>
            </a:extLst>
          </p:cNvPr>
          <p:cNvSpPr txBox="1"/>
          <p:nvPr/>
        </p:nvSpPr>
        <p:spPr>
          <a:xfrm>
            <a:off x="408225" y="407592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COLOUR &amp; FONT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26E35-127E-54F5-CE0A-9D9F4D09D8BD}"/>
              </a:ext>
            </a:extLst>
          </p:cNvPr>
          <p:cNvSpPr txBox="1"/>
          <p:nvPr/>
        </p:nvSpPr>
        <p:spPr>
          <a:xfrm>
            <a:off x="10219251" y="589023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Montserrat" pitchFamily="2" charset="77"/>
                <a:ea typeface="Microsoft YaHei" panose="020B0503020204020204" pitchFamily="34" charset="-122"/>
              </a:rPr>
              <a:t>White</a:t>
            </a:r>
            <a:endParaRPr lang="en-GB" sz="1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92921-1D55-DFD5-7A58-30BA92DF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3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45" name="Freeform: Shape 6">
            <a:extLst>
              <a:ext uri="{FF2B5EF4-FFF2-40B4-BE49-F238E27FC236}">
                <a16:creationId xmlns:a16="http://schemas.microsoft.com/office/drawing/2014/main" id="{D1D8AE36-AE9E-B302-C937-415B31050047}"/>
              </a:ext>
            </a:extLst>
          </p:cNvPr>
          <p:cNvSpPr/>
          <p:nvPr/>
        </p:nvSpPr>
        <p:spPr>
          <a:xfrm>
            <a:off x="2419329" y="1946668"/>
            <a:ext cx="298287" cy="298287"/>
          </a:xfrm>
          <a:custGeom>
            <a:avLst/>
            <a:gdLst>
              <a:gd name="connsiteX0" fmla="*/ 287800 w 298286"/>
              <a:gd name="connsiteY0" fmla="*/ 53086 h 298286"/>
              <a:gd name="connsiteX1" fmla="*/ 261514 w 298286"/>
              <a:gd name="connsiteY1" fmla="*/ 26799 h 298286"/>
              <a:gd name="connsiteX2" fmla="*/ 157300 w 298286"/>
              <a:gd name="connsiteY2" fmla="*/ 131013 h 298286"/>
              <a:gd name="connsiteX3" fmla="*/ 53086 w 298286"/>
              <a:gd name="connsiteY3" fmla="*/ 26799 h 298286"/>
              <a:gd name="connsiteX4" fmla="*/ 26799 w 298286"/>
              <a:gd name="connsiteY4" fmla="*/ 53086 h 298286"/>
              <a:gd name="connsiteX5" fmla="*/ 131013 w 298286"/>
              <a:gd name="connsiteY5" fmla="*/ 157300 h 298286"/>
              <a:gd name="connsiteX6" fmla="*/ 26799 w 298286"/>
              <a:gd name="connsiteY6" fmla="*/ 261514 h 298286"/>
              <a:gd name="connsiteX7" fmla="*/ 53086 w 298286"/>
              <a:gd name="connsiteY7" fmla="*/ 287800 h 298286"/>
              <a:gd name="connsiteX8" fmla="*/ 157300 w 298286"/>
              <a:gd name="connsiteY8" fmla="*/ 183586 h 298286"/>
              <a:gd name="connsiteX9" fmla="*/ 261514 w 298286"/>
              <a:gd name="connsiteY9" fmla="*/ 287800 h 298286"/>
              <a:gd name="connsiteX10" fmla="*/ 287800 w 298286"/>
              <a:gd name="connsiteY10" fmla="*/ 261514 h 298286"/>
              <a:gd name="connsiteX11" fmla="*/ 183586 w 298286"/>
              <a:gd name="connsiteY11" fmla="*/ 157300 h 298286"/>
              <a:gd name="connsiteX12" fmla="*/ 287800 w 298286"/>
              <a:gd name="connsiteY12" fmla="*/ 53086 h 2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286" h="298286">
                <a:moveTo>
                  <a:pt x="287800" y="53086"/>
                </a:moveTo>
                <a:lnTo>
                  <a:pt x="261514" y="26799"/>
                </a:lnTo>
                <a:lnTo>
                  <a:pt x="157300" y="131013"/>
                </a:lnTo>
                <a:lnTo>
                  <a:pt x="53086" y="26799"/>
                </a:lnTo>
                <a:lnTo>
                  <a:pt x="26799" y="53086"/>
                </a:lnTo>
                <a:lnTo>
                  <a:pt x="131013" y="157300"/>
                </a:lnTo>
                <a:lnTo>
                  <a:pt x="26799" y="261514"/>
                </a:lnTo>
                <a:lnTo>
                  <a:pt x="53086" y="287800"/>
                </a:lnTo>
                <a:lnTo>
                  <a:pt x="157300" y="183586"/>
                </a:lnTo>
                <a:lnTo>
                  <a:pt x="261514" y="287800"/>
                </a:lnTo>
                <a:lnTo>
                  <a:pt x="287800" y="261514"/>
                </a:lnTo>
                <a:lnTo>
                  <a:pt x="183586" y="157300"/>
                </a:lnTo>
                <a:lnTo>
                  <a:pt x="287800" y="53086"/>
                </a:lnTo>
                <a:close/>
              </a:path>
            </a:pathLst>
          </a:custGeom>
          <a:solidFill>
            <a:srgbClr val="0504AA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46" name="Freeform: Shape 9">
            <a:extLst>
              <a:ext uri="{FF2B5EF4-FFF2-40B4-BE49-F238E27FC236}">
                <a16:creationId xmlns:a16="http://schemas.microsoft.com/office/drawing/2014/main" id="{DD0997C7-9FD7-3DDC-3B7C-D1B663D36C24}"/>
              </a:ext>
            </a:extLst>
          </p:cNvPr>
          <p:cNvSpPr/>
          <p:nvPr/>
        </p:nvSpPr>
        <p:spPr>
          <a:xfrm>
            <a:off x="3430552" y="1891243"/>
            <a:ext cx="316523" cy="386862"/>
          </a:xfrm>
          <a:custGeom>
            <a:avLst/>
            <a:gdLst>
              <a:gd name="connsiteX0" fmla="*/ 270364 w 316523"/>
              <a:gd name="connsiteY0" fmla="*/ 24179 h 386861"/>
              <a:gd name="connsiteX1" fmla="*/ 59348 w 316523"/>
              <a:gd name="connsiteY1" fmla="*/ 24179 h 386861"/>
              <a:gd name="connsiteX2" fmla="*/ 24179 w 316523"/>
              <a:gd name="connsiteY2" fmla="*/ 59348 h 386861"/>
              <a:gd name="connsiteX3" fmla="*/ 24179 w 316523"/>
              <a:gd name="connsiteY3" fmla="*/ 340702 h 386861"/>
              <a:gd name="connsiteX4" fmla="*/ 59348 w 316523"/>
              <a:gd name="connsiteY4" fmla="*/ 375871 h 386861"/>
              <a:gd name="connsiteX5" fmla="*/ 270364 w 316523"/>
              <a:gd name="connsiteY5" fmla="*/ 375871 h 386861"/>
              <a:gd name="connsiteX6" fmla="*/ 305533 w 316523"/>
              <a:gd name="connsiteY6" fmla="*/ 340702 h 386861"/>
              <a:gd name="connsiteX7" fmla="*/ 305533 w 316523"/>
              <a:gd name="connsiteY7" fmla="*/ 59348 h 386861"/>
              <a:gd name="connsiteX8" fmla="*/ 270364 w 316523"/>
              <a:gd name="connsiteY8" fmla="*/ 24179 h 386861"/>
              <a:gd name="connsiteX9" fmla="*/ 112102 w 316523"/>
              <a:gd name="connsiteY9" fmla="*/ 59348 h 386861"/>
              <a:gd name="connsiteX10" fmla="*/ 147271 w 316523"/>
              <a:gd name="connsiteY10" fmla="*/ 59348 h 386861"/>
              <a:gd name="connsiteX11" fmla="*/ 147271 w 316523"/>
              <a:gd name="connsiteY11" fmla="*/ 147271 h 386861"/>
              <a:gd name="connsiteX12" fmla="*/ 129687 w 316523"/>
              <a:gd name="connsiteY12" fmla="*/ 134083 h 386861"/>
              <a:gd name="connsiteX13" fmla="*/ 112102 w 316523"/>
              <a:gd name="connsiteY13" fmla="*/ 147271 h 386861"/>
              <a:gd name="connsiteX14" fmla="*/ 112102 w 316523"/>
              <a:gd name="connsiteY14" fmla="*/ 59348 h 386861"/>
              <a:gd name="connsiteX15" fmla="*/ 270364 w 316523"/>
              <a:gd name="connsiteY15" fmla="*/ 340702 h 386861"/>
              <a:gd name="connsiteX16" fmla="*/ 59348 w 316523"/>
              <a:gd name="connsiteY16" fmla="*/ 340702 h 386861"/>
              <a:gd name="connsiteX17" fmla="*/ 59348 w 316523"/>
              <a:gd name="connsiteY17" fmla="*/ 59348 h 386861"/>
              <a:gd name="connsiteX18" fmla="*/ 76933 w 316523"/>
              <a:gd name="connsiteY18" fmla="*/ 59348 h 386861"/>
              <a:gd name="connsiteX19" fmla="*/ 76933 w 316523"/>
              <a:gd name="connsiteY19" fmla="*/ 217610 h 386861"/>
              <a:gd name="connsiteX20" fmla="*/ 129687 w 316523"/>
              <a:gd name="connsiteY20" fmla="*/ 178044 h 386861"/>
              <a:gd name="connsiteX21" fmla="*/ 182440 w 316523"/>
              <a:gd name="connsiteY21" fmla="*/ 217610 h 386861"/>
              <a:gd name="connsiteX22" fmla="*/ 182440 w 316523"/>
              <a:gd name="connsiteY22" fmla="*/ 59348 h 386861"/>
              <a:gd name="connsiteX23" fmla="*/ 270364 w 316523"/>
              <a:gd name="connsiteY23" fmla="*/ 59348 h 386861"/>
              <a:gd name="connsiteX24" fmla="*/ 270364 w 316523"/>
              <a:gd name="connsiteY24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6523" h="386861">
                <a:moveTo>
                  <a:pt x="270364" y="24179"/>
                </a:move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340702"/>
                </a:lnTo>
                <a:cubicBezTo>
                  <a:pt x="24179" y="360045"/>
                  <a:pt x="40005" y="375871"/>
                  <a:pt x="59348" y="375871"/>
                </a:cubicBezTo>
                <a:lnTo>
                  <a:pt x="270364" y="375871"/>
                </a:lnTo>
                <a:cubicBezTo>
                  <a:pt x="289707" y="375871"/>
                  <a:pt x="305533" y="360045"/>
                  <a:pt x="305533" y="340702"/>
                </a:cubicBezTo>
                <a:lnTo>
                  <a:pt x="305533" y="59348"/>
                </a:lnTo>
                <a:cubicBezTo>
                  <a:pt x="305533" y="40005"/>
                  <a:pt x="289707" y="24179"/>
                  <a:pt x="270364" y="24179"/>
                </a:cubicBezTo>
                <a:close/>
                <a:moveTo>
                  <a:pt x="112102" y="59348"/>
                </a:moveTo>
                <a:lnTo>
                  <a:pt x="147271" y="59348"/>
                </a:lnTo>
                <a:lnTo>
                  <a:pt x="147271" y="147271"/>
                </a:lnTo>
                <a:lnTo>
                  <a:pt x="129687" y="134083"/>
                </a:lnTo>
                <a:lnTo>
                  <a:pt x="112102" y="147271"/>
                </a:lnTo>
                <a:lnTo>
                  <a:pt x="112102" y="59348"/>
                </a:lnTo>
                <a:close/>
                <a:moveTo>
                  <a:pt x="270364" y="340702"/>
                </a:moveTo>
                <a:lnTo>
                  <a:pt x="59348" y="340702"/>
                </a:lnTo>
                <a:lnTo>
                  <a:pt x="59348" y="59348"/>
                </a:lnTo>
                <a:lnTo>
                  <a:pt x="76933" y="59348"/>
                </a:lnTo>
                <a:lnTo>
                  <a:pt x="76933" y="217610"/>
                </a:lnTo>
                <a:lnTo>
                  <a:pt x="129687" y="178044"/>
                </a:lnTo>
                <a:lnTo>
                  <a:pt x="182440" y="217610"/>
                </a:lnTo>
                <a:lnTo>
                  <a:pt x="182440" y="59348"/>
                </a:lnTo>
                <a:lnTo>
                  <a:pt x="270364" y="59348"/>
                </a:lnTo>
                <a:lnTo>
                  <a:pt x="270364" y="340702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47" name="Freeform: Shape 12">
            <a:extLst>
              <a:ext uri="{FF2B5EF4-FFF2-40B4-BE49-F238E27FC236}">
                <a16:creationId xmlns:a16="http://schemas.microsoft.com/office/drawing/2014/main" id="{A49AE56A-5E1D-5A1D-5F48-4EFA8589C71C}"/>
              </a:ext>
            </a:extLst>
          </p:cNvPr>
          <p:cNvSpPr/>
          <p:nvPr/>
        </p:nvSpPr>
        <p:spPr>
          <a:xfrm>
            <a:off x="4419046" y="1908828"/>
            <a:ext cx="351693" cy="351693"/>
          </a:xfrm>
          <a:custGeom>
            <a:avLst/>
            <a:gdLst>
              <a:gd name="connsiteX0" fmla="*/ 24179 w 351692"/>
              <a:gd name="connsiteY0" fmla="*/ 274760 h 351692"/>
              <a:gd name="connsiteX1" fmla="*/ 24179 w 351692"/>
              <a:gd name="connsiteY1" fmla="*/ 340702 h 351692"/>
              <a:gd name="connsiteX2" fmla="*/ 90121 w 351692"/>
              <a:gd name="connsiteY2" fmla="*/ 340702 h 351692"/>
              <a:gd name="connsiteX3" fmla="*/ 284607 w 351692"/>
              <a:gd name="connsiteY3" fmla="*/ 146216 h 351692"/>
              <a:gd name="connsiteX4" fmla="*/ 218665 w 351692"/>
              <a:gd name="connsiteY4" fmla="*/ 80274 h 351692"/>
              <a:gd name="connsiteX5" fmla="*/ 24179 w 351692"/>
              <a:gd name="connsiteY5" fmla="*/ 274760 h 351692"/>
              <a:gd name="connsiteX6" fmla="*/ 75526 w 351692"/>
              <a:gd name="connsiteY6" fmla="*/ 305533 h 351692"/>
              <a:gd name="connsiteX7" fmla="*/ 59348 w 351692"/>
              <a:gd name="connsiteY7" fmla="*/ 305533 h 351692"/>
              <a:gd name="connsiteX8" fmla="*/ 59348 w 351692"/>
              <a:gd name="connsiteY8" fmla="*/ 289355 h 351692"/>
              <a:gd name="connsiteX9" fmla="*/ 218665 w 351692"/>
              <a:gd name="connsiteY9" fmla="*/ 130038 h 351692"/>
              <a:gd name="connsiteX10" fmla="*/ 234843 w 351692"/>
              <a:gd name="connsiteY10" fmla="*/ 146216 h 351692"/>
              <a:gd name="connsiteX11" fmla="*/ 75526 w 351692"/>
              <a:gd name="connsiteY11" fmla="*/ 305533 h 351692"/>
              <a:gd name="connsiteX12" fmla="*/ 335603 w 351692"/>
              <a:gd name="connsiteY12" fmla="*/ 70426 h 351692"/>
              <a:gd name="connsiteX13" fmla="*/ 294455 w 351692"/>
              <a:gd name="connsiteY13" fmla="*/ 29278 h 351692"/>
              <a:gd name="connsiteX14" fmla="*/ 281969 w 351692"/>
              <a:gd name="connsiteY14" fmla="*/ 24179 h 351692"/>
              <a:gd name="connsiteX15" fmla="*/ 269660 w 351692"/>
              <a:gd name="connsiteY15" fmla="*/ 29278 h 351692"/>
              <a:gd name="connsiteX16" fmla="*/ 237480 w 351692"/>
              <a:gd name="connsiteY16" fmla="*/ 61458 h 351692"/>
              <a:gd name="connsiteX17" fmla="*/ 303423 w 351692"/>
              <a:gd name="connsiteY17" fmla="*/ 127401 h 351692"/>
              <a:gd name="connsiteX18" fmla="*/ 335603 w 351692"/>
              <a:gd name="connsiteY18" fmla="*/ 95221 h 351692"/>
              <a:gd name="connsiteX19" fmla="*/ 335603 w 351692"/>
              <a:gd name="connsiteY19" fmla="*/ 70426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692" h="351692">
                <a:moveTo>
                  <a:pt x="24179" y="274760"/>
                </a:moveTo>
                <a:lnTo>
                  <a:pt x="24179" y="340702"/>
                </a:lnTo>
                <a:lnTo>
                  <a:pt x="90121" y="340702"/>
                </a:lnTo>
                <a:lnTo>
                  <a:pt x="284607" y="146216"/>
                </a:lnTo>
                <a:lnTo>
                  <a:pt x="218665" y="80274"/>
                </a:lnTo>
                <a:lnTo>
                  <a:pt x="24179" y="274760"/>
                </a:lnTo>
                <a:close/>
                <a:moveTo>
                  <a:pt x="75526" y="305533"/>
                </a:moveTo>
                <a:lnTo>
                  <a:pt x="59348" y="305533"/>
                </a:lnTo>
                <a:lnTo>
                  <a:pt x="59348" y="289355"/>
                </a:lnTo>
                <a:lnTo>
                  <a:pt x="218665" y="130038"/>
                </a:lnTo>
                <a:lnTo>
                  <a:pt x="234843" y="146216"/>
                </a:lnTo>
                <a:lnTo>
                  <a:pt x="75526" y="305533"/>
                </a:lnTo>
                <a:close/>
                <a:moveTo>
                  <a:pt x="335603" y="70426"/>
                </a:moveTo>
                <a:lnTo>
                  <a:pt x="294455" y="29278"/>
                </a:lnTo>
                <a:cubicBezTo>
                  <a:pt x="290938" y="25761"/>
                  <a:pt x="286541" y="24179"/>
                  <a:pt x="281969" y="24179"/>
                </a:cubicBezTo>
                <a:cubicBezTo>
                  <a:pt x="277397" y="24179"/>
                  <a:pt x="273001" y="25937"/>
                  <a:pt x="269660" y="29278"/>
                </a:cubicBezTo>
                <a:lnTo>
                  <a:pt x="237480" y="61458"/>
                </a:lnTo>
                <a:lnTo>
                  <a:pt x="303423" y="127401"/>
                </a:lnTo>
                <a:lnTo>
                  <a:pt x="335603" y="95221"/>
                </a:lnTo>
                <a:cubicBezTo>
                  <a:pt x="342461" y="88363"/>
                  <a:pt x="342461" y="77284"/>
                  <a:pt x="335603" y="70426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48" name="Freeform: Shape 15">
            <a:extLst>
              <a:ext uri="{FF2B5EF4-FFF2-40B4-BE49-F238E27FC236}">
                <a16:creationId xmlns:a16="http://schemas.microsoft.com/office/drawing/2014/main" id="{96A16527-FE8C-AE4D-F975-8D95D2A74CBF}"/>
              </a:ext>
            </a:extLst>
          </p:cNvPr>
          <p:cNvSpPr/>
          <p:nvPr/>
        </p:nvSpPr>
        <p:spPr>
          <a:xfrm>
            <a:off x="5425125" y="1908828"/>
            <a:ext cx="351693" cy="351693"/>
          </a:xfrm>
          <a:custGeom>
            <a:avLst/>
            <a:gdLst>
              <a:gd name="connsiteX0" fmla="*/ 243987 w 351692"/>
              <a:gd name="connsiteY0" fmla="*/ 217610 h 351692"/>
              <a:gd name="connsiteX1" fmla="*/ 230095 w 351692"/>
              <a:gd name="connsiteY1" fmla="*/ 217610 h 351692"/>
              <a:gd name="connsiteX2" fmla="*/ 225171 w 351692"/>
              <a:gd name="connsiteY2" fmla="*/ 212862 h 351692"/>
              <a:gd name="connsiteX3" fmla="*/ 252779 w 351692"/>
              <a:gd name="connsiteY3" fmla="*/ 138479 h 351692"/>
              <a:gd name="connsiteX4" fmla="*/ 138479 w 351692"/>
              <a:gd name="connsiteY4" fmla="*/ 24179 h 351692"/>
              <a:gd name="connsiteX5" fmla="*/ 24179 w 351692"/>
              <a:gd name="connsiteY5" fmla="*/ 138479 h 351692"/>
              <a:gd name="connsiteX6" fmla="*/ 138479 w 351692"/>
              <a:gd name="connsiteY6" fmla="*/ 252779 h 351692"/>
              <a:gd name="connsiteX7" fmla="*/ 212862 w 351692"/>
              <a:gd name="connsiteY7" fmla="*/ 225171 h 351692"/>
              <a:gd name="connsiteX8" fmla="*/ 217610 w 351692"/>
              <a:gd name="connsiteY8" fmla="*/ 230095 h 351692"/>
              <a:gd name="connsiteX9" fmla="*/ 217610 w 351692"/>
              <a:gd name="connsiteY9" fmla="*/ 243987 h 351692"/>
              <a:gd name="connsiteX10" fmla="*/ 305533 w 351692"/>
              <a:gd name="connsiteY10" fmla="*/ 331734 h 351692"/>
              <a:gd name="connsiteX11" fmla="*/ 331734 w 351692"/>
              <a:gd name="connsiteY11" fmla="*/ 305533 h 351692"/>
              <a:gd name="connsiteX12" fmla="*/ 243987 w 351692"/>
              <a:gd name="connsiteY12" fmla="*/ 217610 h 351692"/>
              <a:gd name="connsiteX13" fmla="*/ 138479 w 351692"/>
              <a:gd name="connsiteY13" fmla="*/ 217610 h 351692"/>
              <a:gd name="connsiteX14" fmla="*/ 59348 w 351692"/>
              <a:gd name="connsiteY14" fmla="*/ 138479 h 351692"/>
              <a:gd name="connsiteX15" fmla="*/ 138479 w 351692"/>
              <a:gd name="connsiteY15" fmla="*/ 59348 h 351692"/>
              <a:gd name="connsiteX16" fmla="*/ 217610 w 351692"/>
              <a:gd name="connsiteY16" fmla="*/ 138479 h 351692"/>
              <a:gd name="connsiteX17" fmla="*/ 138479 w 351692"/>
              <a:gd name="connsiteY17" fmla="*/ 217610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92" h="351692">
                <a:moveTo>
                  <a:pt x="243987" y="217610"/>
                </a:moveTo>
                <a:lnTo>
                  <a:pt x="230095" y="217610"/>
                </a:lnTo>
                <a:lnTo>
                  <a:pt x="225171" y="212862"/>
                </a:lnTo>
                <a:cubicBezTo>
                  <a:pt x="242404" y="192815"/>
                  <a:pt x="252779" y="166790"/>
                  <a:pt x="252779" y="138479"/>
                </a:cubicBezTo>
                <a:cubicBezTo>
                  <a:pt x="252779" y="75350"/>
                  <a:pt x="201608" y="24179"/>
                  <a:pt x="138479" y="24179"/>
                </a:cubicBezTo>
                <a:cubicBezTo>
                  <a:pt x="75350" y="24179"/>
                  <a:pt x="24179" y="75350"/>
                  <a:pt x="24179" y="138479"/>
                </a:cubicBezTo>
                <a:cubicBezTo>
                  <a:pt x="24179" y="201608"/>
                  <a:pt x="75350" y="252779"/>
                  <a:pt x="138479" y="252779"/>
                </a:cubicBezTo>
                <a:cubicBezTo>
                  <a:pt x="166790" y="252779"/>
                  <a:pt x="192815" y="242404"/>
                  <a:pt x="212862" y="225171"/>
                </a:cubicBezTo>
                <a:lnTo>
                  <a:pt x="217610" y="230095"/>
                </a:lnTo>
                <a:lnTo>
                  <a:pt x="217610" y="243987"/>
                </a:lnTo>
                <a:lnTo>
                  <a:pt x="305533" y="331734"/>
                </a:lnTo>
                <a:lnTo>
                  <a:pt x="331734" y="305533"/>
                </a:lnTo>
                <a:lnTo>
                  <a:pt x="243987" y="217610"/>
                </a:lnTo>
                <a:close/>
                <a:moveTo>
                  <a:pt x="138479" y="217610"/>
                </a:moveTo>
                <a:cubicBezTo>
                  <a:pt x="94693" y="217610"/>
                  <a:pt x="59348" y="182265"/>
                  <a:pt x="59348" y="138479"/>
                </a:cubicBezTo>
                <a:cubicBezTo>
                  <a:pt x="59348" y="94693"/>
                  <a:pt x="94693" y="59348"/>
                  <a:pt x="138479" y="59348"/>
                </a:cubicBezTo>
                <a:cubicBezTo>
                  <a:pt x="182265" y="59348"/>
                  <a:pt x="217610" y="94693"/>
                  <a:pt x="217610" y="138479"/>
                </a:cubicBezTo>
                <a:cubicBezTo>
                  <a:pt x="217610" y="182265"/>
                  <a:pt x="182265" y="217610"/>
                  <a:pt x="138479" y="217610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49" name="Freeform: Shape 18">
            <a:extLst>
              <a:ext uri="{FF2B5EF4-FFF2-40B4-BE49-F238E27FC236}">
                <a16:creationId xmlns:a16="http://schemas.microsoft.com/office/drawing/2014/main" id="{CAADDB51-03D3-B995-7D18-0134D8E23873}"/>
              </a:ext>
            </a:extLst>
          </p:cNvPr>
          <p:cNvSpPr/>
          <p:nvPr/>
        </p:nvSpPr>
        <p:spPr>
          <a:xfrm>
            <a:off x="6466373" y="1908828"/>
            <a:ext cx="281354" cy="351693"/>
          </a:xfrm>
          <a:custGeom>
            <a:avLst/>
            <a:gdLst>
              <a:gd name="connsiteX0" fmla="*/ 41763 w 281354"/>
              <a:gd name="connsiteY0" fmla="*/ 305533 h 351692"/>
              <a:gd name="connsiteX1" fmla="*/ 76933 w 281354"/>
              <a:gd name="connsiteY1" fmla="*/ 340702 h 351692"/>
              <a:gd name="connsiteX2" fmla="*/ 217610 w 281354"/>
              <a:gd name="connsiteY2" fmla="*/ 340702 h 351692"/>
              <a:gd name="connsiteX3" fmla="*/ 252779 w 281354"/>
              <a:gd name="connsiteY3" fmla="*/ 305533 h 351692"/>
              <a:gd name="connsiteX4" fmla="*/ 252779 w 281354"/>
              <a:gd name="connsiteY4" fmla="*/ 94517 h 351692"/>
              <a:gd name="connsiteX5" fmla="*/ 41763 w 281354"/>
              <a:gd name="connsiteY5" fmla="*/ 94517 h 351692"/>
              <a:gd name="connsiteX6" fmla="*/ 41763 w 281354"/>
              <a:gd name="connsiteY6" fmla="*/ 305533 h 351692"/>
              <a:gd name="connsiteX7" fmla="*/ 76933 w 281354"/>
              <a:gd name="connsiteY7" fmla="*/ 129687 h 351692"/>
              <a:gd name="connsiteX8" fmla="*/ 217610 w 281354"/>
              <a:gd name="connsiteY8" fmla="*/ 129687 h 351692"/>
              <a:gd name="connsiteX9" fmla="*/ 217610 w 281354"/>
              <a:gd name="connsiteY9" fmla="*/ 305533 h 351692"/>
              <a:gd name="connsiteX10" fmla="*/ 76933 w 281354"/>
              <a:gd name="connsiteY10" fmla="*/ 305533 h 351692"/>
              <a:gd name="connsiteX11" fmla="*/ 76933 w 281354"/>
              <a:gd name="connsiteY11" fmla="*/ 129687 h 351692"/>
              <a:gd name="connsiteX12" fmla="*/ 208817 w 281354"/>
              <a:gd name="connsiteY12" fmla="*/ 41763 h 351692"/>
              <a:gd name="connsiteX13" fmla="*/ 191233 w 281354"/>
              <a:gd name="connsiteY13" fmla="*/ 24179 h 351692"/>
              <a:gd name="connsiteX14" fmla="*/ 103310 w 281354"/>
              <a:gd name="connsiteY14" fmla="*/ 24179 h 351692"/>
              <a:gd name="connsiteX15" fmla="*/ 85725 w 281354"/>
              <a:gd name="connsiteY15" fmla="*/ 41763 h 351692"/>
              <a:gd name="connsiteX16" fmla="*/ 24179 w 281354"/>
              <a:gd name="connsiteY16" fmla="*/ 41763 h 351692"/>
              <a:gd name="connsiteX17" fmla="*/ 24179 w 281354"/>
              <a:gd name="connsiteY17" fmla="*/ 76933 h 351692"/>
              <a:gd name="connsiteX18" fmla="*/ 270364 w 281354"/>
              <a:gd name="connsiteY18" fmla="*/ 76933 h 351692"/>
              <a:gd name="connsiteX19" fmla="*/ 270364 w 281354"/>
              <a:gd name="connsiteY19" fmla="*/ 41763 h 351692"/>
              <a:gd name="connsiteX20" fmla="*/ 208817 w 281354"/>
              <a:gd name="connsiteY20" fmla="*/ 41763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1354" h="351692">
                <a:moveTo>
                  <a:pt x="41763" y="305533"/>
                </a:moveTo>
                <a:cubicBezTo>
                  <a:pt x="41763" y="324876"/>
                  <a:pt x="57590" y="340702"/>
                  <a:pt x="76933" y="340702"/>
                </a:cubicBezTo>
                <a:lnTo>
                  <a:pt x="217610" y="340702"/>
                </a:lnTo>
                <a:cubicBezTo>
                  <a:pt x="236953" y="340702"/>
                  <a:pt x="252779" y="324876"/>
                  <a:pt x="252779" y="305533"/>
                </a:cubicBezTo>
                <a:lnTo>
                  <a:pt x="252779" y="94517"/>
                </a:lnTo>
                <a:lnTo>
                  <a:pt x="41763" y="94517"/>
                </a:lnTo>
                <a:lnTo>
                  <a:pt x="41763" y="305533"/>
                </a:lnTo>
                <a:close/>
                <a:moveTo>
                  <a:pt x="76933" y="129687"/>
                </a:moveTo>
                <a:lnTo>
                  <a:pt x="217610" y="129687"/>
                </a:lnTo>
                <a:lnTo>
                  <a:pt x="217610" y="305533"/>
                </a:lnTo>
                <a:lnTo>
                  <a:pt x="76933" y="305533"/>
                </a:lnTo>
                <a:lnTo>
                  <a:pt x="76933" y="129687"/>
                </a:lnTo>
                <a:close/>
                <a:moveTo>
                  <a:pt x="208817" y="41763"/>
                </a:moveTo>
                <a:lnTo>
                  <a:pt x="191233" y="24179"/>
                </a:lnTo>
                <a:lnTo>
                  <a:pt x="103310" y="24179"/>
                </a:lnTo>
                <a:lnTo>
                  <a:pt x="85725" y="41763"/>
                </a:lnTo>
                <a:lnTo>
                  <a:pt x="24179" y="41763"/>
                </a:lnTo>
                <a:lnTo>
                  <a:pt x="24179" y="76933"/>
                </a:lnTo>
                <a:lnTo>
                  <a:pt x="270364" y="76933"/>
                </a:lnTo>
                <a:lnTo>
                  <a:pt x="270364" y="41763"/>
                </a:lnTo>
                <a:lnTo>
                  <a:pt x="208817" y="41763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0" name="Freeform: Shape 21">
            <a:extLst>
              <a:ext uri="{FF2B5EF4-FFF2-40B4-BE49-F238E27FC236}">
                <a16:creationId xmlns:a16="http://schemas.microsoft.com/office/drawing/2014/main" id="{41B5F266-A205-72BE-44E7-214BF1FF4B38}"/>
              </a:ext>
            </a:extLst>
          </p:cNvPr>
          <p:cNvSpPr/>
          <p:nvPr/>
        </p:nvSpPr>
        <p:spPr>
          <a:xfrm>
            <a:off x="7455043" y="1926413"/>
            <a:ext cx="316523" cy="316523"/>
          </a:xfrm>
          <a:custGeom>
            <a:avLst/>
            <a:gdLst>
              <a:gd name="connsiteX0" fmla="*/ 264033 w 316523"/>
              <a:gd name="connsiteY0" fmla="*/ 65503 h 316523"/>
              <a:gd name="connsiteX1" fmla="*/ 164680 w 316523"/>
              <a:gd name="connsiteY1" fmla="*/ 24179 h 316523"/>
              <a:gd name="connsiteX2" fmla="*/ 24179 w 316523"/>
              <a:gd name="connsiteY2" fmla="*/ 164856 h 316523"/>
              <a:gd name="connsiteX3" fmla="*/ 164680 w 316523"/>
              <a:gd name="connsiteY3" fmla="*/ 305533 h 316523"/>
              <a:gd name="connsiteX4" fmla="*/ 300609 w 316523"/>
              <a:gd name="connsiteY4" fmla="*/ 200025 h 316523"/>
              <a:gd name="connsiteX5" fmla="*/ 264033 w 316523"/>
              <a:gd name="connsiteY5" fmla="*/ 200025 h 316523"/>
              <a:gd name="connsiteX6" fmla="*/ 164680 w 316523"/>
              <a:gd name="connsiteY6" fmla="*/ 270364 h 316523"/>
              <a:gd name="connsiteX7" fmla="*/ 59172 w 316523"/>
              <a:gd name="connsiteY7" fmla="*/ 164856 h 316523"/>
              <a:gd name="connsiteX8" fmla="*/ 164680 w 316523"/>
              <a:gd name="connsiteY8" fmla="*/ 59348 h 316523"/>
              <a:gd name="connsiteX9" fmla="*/ 238887 w 316523"/>
              <a:gd name="connsiteY9" fmla="*/ 90649 h 316523"/>
              <a:gd name="connsiteX10" fmla="*/ 182265 w 316523"/>
              <a:gd name="connsiteY10" fmla="*/ 147271 h 316523"/>
              <a:gd name="connsiteX11" fmla="*/ 305357 w 316523"/>
              <a:gd name="connsiteY11" fmla="*/ 147271 h 316523"/>
              <a:gd name="connsiteX12" fmla="*/ 305357 w 316523"/>
              <a:gd name="connsiteY12" fmla="*/ 24179 h 316523"/>
              <a:gd name="connsiteX13" fmla="*/ 264033 w 316523"/>
              <a:gd name="connsiteY13" fmla="*/ 6550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523" h="316523">
                <a:moveTo>
                  <a:pt x="264033" y="65503"/>
                </a:moveTo>
                <a:cubicBezTo>
                  <a:pt x="238535" y="40005"/>
                  <a:pt x="203542" y="24179"/>
                  <a:pt x="164680" y="24179"/>
                </a:cubicBezTo>
                <a:cubicBezTo>
                  <a:pt x="86956" y="24179"/>
                  <a:pt x="24179" y="87132"/>
                  <a:pt x="24179" y="164856"/>
                </a:cubicBezTo>
                <a:cubicBezTo>
                  <a:pt x="24179" y="242580"/>
                  <a:pt x="86956" y="305533"/>
                  <a:pt x="164680" y="305533"/>
                </a:cubicBezTo>
                <a:cubicBezTo>
                  <a:pt x="230271" y="305533"/>
                  <a:pt x="284959" y="260692"/>
                  <a:pt x="300609" y="200025"/>
                </a:cubicBezTo>
                <a:lnTo>
                  <a:pt x="264033" y="200025"/>
                </a:lnTo>
                <a:cubicBezTo>
                  <a:pt x="249614" y="240997"/>
                  <a:pt x="210576" y="270364"/>
                  <a:pt x="164680" y="270364"/>
                </a:cubicBezTo>
                <a:cubicBezTo>
                  <a:pt x="106475" y="270364"/>
                  <a:pt x="59172" y="223061"/>
                  <a:pt x="59172" y="164856"/>
                </a:cubicBezTo>
                <a:cubicBezTo>
                  <a:pt x="59172" y="106651"/>
                  <a:pt x="106475" y="59348"/>
                  <a:pt x="164680" y="59348"/>
                </a:cubicBezTo>
                <a:cubicBezTo>
                  <a:pt x="193870" y="59348"/>
                  <a:pt x="219896" y="71482"/>
                  <a:pt x="238887" y="90649"/>
                </a:cubicBezTo>
                <a:lnTo>
                  <a:pt x="182265" y="147271"/>
                </a:lnTo>
                <a:lnTo>
                  <a:pt x="305357" y="147271"/>
                </a:lnTo>
                <a:lnTo>
                  <a:pt x="305357" y="24179"/>
                </a:lnTo>
                <a:lnTo>
                  <a:pt x="264033" y="65503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1" name="Freeform: Shape 24">
            <a:extLst>
              <a:ext uri="{FF2B5EF4-FFF2-40B4-BE49-F238E27FC236}">
                <a16:creationId xmlns:a16="http://schemas.microsoft.com/office/drawing/2014/main" id="{22F96459-D161-8A73-9CBE-365CD7C760E3}"/>
              </a:ext>
            </a:extLst>
          </p:cNvPr>
          <p:cNvSpPr/>
          <p:nvPr/>
        </p:nvSpPr>
        <p:spPr>
          <a:xfrm>
            <a:off x="8425777" y="1891243"/>
            <a:ext cx="386862" cy="386862"/>
          </a:xfrm>
          <a:custGeom>
            <a:avLst/>
            <a:gdLst>
              <a:gd name="connsiteX0" fmla="*/ 217610 w 386861"/>
              <a:gd name="connsiteY0" fmla="*/ 112102 h 386861"/>
              <a:gd name="connsiteX1" fmla="*/ 182440 w 386861"/>
              <a:gd name="connsiteY1" fmla="*/ 112102 h 386861"/>
              <a:gd name="connsiteX2" fmla="*/ 182440 w 386861"/>
              <a:gd name="connsiteY2" fmla="*/ 182440 h 386861"/>
              <a:gd name="connsiteX3" fmla="*/ 112102 w 386861"/>
              <a:gd name="connsiteY3" fmla="*/ 182440 h 386861"/>
              <a:gd name="connsiteX4" fmla="*/ 112102 w 386861"/>
              <a:gd name="connsiteY4" fmla="*/ 217610 h 386861"/>
              <a:gd name="connsiteX5" fmla="*/ 182440 w 386861"/>
              <a:gd name="connsiteY5" fmla="*/ 217610 h 386861"/>
              <a:gd name="connsiteX6" fmla="*/ 182440 w 386861"/>
              <a:gd name="connsiteY6" fmla="*/ 287948 h 386861"/>
              <a:gd name="connsiteX7" fmla="*/ 217610 w 386861"/>
              <a:gd name="connsiteY7" fmla="*/ 287948 h 386861"/>
              <a:gd name="connsiteX8" fmla="*/ 217610 w 386861"/>
              <a:gd name="connsiteY8" fmla="*/ 217610 h 386861"/>
              <a:gd name="connsiteX9" fmla="*/ 287948 w 386861"/>
              <a:gd name="connsiteY9" fmla="*/ 217610 h 386861"/>
              <a:gd name="connsiteX10" fmla="*/ 287948 w 386861"/>
              <a:gd name="connsiteY10" fmla="*/ 182440 h 386861"/>
              <a:gd name="connsiteX11" fmla="*/ 217610 w 386861"/>
              <a:gd name="connsiteY11" fmla="*/ 182440 h 386861"/>
              <a:gd name="connsiteX12" fmla="*/ 217610 w 386861"/>
              <a:gd name="connsiteY12" fmla="*/ 112102 h 386861"/>
              <a:gd name="connsiteX13" fmla="*/ 200025 w 386861"/>
              <a:gd name="connsiteY13" fmla="*/ 24179 h 386861"/>
              <a:gd name="connsiteX14" fmla="*/ 24179 w 386861"/>
              <a:gd name="connsiteY14" fmla="*/ 200025 h 386861"/>
              <a:gd name="connsiteX15" fmla="*/ 200025 w 386861"/>
              <a:gd name="connsiteY15" fmla="*/ 375871 h 386861"/>
              <a:gd name="connsiteX16" fmla="*/ 375871 w 386861"/>
              <a:gd name="connsiteY16" fmla="*/ 200025 h 386861"/>
              <a:gd name="connsiteX17" fmla="*/ 200025 w 386861"/>
              <a:gd name="connsiteY17" fmla="*/ 24179 h 386861"/>
              <a:gd name="connsiteX18" fmla="*/ 200025 w 386861"/>
              <a:gd name="connsiteY18" fmla="*/ 340702 h 386861"/>
              <a:gd name="connsiteX19" fmla="*/ 59348 w 386861"/>
              <a:gd name="connsiteY19" fmla="*/ 200025 h 386861"/>
              <a:gd name="connsiteX20" fmla="*/ 200025 w 386861"/>
              <a:gd name="connsiteY20" fmla="*/ 59348 h 386861"/>
              <a:gd name="connsiteX21" fmla="*/ 340702 w 386861"/>
              <a:gd name="connsiteY21" fmla="*/ 200025 h 386861"/>
              <a:gd name="connsiteX22" fmla="*/ 200025 w 386861"/>
              <a:gd name="connsiteY22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861" h="386861">
                <a:moveTo>
                  <a:pt x="217610" y="112102"/>
                </a:moveTo>
                <a:lnTo>
                  <a:pt x="182440" y="112102"/>
                </a:lnTo>
                <a:lnTo>
                  <a:pt x="182440" y="182440"/>
                </a:lnTo>
                <a:lnTo>
                  <a:pt x="112102" y="182440"/>
                </a:lnTo>
                <a:lnTo>
                  <a:pt x="112102" y="217610"/>
                </a:lnTo>
                <a:lnTo>
                  <a:pt x="182440" y="217610"/>
                </a:lnTo>
                <a:lnTo>
                  <a:pt x="182440" y="287948"/>
                </a:lnTo>
                <a:lnTo>
                  <a:pt x="217610" y="287948"/>
                </a:lnTo>
                <a:lnTo>
                  <a:pt x="217610" y="217610"/>
                </a:lnTo>
                <a:lnTo>
                  <a:pt x="287948" y="217610"/>
                </a:lnTo>
                <a:lnTo>
                  <a:pt x="287948" y="182440"/>
                </a:lnTo>
                <a:lnTo>
                  <a:pt x="217610" y="182440"/>
                </a:lnTo>
                <a:lnTo>
                  <a:pt x="217610" y="112102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2" name="Freeform: Shape 27">
            <a:extLst>
              <a:ext uri="{FF2B5EF4-FFF2-40B4-BE49-F238E27FC236}">
                <a16:creationId xmlns:a16="http://schemas.microsoft.com/office/drawing/2014/main" id="{EE3098A7-0ACE-6530-AAFF-03CC313C872C}"/>
              </a:ext>
            </a:extLst>
          </p:cNvPr>
          <p:cNvSpPr/>
          <p:nvPr/>
        </p:nvSpPr>
        <p:spPr>
          <a:xfrm>
            <a:off x="9449441" y="1891243"/>
            <a:ext cx="351693" cy="386862"/>
          </a:xfrm>
          <a:custGeom>
            <a:avLst/>
            <a:gdLst>
              <a:gd name="connsiteX0" fmla="*/ 287948 w 351692"/>
              <a:gd name="connsiteY0" fmla="*/ 271770 h 386861"/>
              <a:gd name="connsiteX1" fmla="*/ 253482 w 351692"/>
              <a:gd name="connsiteY1" fmla="*/ 285311 h 386861"/>
              <a:gd name="connsiteX2" fmla="*/ 128104 w 351692"/>
              <a:gd name="connsiteY2" fmla="*/ 212334 h 386861"/>
              <a:gd name="connsiteX3" fmla="*/ 129687 w 351692"/>
              <a:gd name="connsiteY3" fmla="*/ 200025 h 386861"/>
              <a:gd name="connsiteX4" fmla="*/ 128104 w 351692"/>
              <a:gd name="connsiteY4" fmla="*/ 187716 h 386861"/>
              <a:gd name="connsiteX5" fmla="*/ 252076 w 351692"/>
              <a:gd name="connsiteY5" fmla="*/ 115443 h 386861"/>
              <a:gd name="connsiteX6" fmla="*/ 287948 w 351692"/>
              <a:gd name="connsiteY6" fmla="*/ 129687 h 386861"/>
              <a:gd name="connsiteX7" fmla="*/ 340702 w 351692"/>
              <a:gd name="connsiteY7" fmla="*/ 76933 h 386861"/>
              <a:gd name="connsiteX8" fmla="*/ 287948 w 351692"/>
              <a:gd name="connsiteY8" fmla="*/ 24179 h 386861"/>
              <a:gd name="connsiteX9" fmla="*/ 235194 w 351692"/>
              <a:gd name="connsiteY9" fmla="*/ 76933 h 386861"/>
              <a:gd name="connsiteX10" fmla="*/ 236777 w 351692"/>
              <a:gd name="connsiteY10" fmla="*/ 89242 h 386861"/>
              <a:gd name="connsiteX11" fmla="*/ 112805 w 351692"/>
              <a:gd name="connsiteY11" fmla="*/ 161515 h 386861"/>
              <a:gd name="connsiteX12" fmla="*/ 76933 w 351692"/>
              <a:gd name="connsiteY12" fmla="*/ 147271 h 386861"/>
              <a:gd name="connsiteX13" fmla="*/ 24179 w 351692"/>
              <a:gd name="connsiteY13" fmla="*/ 200025 h 386861"/>
              <a:gd name="connsiteX14" fmla="*/ 76933 w 351692"/>
              <a:gd name="connsiteY14" fmla="*/ 252779 h 386861"/>
              <a:gd name="connsiteX15" fmla="*/ 112805 w 351692"/>
              <a:gd name="connsiteY15" fmla="*/ 238535 h 386861"/>
              <a:gd name="connsiteX16" fmla="*/ 238008 w 351692"/>
              <a:gd name="connsiteY16" fmla="*/ 311688 h 386861"/>
              <a:gd name="connsiteX17" fmla="*/ 236601 w 351692"/>
              <a:gd name="connsiteY17" fmla="*/ 323118 h 386861"/>
              <a:gd name="connsiteX18" fmla="*/ 287948 w 351692"/>
              <a:gd name="connsiteY18" fmla="*/ 374465 h 386861"/>
              <a:gd name="connsiteX19" fmla="*/ 339295 w 351692"/>
              <a:gd name="connsiteY19" fmla="*/ 323118 h 386861"/>
              <a:gd name="connsiteX20" fmla="*/ 287948 w 351692"/>
              <a:gd name="connsiteY20" fmla="*/ 271770 h 386861"/>
              <a:gd name="connsiteX21" fmla="*/ 287948 w 351692"/>
              <a:gd name="connsiteY21" fmla="*/ 59348 h 386861"/>
              <a:gd name="connsiteX22" fmla="*/ 305533 w 351692"/>
              <a:gd name="connsiteY22" fmla="*/ 76933 h 386861"/>
              <a:gd name="connsiteX23" fmla="*/ 287948 w 351692"/>
              <a:gd name="connsiteY23" fmla="*/ 94517 h 386861"/>
              <a:gd name="connsiteX24" fmla="*/ 270364 w 351692"/>
              <a:gd name="connsiteY24" fmla="*/ 76933 h 386861"/>
              <a:gd name="connsiteX25" fmla="*/ 287948 w 351692"/>
              <a:gd name="connsiteY25" fmla="*/ 59348 h 386861"/>
              <a:gd name="connsiteX26" fmla="*/ 76933 w 351692"/>
              <a:gd name="connsiteY26" fmla="*/ 217610 h 386861"/>
              <a:gd name="connsiteX27" fmla="*/ 59348 w 351692"/>
              <a:gd name="connsiteY27" fmla="*/ 200025 h 386861"/>
              <a:gd name="connsiteX28" fmla="*/ 76933 w 351692"/>
              <a:gd name="connsiteY28" fmla="*/ 182440 h 386861"/>
              <a:gd name="connsiteX29" fmla="*/ 94517 w 351692"/>
              <a:gd name="connsiteY29" fmla="*/ 200025 h 386861"/>
              <a:gd name="connsiteX30" fmla="*/ 76933 w 351692"/>
              <a:gd name="connsiteY30" fmla="*/ 217610 h 386861"/>
              <a:gd name="connsiteX31" fmla="*/ 287948 w 351692"/>
              <a:gd name="connsiteY31" fmla="*/ 341054 h 386861"/>
              <a:gd name="connsiteX32" fmla="*/ 270364 w 351692"/>
              <a:gd name="connsiteY32" fmla="*/ 323469 h 386861"/>
              <a:gd name="connsiteX33" fmla="*/ 287948 w 351692"/>
              <a:gd name="connsiteY33" fmla="*/ 305885 h 386861"/>
              <a:gd name="connsiteX34" fmla="*/ 305533 w 351692"/>
              <a:gd name="connsiteY34" fmla="*/ 323469 h 386861"/>
              <a:gd name="connsiteX35" fmla="*/ 287948 w 351692"/>
              <a:gd name="connsiteY35" fmla="*/ 34105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1692" h="386861">
                <a:moveTo>
                  <a:pt x="287948" y="271770"/>
                </a:moveTo>
                <a:cubicBezTo>
                  <a:pt x="274584" y="271770"/>
                  <a:pt x="262626" y="277046"/>
                  <a:pt x="253482" y="285311"/>
                </a:cubicBezTo>
                <a:lnTo>
                  <a:pt x="128104" y="212334"/>
                </a:lnTo>
                <a:cubicBezTo>
                  <a:pt x="128983" y="208290"/>
                  <a:pt x="129687" y="204245"/>
                  <a:pt x="129687" y="200025"/>
                </a:cubicBezTo>
                <a:cubicBezTo>
                  <a:pt x="129687" y="195805"/>
                  <a:pt x="128983" y="191760"/>
                  <a:pt x="128104" y="187716"/>
                </a:cubicBezTo>
                <a:lnTo>
                  <a:pt x="252076" y="115443"/>
                </a:lnTo>
                <a:cubicBezTo>
                  <a:pt x="261571" y="124235"/>
                  <a:pt x="274056" y="129687"/>
                  <a:pt x="287948" y="129687"/>
                </a:cubicBezTo>
                <a:cubicBezTo>
                  <a:pt x="317139" y="129687"/>
                  <a:pt x="340702" y="106123"/>
                  <a:pt x="340702" y="76933"/>
                </a:cubicBezTo>
                <a:cubicBezTo>
                  <a:pt x="340702" y="47742"/>
                  <a:pt x="317139" y="24179"/>
                  <a:pt x="287948" y="24179"/>
                </a:cubicBezTo>
                <a:cubicBezTo>
                  <a:pt x="258758" y="24179"/>
                  <a:pt x="235194" y="47742"/>
                  <a:pt x="235194" y="76933"/>
                </a:cubicBezTo>
                <a:cubicBezTo>
                  <a:pt x="235194" y="81153"/>
                  <a:pt x="235898" y="85198"/>
                  <a:pt x="236777" y="89242"/>
                </a:cubicBezTo>
                <a:lnTo>
                  <a:pt x="112805" y="161515"/>
                </a:lnTo>
                <a:cubicBezTo>
                  <a:pt x="103310" y="152722"/>
                  <a:pt x="90825" y="147271"/>
                  <a:pt x="76933" y="147271"/>
                </a:cubicBezTo>
                <a:cubicBezTo>
                  <a:pt x="47742" y="147271"/>
                  <a:pt x="24179" y="170835"/>
                  <a:pt x="24179" y="200025"/>
                </a:cubicBezTo>
                <a:cubicBezTo>
                  <a:pt x="24179" y="229216"/>
                  <a:pt x="47742" y="252779"/>
                  <a:pt x="76933" y="252779"/>
                </a:cubicBezTo>
                <a:cubicBezTo>
                  <a:pt x="90825" y="252779"/>
                  <a:pt x="103310" y="247328"/>
                  <a:pt x="112805" y="238535"/>
                </a:cubicBezTo>
                <a:lnTo>
                  <a:pt x="238008" y="311688"/>
                </a:lnTo>
                <a:cubicBezTo>
                  <a:pt x="237129" y="315380"/>
                  <a:pt x="236601" y="319249"/>
                  <a:pt x="236601" y="323118"/>
                </a:cubicBezTo>
                <a:cubicBezTo>
                  <a:pt x="236601" y="351429"/>
                  <a:pt x="259637" y="374465"/>
                  <a:pt x="287948" y="374465"/>
                </a:cubicBezTo>
                <a:cubicBezTo>
                  <a:pt x="316260" y="374465"/>
                  <a:pt x="339295" y="351429"/>
                  <a:pt x="339295" y="323118"/>
                </a:cubicBezTo>
                <a:cubicBezTo>
                  <a:pt x="339295" y="294806"/>
                  <a:pt x="316260" y="271770"/>
                  <a:pt x="287948" y="271770"/>
                </a:cubicBezTo>
                <a:close/>
                <a:moveTo>
                  <a:pt x="287948" y="59348"/>
                </a:moveTo>
                <a:cubicBezTo>
                  <a:pt x="297620" y="59348"/>
                  <a:pt x="305533" y="67261"/>
                  <a:pt x="305533" y="76933"/>
                </a:cubicBezTo>
                <a:cubicBezTo>
                  <a:pt x="305533" y="86604"/>
                  <a:pt x="297620" y="94517"/>
                  <a:pt x="287948" y="94517"/>
                </a:cubicBezTo>
                <a:cubicBezTo>
                  <a:pt x="278277" y="94517"/>
                  <a:pt x="270364" y="86604"/>
                  <a:pt x="270364" y="76933"/>
                </a:cubicBezTo>
                <a:cubicBezTo>
                  <a:pt x="270364" y="67261"/>
                  <a:pt x="278277" y="59348"/>
                  <a:pt x="287948" y="59348"/>
                </a:cubicBezTo>
                <a:close/>
                <a:moveTo>
                  <a:pt x="76933" y="217610"/>
                </a:moveTo>
                <a:cubicBezTo>
                  <a:pt x="67261" y="217610"/>
                  <a:pt x="59348" y="209697"/>
                  <a:pt x="59348" y="200025"/>
                </a:cubicBezTo>
                <a:cubicBezTo>
                  <a:pt x="59348" y="190354"/>
                  <a:pt x="67261" y="182440"/>
                  <a:pt x="76933" y="182440"/>
                </a:cubicBezTo>
                <a:cubicBezTo>
                  <a:pt x="86604" y="182440"/>
                  <a:pt x="94517" y="190354"/>
                  <a:pt x="94517" y="200025"/>
                </a:cubicBezTo>
                <a:cubicBezTo>
                  <a:pt x="94517" y="209697"/>
                  <a:pt x="86604" y="217610"/>
                  <a:pt x="76933" y="217610"/>
                </a:cubicBezTo>
                <a:close/>
                <a:moveTo>
                  <a:pt x="287948" y="341054"/>
                </a:moveTo>
                <a:cubicBezTo>
                  <a:pt x="278277" y="341054"/>
                  <a:pt x="270364" y="333141"/>
                  <a:pt x="270364" y="323469"/>
                </a:cubicBezTo>
                <a:cubicBezTo>
                  <a:pt x="270364" y="313798"/>
                  <a:pt x="278277" y="305885"/>
                  <a:pt x="287948" y="305885"/>
                </a:cubicBezTo>
                <a:cubicBezTo>
                  <a:pt x="297620" y="305885"/>
                  <a:pt x="305533" y="313798"/>
                  <a:pt x="305533" y="323469"/>
                </a:cubicBezTo>
                <a:cubicBezTo>
                  <a:pt x="305533" y="333141"/>
                  <a:pt x="297620" y="341054"/>
                  <a:pt x="287948" y="341054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3" name="Freeform: Shape 30">
            <a:extLst>
              <a:ext uri="{FF2B5EF4-FFF2-40B4-BE49-F238E27FC236}">
                <a16:creationId xmlns:a16="http://schemas.microsoft.com/office/drawing/2014/main" id="{DAD1C71D-9095-85AD-DA72-60A9D3B38174}"/>
              </a:ext>
            </a:extLst>
          </p:cNvPr>
          <p:cNvSpPr/>
          <p:nvPr/>
        </p:nvSpPr>
        <p:spPr>
          <a:xfrm>
            <a:off x="10473104" y="1873659"/>
            <a:ext cx="316523" cy="422031"/>
          </a:xfrm>
          <a:custGeom>
            <a:avLst/>
            <a:gdLst>
              <a:gd name="connsiteX0" fmla="*/ 164856 w 316523"/>
              <a:gd name="connsiteY0" fmla="*/ 76933 h 422031"/>
              <a:gd name="connsiteX1" fmla="*/ 164856 w 316523"/>
              <a:gd name="connsiteY1" fmla="*/ 24179 h 422031"/>
              <a:gd name="connsiteX2" fmla="*/ 94517 w 316523"/>
              <a:gd name="connsiteY2" fmla="*/ 94517 h 422031"/>
              <a:gd name="connsiteX3" fmla="*/ 164856 w 316523"/>
              <a:gd name="connsiteY3" fmla="*/ 164856 h 422031"/>
              <a:gd name="connsiteX4" fmla="*/ 164856 w 316523"/>
              <a:gd name="connsiteY4" fmla="*/ 112102 h 422031"/>
              <a:gd name="connsiteX5" fmla="*/ 270364 w 316523"/>
              <a:gd name="connsiteY5" fmla="*/ 217610 h 422031"/>
              <a:gd name="connsiteX6" fmla="*/ 258054 w 316523"/>
              <a:gd name="connsiteY6" fmla="*/ 266847 h 422031"/>
              <a:gd name="connsiteX7" fmla="*/ 283728 w 316523"/>
              <a:gd name="connsiteY7" fmla="*/ 292520 h 422031"/>
              <a:gd name="connsiteX8" fmla="*/ 305533 w 316523"/>
              <a:gd name="connsiteY8" fmla="*/ 217610 h 422031"/>
              <a:gd name="connsiteX9" fmla="*/ 164856 w 316523"/>
              <a:gd name="connsiteY9" fmla="*/ 76933 h 422031"/>
              <a:gd name="connsiteX10" fmla="*/ 164856 w 316523"/>
              <a:gd name="connsiteY10" fmla="*/ 323118 h 422031"/>
              <a:gd name="connsiteX11" fmla="*/ 59348 w 316523"/>
              <a:gd name="connsiteY11" fmla="*/ 217610 h 422031"/>
              <a:gd name="connsiteX12" fmla="*/ 71657 w 316523"/>
              <a:gd name="connsiteY12" fmla="*/ 168373 h 422031"/>
              <a:gd name="connsiteX13" fmla="*/ 45984 w 316523"/>
              <a:gd name="connsiteY13" fmla="*/ 142699 h 422031"/>
              <a:gd name="connsiteX14" fmla="*/ 24179 w 316523"/>
              <a:gd name="connsiteY14" fmla="*/ 217610 h 422031"/>
              <a:gd name="connsiteX15" fmla="*/ 164856 w 316523"/>
              <a:gd name="connsiteY15" fmla="*/ 358287 h 422031"/>
              <a:gd name="connsiteX16" fmla="*/ 164856 w 316523"/>
              <a:gd name="connsiteY16" fmla="*/ 411041 h 422031"/>
              <a:gd name="connsiteX17" fmla="*/ 235194 w 316523"/>
              <a:gd name="connsiteY17" fmla="*/ 340702 h 422031"/>
              <a:gd name="connsiteX18" fmla="*/ 164856 w 316523"/>
              <a:gd name="connsiteY18" fmla="*/ 270364 h 422031"/>
              <a:gd name="connsiteX19" fmla="*/ 164856 w 316523"/>
              <a:gd name="connsiteY19" fmla="*/ 323118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6523" h="422031">
                <a:moveTo>
                  <a:pt x="164856" y="76933"/>
                </a:moveTo>
                <a:lnTo>
                  <a:pt x="164856" y="24179"/>
                </a:lnTo>
                <a:lnTo>
                  <a:pt x="94517" y="94517"/>
                </a:lnTo>
                <a:lnTo>
                  <a:pt x="164856" y="164856"/>
                </a:lnTo>
                <a:lnTo>
                  <a:pt x="164856" y="112102"/>
                </a:lnTo>
                <a:cubicBezTo>
                  <a:pt x="223061" y="112102"/>
                  <a:pt x="270364" y="159405"/>
                  <a:pt x="270364" y="217610"/>
                </a:cubicBezTo>
                <a:cubicBezTo>
                  <a:pt x="270364" y="235370"/>
                  <a:pt x="265967" y="252251"/>
                  <a:pt x="258054" y="266847"/>
                </a:cubicBezTo>
                <a:lnTo>
                  <a:pt x="283728" y="292520"/>
                </a:lnTo>
                <a:cubicBezTo>
                  <a:pt x="297444" y="270891"/>
                  <a:pt x="305533" y="245218"/>
                  <a:pt x="305533" y="217610"/>
                </a:cubicBezTo>
                <a:cubicBezTo>
                  <a:pt x="305533" y="139886"/>
                  <a:pt x="242580" y="76933"/>
                  <a:pt x="164856" y="76933"/>
                </a:cubicBezTo>
                <a:close/>
                <a:moveTo>
                  <a:pt x="164856" y="323118"/>
                </a:moveTo>
                <a:cubicBezTo>
                  <a:pt x="106651" y="323118"/>
                  <a:pt x="59348" y="275815"/>
                  <a:pt x="59348" y="217610"/>
                </a:cubicBezTo>
                <a:cubicBezTo>
                  <a:pt x="59348" y="199849"/>
                  <a:pt x="63744" y="182968"/>
                  <a:pt x="71657" y="168373"/>
                </a:cubicBezTo>
                <a:lnTo>
                  <a:pt x="45984" y="142699"/>
                </a:lnTo>
                <a:cubicBezTo>
                  <a:pt x="32268" y="164328"/>
                  <a:pt x="24179" y="190002"/>
                  <a:pt x="24179" y="217610"/>
                </a:cubicBezTo>
                <a:cubicBezTo>
                  <a:pt x="24179" y="295334"/>
                  <a:pt x="87132" y="358287"/>
                  <a:pt x="164856" y="358287"/>
                </a:cubicBezTo>
                <a:lnTo>
                  <a:pt x="164856" y="411041"/>
                </a:lnTo>
                <a:lnTo>
                  <a:pt x="235194" y="340702"/>
                </a:lnTo>
                <a:lnTo>
                  <a:pt x="164856" y="270364"/>
                </a:lnTo>
                <a:lnTo>
                  <a:pt x="164856" y="323118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4" name="Freeform: Shape 33">
            <a:extLst>
              <a:ext uri="{FF2B5EF4-FFF2-40B4-BE49-F238E27FC236}">
                <a16:creationId xmlns:a16="http://schemas.microsoft.com/office/drawing/2014/main" id="{752E449C-A82D-DE89-3342-796632FE7096}"/>
              </a:ext>
            </a:extLst>
          </p:cNvPr>
          <p:cNvSpPr/>
          <p:nvPr/>
        </p:nvSpPr>
        <p:spPr>
          <a:xfrm>
            <a:off x="10434124" y="2996503"/>
            <a:ext cx="386862" cy="386862"/>
          </a:xfrm>
          <a:custGeom>
            <a:avLst/>
            <a:gdLst>
              <a:gd name="connsiteX0" fmla="*/ 199849 w 386861"/>
              <a:gd name="connsiteY0" fmla="*/ 24179 h 386861"/>
              <a:gd name="connsiteX1" fmla="*/ 24179 w 386861"/>
              <a:gd name="connsiteY1" fmla="*/ 200025 h 386861"/>
              <a:gd name="connsiteX2" fmla="*/ 199849 w 386861"/>
              <a:gd name="connsiteY2" fmla="*/ 375871 h 386861"/>
              <a:gd name="connsiteX3" fmla="*/ 375871 w 386861"/>
              <a:gd name="connsiteY3" fmla="*/ 200025 h 386861"/>
              <a:gd name="connsiteX4" fmla="*/ 199849 w 386861"/>
              <a:gd name="connsiteY4" fmla="*/ 24179 h 386861"/>
              <a:gd name="connsiteX5" fmla="*/ 321711 w 386861"/>
              <a:gd name="connsiteY5" fmla="*/ 129687 h 386861"/>
              <a:gd name="connsiteX6" fmla="*/ 269836 w 386861"/>
              <a:gd name="connsiteY6" fmla="*/ 129687 h 386861"/>
              <a:gd name="connsiteX7" fmla="*/ 245569 w 386861"/>
              <a:gd name="connsiteY7" fmla="*/ 67085 h 386861"/>
              <a:gd name="connsiteX8" fmla="*/ 321711 w 386861"/>
              <a:gd name="connsiteY8" fmla="*/ 129687 h 386861"/>
              <a:gd name="connsiteX9" fmla="*/ 200025 w 386861"/>
              <a:gd name="connsiteY9" fmla="*/ 60051 h 386861"/>
              <a:gd name="connsiteX10" fmla="*/ 233612 w 386861"/>
              <a:gd name="connsiteY10" fmla="*/ 129687 h 386861"/>
              <a:gd name="connsiteX11" fmla="*/ 166438 w 386861"/>
              <a:gd name="connsiteY11" fmla="*/ 129687 h 386861"/>
              <a:gd name="connsiteX12" fmla="*/ 200025 w 386861"/>
              <a:gd name="connsiteY12" fmla="*/ 60051 h 386861"/>
              <a:gd name="connsiteX13" fmla="*/ 63920 w 386861"/>
              <a:gd name="connsiteY13" fmla="*/ 235194 h 386861"/>
              <a:gd name="connsiteX14" fmla="*/ 59348 w 386861"/>
              <a:gd name="connsiteY14" fmla="*/ 200025 h 386861"/>
              <a:gd name="connsiteX15" fmla="*/ 63920 w 386861"/>
              <a:gd name="connsiteY15" fmla="*/ 164856 h 386861"/>
              <a:gd name="connsiteX16" fmla="*/ 123356 w 386861"/>
              <a:gd name="connsiteY16" fmla="*/ 164856 h 386861"/>
              <a:gd name="connsiteX17" fmla="*/ 120894 w 386861"/>
              <a:gd name="connsiteY17" fmla="*/ 200025 h 386861"/>
              <a:gd name="connsiteX18" fmla="*/ 123356 w 386861"/>
              <a:gd name="connsiteY18" fmla="*/ 235194 h 386861"/>
              <a:gd name="connsiteX19" fmla="*/ 63920 w 386861"/>
              <a:gd name="connsiteY19" fmla="*/ 235194 h 386861"/>
              <a:gd name="connsiteX20" fmla="*/ 78340 w 386861"/>
              <a:gd name="connsiteY20" fmla="*/ 270364 h 386861"/>
              <a:gd name="connsiteX21" fmla="*/ 130214 w 386861"/>
              <a:gd name="connsiteY21" fmla="*/ 270364 h 386861"/>
              <a:gd name="connsiteX22" fmla="*/ 154481 w 386861"/>
              <a:gd name="connsiteY22" fmla="*/ 332965 h 386861"/>
              <a:gd name="connsiteX23" fmla="*/ 78340 w 386861"/>
              <a:gd name="connsiteY23" fmla="*/ 270364 h 386861"/>
              <a:gd name="connsiteX24" fmla="*/ 130214 w 386861"/>
              <a:gd name="connsiteY24" fmla="*/ 129687 h 386861"/>
              <a:gd name="connsiteX25" fmla="*/ 78340 w 386861"/>
              <a:gd name="connsiteY25" fmla="*/ 129687 h 386861"/>
              <a:gd name="connsiteX26" fmla="*/ 154481 w 386861"/>
              <a:gd name="connsiteY26" fmla="*/ 67085 h 386861"/>
              <a:gd name="connsiteX27" fmla="*/ 130214 w 386861"/>
              <a:gd name="connsiteY27" fmla="*/ 129687 h 386861"/>
              <a:gd name="connsiteX28" fmla="*/ 200025 w 386861"/>
              <a:gd name="connsiteY28" fmla="*/ 339999 h 386861"/>
              <a:gd name="connsiteX29" fmla="*/ 166438 w 386861"/>
              <a:gd name="connsiteY29" fmla="*/ 270364 h 386861"/>
              <a:gd name="connsiteX30" fmla="*/ 233612 w 386861"/>
              <a:gd name="connsiteY30" fmla="*/ 270364 h 386861"/>
              <a:gd name="connsiteX31" fmla="*/ 200025 w 386861"/>
              <a:gd name="connsiteY31" fmla="*/ 339999 h 386861"/>
              <a:gd name="connsiteX32" fmla="*/ 241173 w 386861"/>
              <a:gd name="connsiteY32" fmla="*/ 235194 h 386861"/>
              <a:gd name="connsiteX33" fmla="*/ 158877 w 386861"/>
              <a:gd name="connsiteY33" fmla="*/ 235194 h 386861"/>
              <a:gd name="connsiteX34" fmla="*/ 156064 w 386861"/>
              <a:gd name="connsiteY34" fmla="*/ 200025 h 386861"/>
              <a:gd name="connsiteX35" fmla="*/ 158877 w 386861"/>
              <a:gd name="connsiteY35" fmla="*/ 164856 h 386861"/>
              <a:gd name="connsiteX36" fmla="*/ 241173 w 386861"/>
              <a:gd name="connsiteY36" fmla="*/ 164856 h 386861"/>
              <a:gd name="connsiteX37" fmla="*/ 243987 w 386861"/>
              <a:gd name="connsiteY37" fmla="*/ 200025 h 386861"/>
              <a:gd name="connsiteX38" fmla="*/ 241173 w 386861"/>
              <a:gd name="connsiteY38" fmla="*/ 235194 h 386861"/>
              <a:gd name="connsiteX39" fmla="*/ 245569 w 386861"/>
              <a:gd name="connsiteY39" fmla="*/ 332965 h 386861"/>
              <a:gd name="connsiteX40" fmla="*/ 269836 w 386861"/>
              <a:gd name="connsiteY40" fmla="*/ 270364 h 386861"/>
              <a:gd name="connsiteX41" fmla="*/ 321711 w 386861"/>
              <a:gd name="connsiteY41" fmla="*/ 270364 h 386861"/>
              <a:gd name="connsiteX42" fmla="*/ 245569 w 386861"/>
              <a:gd name="connsiteY42" fmla="*/ 332965 h 386861"/>
              <a:gd name="connsiteX43" fmla="*/ 276694 w 386861"/>
              <a:gd name="connsiteY43" fmla="*/ 235194 h 386861"/>
              <a:gd name="connsiteX44" fmla="*/ 279156 w 386861"/>
              <a:gd name="connsiteY44" fmla="*/ 200025 h 386861"/>
              <a:gd name="connsiteX45" fmla="*/ 276694 w 386861"/>
              <a:gd name="connsiteY45" fmla="*/ 164856 h 386861"/>
              <a:gd name="connsiteX46" fmla="*/ 336130 w 386861"/>
              <a:gd name="connsiteY46" fmla="*/ 164856 h 386861"/>
              <a:gd name="connsiteX47" fmla="*/ 340702 w 386861"/>
              <a:gd name="connsiteY47" fmla="*/ 200025 h 386861"/>
              <a:gd name="connsiteX48" fmla="*/ 336130 w 386861"/>
              <a:gd name="connsiteY48" fmla="*/ 235194 h 386861"/>
              <a:gd name="connsiteX49" fmla="*/ 276694 w 386861"/>
              <a:gd name="connsiteY49" fmla="*/ 23519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861" h="386861">
                <a:moveTo>
                  <a:pt x="199849" y="24179"/>
                </a:moveTo>
                <a:cubicBezTo>
                  <a:pt x="102782" y="24179"/>
                  <a:pt x="24179" y="102958"/>
                  <a:pt x="24179" y="200025"/>
                </a:cubicBezTo>
                <a:cubicBezTo>
                  <a:pt x="24179" y="297092"/>
                  <a:pt x="102782" y="375871"/>
                  <a:pt x="199849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199849" y="24179"/>
                </a:cubicBezTo>
                <a:close/>
                <a:moveTo>
                  <a:pt x="321711" y="129687"/>
                </a:moveTo>
                <a:lnTo>
                  <a:pt x="269836" y="129687"/>
                </a:lnTo>
                <a:cubicBezTo>
                  <a:pt x="264209" y="107706"/>
                  <a:pt x="256120" y="86604"/>
                  <a:pt x="245569" y="67085"/>
                </a:cubicBezTo>
                <a:cubicBezTo>
                  <a:pt x="277925" y="78164"/>
                  <a:pt x="304829" y="100672"/>
                  <a:pt x="321711" y="129687"/>
                </a:cubicBezTo>
                <a:close/>
                <a:moveTo>
                  <a:pt x="200025" y="60051"/>
                </a:moveTo>
                <a:cubicBezTo>
                  <a:pt x="214620" y="81153"/>
                  <a:pt x="226050" y="104541"/>
                  <a:pt x="233612" y="129687"/>
                </a:cubicBezTo>
                <a:lnTo>
                  <a:pt x="166438" y="129687"/>
                </a:lnTo>
                <a:cubicBezTo>
                  <a:pt x="174000" y="104541"/>
                  <a:pt x="185430" y="81153"/>
                  <a:pt x="200025" y="60051"/>
                </a:cubicBezTo>
                <a:close/>
                <a:moveTo>
                  <a:pt x="63920" y="235194"/>
                </a:moveTo>
                <a:cubicBezTo>
                  <a:pt x="61107" y="223940"/>
                  <a:pt x="59348" y="212159"/>
                  <a:pt x="59348" y="200025"/>
                </a:cubicBezTo>
                <a:cubicBezTo>
                  <a:pt x="59348" y="187892"/>
                  <a:pt x="61107" y="176110"/>
                  <a:pt x="63920" y="164856"/>
                </a:cubicBezTo>
                <a:lnTo>
                  <a:pt x="123356" y="164856"/>
                </a:lnTo>
                <a:cubicBezTo>
                  <a:pt x="121949" y="176462"/>
                  <a:pt x="120894" y="188068"/>
                  <a:pt x="120894" y="200025"/>
                </a:cubicBezTo>
                <a:cubicBezTo>
                  <a:pt x="120894" y="211983"/>
                  <a:pt x="121949" y="223589"/>
                  <a:pt x="123356" y="235194"/>
                </a:cubicBezTo>
                <a:lnTo>
                  <a:pt x="63920" y="235194"/>
                </a:lnTo>
                <a:close/>
                <a:moveTo>
                  <a:pt x="78340" y="270364"/>
                </a:moveTo>
                <a:lnTo>
                  <a:pt x="130214" y="270364"/>
                </a:lnTo>
                <a:cubicBezTo>
                  <a:pt x="135841" y="292344"/>
                  <a:pt x="143930" y="313446"/>
                  <a:pt x="154481" y="332965"/>
                </a:cubicBezTo>
                <a:cubicBezTo>
                  <a:pt x="122125" y="321887"/>
                  <a:pt x="95221" y="299554"/>
                  <a:pt x="78340" y="270364"/>
                </a:cubicBezTo>
                <a:close/>
                <a:moveTo>
                  <a:pt x="130214" y="129687"/>
                </a:moveTo>
                <a:lnTo>
                  <a:pt x="78340" y="129687"/>
                </a:lnTo>
                <a:cubicBezTo>
                  <a:pt x="95221" y="100496"/>
                  <a:pt x="122125" y="78164"/>
                  <a:pt x="154481" y="67085"/>
                </a:cubicBezTo>
                <a:cubicBezTo>
                  <a:pt x="143930" y="86604"/>
                  <a:pt x="135841" y="107706"/>
                  <a:pt x="130214" y="129687"/>
                </a:cubicBezTo>
                <a:close/>
                <a:moveTo>
                  <a:pt x="200025" y="339999"/>
                </a:moveTo>
                <a:cubicBezTo>
                  <a:pt x="185430" y="318897"/>
                  <a:pt x="174000" y="295510"/>
                  <a:pt x="166438" y="270364"/>
                </a:cubicBezTo>
                <a:lnTo>
                  <a:pt x="233612" y="270364"/>
                </a:lnTo>
                <a:cubicBezTo>
                  <a:pt x="226050" y="295510"/>
                  <a:pt x="214620" y="318897"/>
                  <a:pt x="200025" y="339999"/>
                </a:cubicBezTo>
                <a:close/>
                <a:moveTo>
                  <a:pt x="241173" y="235194"/>
                </a:moveTo>
                <a:lnTo>
                  <a:pt x="158877" y="235194"/>
                </a:lnTo>
                <a:cubicBezTo>
                  <a:pt x="157294" y="223589"/>
                  <a:pt x="156064" y="211983"/>
                  <a:pt x="156064" y="200025"/>
                </a:cubicBezTo>
                <a:cubicBezTo>
                  <a:pt x="156064" y="188068"/>
                  <a:pt x="157294" y="176286"/>
                  <a:pt x="158877" y="164856"/>
                </a:cubicBezTo>
                <a:lnTo>
                  <a:pt x="241173" y="164856"/>
                </a:lnTo>
                <a:cubicBezTo>
                  <a:pt x="242756" y="176286"/>
                  <a:pt x="243987" y="188068"/>
                  <a:pt x="243987" y="200025"/>
                </a:cubicBezTo>
                <a:cubicBezTo>
                  <a:pt x="243987" y="211983"/>
                  <a:pt x="242756" y="223589"/>
                  <a:pt x="241173" y="235194"/>
                </a:cubicBezTo>
                <a:close/>
                <a:moveTo>
                  <a:pt x="245569" y="332965"/>
                </a:moveTo>
                <a:cubicBezTo>
                  <a:pt x="256120" y="313446"/>
                  <a:pt x="264209" y="292344"/>
                  <a:pt x="269836" y="270364"/>
                </a:cubicBezTo>
                <a:lnTo>
                  <a:pt x="321711" y="270364"/>
                </a:lnTo>
                <a:cubicBezTo>
                  <a:pt x="304829" y="299378"/>
                  <a:pt x="277925" y="321887"/>
                  <a:pt x="245569" y="332965"/>
                </a:cubicBezTo>
                <a:close/>
                <a:moveTo>
                  <a:pt x="276694" y="235194"/>
                </a:moveTo>
                <a:cubicBezTo>
                  <a:pt x="278101" y="223589"/>
                  <a:pt x="279156" y="211983"/>
                  <a:pt x="279156" y="200025"/>
                </a:cubicBezTo>
                <a:cubicBezTo>
                  <a:pt x="279156" y="188068"/>
                  <a:pt x="278101" y="176462"/>
                  <a:pt x="276694" y="164856"/>
                </a:cubicBezTo>
                <a:lnTo>
                  <a:pt x="336130" y="164856"/>
                </a:lnTo>
                <a:cubicBezTo>
                  <a:pt x="338944" y="176110"/>
                  <a:pt x="340702" y="187892"/>
                  <a:pt x="340702" y="200025"/>
                </a:cubicBezTo>
                <a:cubicBezTo>
                  <a:pt x="340702" y="212159"/>
                  <a:pt x="338944" y="223940"/>
                  <a:pt x="336130" y="235194"/>
                </a:cubicBezTo>
                <a:lnTo>
                  <a:pt x="276694" y="235194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5" name="Freeform: Shape 36">
            <a:extLst>
              <a:ext uri="{FF2B5EF4-FFF2-40B4-BE49-F238E27FC236}">
                <a16:creationId xmlns:a16="http://schemas.microsoft.com/office/drawing/2014/main" id="{CDA20E2B-681E-2628-78DD-3CE1BCB4E8EC}"/>
              </a:ext>
            </a:extLst>
          </p:cNvPr>
          <p:cNvSpPr/>
          <p:nvPr/>
        </p:nvSpPr>
        <p:spPr>
          <a:xfrm>
            <a:off x="9425649" y="2996503"/>
            <a:ext cx="386862" cy="386862"/>
          </a:xfrm>
          <a:custGeom>
            <a:avLst/>
            <a:gdLst>
              <a:gd name="connsiteX0" fmla="*/ 182440 w 386861"/>
              <a:gd name="connsiteY0" fmla="*/ 112102 h 386861"/>
              <a:gd name="connsiteX1" fmla="*/ 217610 w 386861"/>
              <a:gd name="connsiteY1" fmla="*/ 112102 h 386861"/>
              <a:gd name="connsiteX2" fmla="*/ 217610 w 386861"/>
              <a:gd name="connsiteY2" fmla="*/ 147271 h 386861"/>
              <a:gd name="connsiteX3" fmla="*/ 182440 w 386861"/>
              <a:gd name="connsiteY3" fmla="*/ 147271 h 386861"/>
              <a:gd name="connsiteX4" fmla="*/ 182440 w 386861"/>
              <a:gd name="connsiteY4" fmla="*/ 182440 h 386861"/>
              <a:gd name="connsiteX5" fmla="*/ 217610 w 386861"/>
              <a:gd name="connsiteY5" fmla="*/ 182440 h 386861"/>
              <a:gd name="connsiteX6" fmla="*/ 217610 w 386861"/>
              <a:gd name="connsiteY6" fmla="*/ 287948 h 386861"/>
              <a:gd name="connsiteX7" fmla="*/ 182440 w 386861"/>
              <a:gd name="connsiteY7" fmla="*/ 287948 h 386861"/>
              <a:gd name="connsiteX8" fmla="*/ 200025 w 386861"/>
              <a:gd name="connsiteY8" fmla="*/ 24179 h 386861"/>
              <a:gd name="connsiteX9" fmla="*/ 24179 w 386861"/>
              <a:gd name="connsiteY9" fmla="*/ 200025 h 386861"/>
              <a:gd name="connsiteX10" fmla="*/ 200025 w 386861"/>
              <a:gd name="connsiteY10" fmla="*/ 375871 h 386861"/>
              <a:gd name="connsiteX11" fmla="*/ 375871 w 386861"/>
              <a:gd name="connsiteY11" fmla="*/ 200025 h 386861"/>
              <a:gd name="connsiteX12" fmla="*/ 200025 w 386861"/>
              <a:gd name="connsiteY12" fmla="*/ 24179 h 386861"/>
              <a:gd name="connsiteX13" fmla="*/ 200025 w 386861"/>
              <a:gd name="connsiteY13" fmla="*/ 340702 h 386861"/>
              <a:gd name="connsiteX14" fmla="*/ 59348 w 386861"/>
              <a:gd name="connsiteY14" fmla="*/ 200025 h 386861"/>
              <a:gd name="connsiteX15" fmla="*/ 200025 w 386861"/>
              <a:gd name="connsiteY15" fmla="*/ 59348 h 386861"/>
              <a:gd name="connsiteX16" fmla="*/ 340702 w 386861"/>
              <a:gd name="connsiteY16" fmla="*/ 200025 h 386861"/>
              <a:gd name="connsiteX17" fmla="*/ 200025 w 386861"/>
              <a:gd name="connsiteY17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6861" h="386861">
                <a:moveTo>
                  <a:pt x="182440" y="112102"/>
                </a:moveTo>
                <a:lnTo>
                  <a:pt x="217610" y="112102"/>
                </a:lnTo>
                <a:lnTo>
                  <a:pt x="217610" y="147271"/>
                </a:lnTo>
                <a:lnTo>
                  <a:pt x="182440" y="147271"/>
                </a:lnTo>
                <a:close/>
                <a:moveTo>
                  <a:pt x="182440" y="182440"/>
                </a:moveTo>
                <a:lnTo>
                  <a:pt x="217610" y="182440"/>
                </a:lnTo>
                <a:lnTo>
                  <a:pt x="217610" y="287948"/>
                </a:lnTo>
                <a:lnTo>
                  <a:pt x="182440" y="287948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6" name="Freeform: Shape 39">
            <a:extLst>
              <a:ext uri="{FF2B5EF4-FFF2-40B4-BE49-F238E27FC236}">
                <a16:creationId xmlns:a16="http://schemas.microsoft.com/office/drawing/2014/main" id="{BBDC7DE1-4F65-D865-C6D6-85A7103C4AC4}"/>
              </a:ext>
            </a:extLst>
          </p:cNvPr>
          <p:cNvSpPr/>
          <p:nvPr/>
        </p:nvSpPr>
        <p:spPr>
          <a:xfrm>
            <a:off x="8417171" y="3014088"/>
            <a:ext cx="386862" cy="369277"/>
          </a:xfrm>
          <a:custGeom>
            <a:avLst/>
            <a:gdLst>
              <a:gd name="connsiteX0" fmla="*/ 279156 w 386861"/>
              <a:gd name="connsiteY0" fmla="*/ 24179 h 369277"/>
              <a:gd name="connsiteX1" fmla="*/ 200025 w 386861"/>
              <a:gd name="connsiteY1" fmla="*/ 60931 h 369277"/>
              <a:gd name="connsiteX2" fmla="*/ 120894 w 386861"/>
              <a:gd name="connsiteY2" fmla="*/ 24179 h 369277"/>
              <a:gd name="connsiteX3" fmla="*/ 24179 w 386861"/>
              <a:gd name="connsiteY3" fmla="*/ 120894 h 369277"/>
              <a:gd name="connsiteX4" fmla="*/ 174527 w 386861"/>
              <a:gd name="connsiteY4" fmla="*/ 323821 h 369277"/>
              <a:gd name="connsiteX5" fmla="*/ 200025 w 386861"/>
              <a:gd name="connsiteY5" fmla="*/ 346857 h 369277"/>
              <a:gd name="connsiteX6" fmla="*/ 225523 w 386861"/>
              <a:gd name="connsiteY6" fmla="*/ 323645 h 369277"/>
              <a:gd name="connsiteX7" fmla="*/ 375871 w 386861"/>
              <a:gd name="connsiteY7" fmla="*/ 120894 h 369277"/>
              <a:gd name="connsiteX8" fmla="*/ 279156 w 386861"/>
              <a:gd name="connsiteY8" fmla="*/ 24179 h 369277"/>
              <a:gd name="connsiteX9" fmla="*/ 201784 w 386861"/>
              <a:gd name="connsiteY9" fmla="*/ 297620 h 369277"/>
              <a:gd name="connsiteX10" fmla="*/ 200025 w 386861"/>
              <a:gd name="connsiteY10" fmla="*/ 299378 h 369277"/>
              <a:gd name="connsiteX11" fmla="*/ 198267 w 386861"/>
              <a:gd name="connsiteY11" fmla="*/ 297620 h 369277"/>
              <a:gd name="connsiteX12" fmla="*/ 59348 w 386861"/>
              <a:gd name="connsiteY12" fmla="*/ 120894 h 369277"/>
              <a:gd name="connsiteX13" fmla="*/ 120894 w 386861"/>
              <a:gd name="connsiteY13" fmla="*/ 59348 h 369277"/>
              <a:gd name="connsiteX14" fmla="*/ 183671 w 386861"/>
              <a:gd name="connsiteY14" fmla="*/ 100848 h 369277"/>
              <a:gd name="connsiteX15" fmla="*/ 216555 w 386861"/>
              <a:gd name="connsiteY15" fmla="*/ 100848 h 369277"/>
              <a:gd name="connsiteX16" fmla="*/ 279156 w 386861"/>
              <a:gd name="connsiteY16" fmla="*/ 59348 h 369277"/>
              <a:gd name="connsiteX17" fmla="*/ 340702 w 386861"/>
              <a:gd name="connsiteY17" fmla="*/ 120894 h 369277"/>
              <a:gd name="connsiteX18" fmla="*/ 201784 w 386861"/>
              <a:gd name="connsiteY18" fmla="*/ 297620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861" h="369277">
                <a:moveTo>
                  <a:pt x="279156" y="24179"/>
                </a:moveTo>
                <a:cubicBezTo>
                  <a:pt x="248559" y="24179"/>
                  <a:pt x="219192" y="38422"/>
                  <a:pt x="200025" y="60931"/>
                </a:cubicBezTo>
                <a:cubicBezTo>
                  <a:pt x="180858" y="38422"/>
                  <a:pt x="151492" y="24179"/>
                  <a:pt x="120894" y="24179"/>
                </a:cubicBezTo>
                <a:cubicBezTo>
                  <a:pt x="66734" y="24179"/>
                  <a:pt x="24179" y="66734"/>
                  <a:pt x="24179" y="120894"/>
                </a:cubicBezTo>
                <a:cubicBezTo>
                  <a:pt x="24179" y="187364"/>
                  <a:pt x="83967" y="241525"/>
                  <a:pt x="174527" y="323821"/>
                </a:cubicBezTo>
                <a:lnTo>
                  <a:pt x="200025" y="346857"/>
                </a:lnTo>
                <a:lnTo>
                  <a:pt x="225523" y="323645"/>
                </a:lnTo>
                <a:cubicBezTo>
                  <a:pt x="316084" y="241525"/>
                  <a:pt x="375871" y="187364"/>
                  <a:pt x="375871" y="120894"/>
                </a:cubicBezTo>
                <a:cubicBezTo>
                  <a:pt x="375871" y="66734"/>
                  <a:pt x="333317" y="24179"/>
                  <a:pt x="279156" y="24179"/>
                </a:cubicBezTo>
                <a:close/>
                <a:moveTo>
                  <a:pt x="201784" y="297620"/>
                </a:moveTo>
                <a:lnTo>
                  <a:pt x="200025" y="299378"/>
                </a:lnTo>
                <a:lnTo>
                  <a:pt x="198267" y="297620"/>
                </a:lnTo>
                <a:cubicBezTo>
                  <a:pt x="114564" y="221830"/>
                  <a:pt x="59348" y="171714"/>
                  <a:pt x="59348" y="120894"/>
                </a:cubicBezTo>
                <a:cubicBezTo>
                  <a:pt x="59348" y="85725"/>
                  <a:pt x="85725" y="59348"/>
                  <a:pt x="120894" y="59348"/>
                </a:cubicBezTo>
                <a:cubicBezTo>
                  <a:pt x="147975" y="59348"/>
                  <a:pt x="174352" y="76757"/>
                  <a:pt x="183671" y="100848"/>
                </a:cubicBezTo>
                <a:lnTo>
                  <a:pt x="216555" y="100848"/>
                </a:lnTo>
                <a:cubicBezTo>
                  <a:pt x="225699" y="76757"/>
                  <a:pt x="252076" y="59348"/>
                  <a:pt x="279156" y="59348"/>
                </a:cubicBezTo>
                <a:cubicBezTo>
                  <a:pt x="314325" y="59348"/>
                  <a:pt x="340702" y="85725"/>
                  <a:pt x="340702" y="120894"/>
                </a:cubicBezTo>
                <a:cubicBezTo>
                  <a:pt x="340702" y="171714"/>
                  <a:pt x="285486" y="221830"/>
                  <a:pt x="201784" y="297620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7" name="Freeform: Shape 42">
            <a:extLst>
              <a:ext uri="{FF2B5EF4-FFF2-40B4-BE49-F238E27FC236}">
                <a16:creationId xmlns:a16="http://schemas.microsoft.com/office/drawing/2014/main" id="{5A47F5C2-D6DE-FEF4-372B-6F3D6994B1F7}"/>
              </a:ext>
            </a:extLst>
          </p:cNvPr>
          <p:cNvSpPr/>
          <p:nvPr/>
        </p:nvSpPr>
        <p:spPr>
          <a:xfrm>
            <a:off x="7408693" y="3014088"/>
            <a:ext cx="386862" cy="334108"/>
          </a:xfrm>
          <a:custGeom>
            <a:avLst/>
            <a:gdLst>
              <a:gd name="connsiteX0" fmla="*/ 200025 w 386861"/>
              <a:gd name="connsiteY0" fmla="*/ 71482 h 334107"/>
              <a:gd name="connsiteX1" fmla="*/ 287948 w 386861"/>
              <a:gd name="connsiteY1" fmla="*/ 150612 h 334107"/>
              <a:gd name="connsiteX2" fmla="*/ 287948 w 386861"/>
              <a:gd name="connsiteY2" fmla="*/ 287948 h 334107"/>
              <a:gd name="connsiteX3" fmla="*/ 252779 w 386861"/>
              <a:gd name="connsiteY3" fmla="*/ 287948 h 334107"/>
              <a:gd name="connsiteX4" fmla="*/ 252779 w 386861"/>
              <a:gd name="connsiteY4" fmla="*/ 182440 h 334107"/>
              <a:gd name="connsiteX5" fmla="*/ 147271 w 386861"/>
              <a:gd name="connsiteY5" fmla="*/ 182440 h 334107"/>
              <a:gd name="connsiteX6" fmla="*/ 147271 w 386861"/>
              <a:gd name="connsiteY6" fmla="*/ 287948 h 334107"/>
              <a:gd name="connsiteX7" fmla="*/ 112102 w 386861"/>
              <a:gd name="connsiteY7" fmla="*/ 287948 h 334107"/>
              <a:gd name="connsiteX8" fmla="*/ 112102 w 386861"/>
              <a:gd name="connsiteY8" fmla="*/ 150612 h 334107"/>
              <a:gd name="connsiteX9" fmla="*/ 200025 w 386861"/>
              <a:gd name="connsiteY9" fmla="*/ 71482 h 334107"/>
              <a:gd name="connsiteX10" fmla="*/ 200025 w 386861"/>
              <a:gd name="connsiteY10" fmla="*/ 24179 h 334107"/>
              <a:gd name="connsiteX11" fmla="*/ 24179 w 386861"/>
              <a:gd name="connsiteY11" fmla="*/ 182440 h 334107"/>
              <a:gd name="connsiteX12" fmla="*/ 76933 w 386861"/>
              <a:gd name="connsiteY12" fmla="*/ 182440 h 334107"/>
              <a:gd name="connsiteX13" fmla="*/ 76933 w 386861"/>
              <a:gd name="connsiteY13" fmla="*/ 323118 h 334107"/>
              <a:gd name="connsiteX14" fmla="*/ 182440 w 386861"/>
              <a:gd name="connsiteY14" fmla="*/ 323118 h 334107"/>
              <a:gd name="connsiteX15" fmla="*/ 182440 w 386861"/>
              <a:gd name="connsiteY15" fmla="*/ 217610 h 334107"/>
              <a:gd name="connsiteX16" fmla="*/ 217610 w 386861"/>
              <a:gd name="connsiteY16" fmla="*/ 217610 h 334107"/>
              <a:gd name="connsiteX17" fmla="*/ 217610 w 386861"/>
              <a:gd name="connsiteY17" fmla="*/ 323118 h 334107"/>
              <a:gd name="connsiteX18" fmla="*/ 323118 w 386861"/>
              <a:gd name="connsiteY18" fmla="*/ 323118 h 334107"/>
              <a:gd name="connsiteX19" fmla="*/ 323118 w 386861"/>
              <a:gd name="connsiteY19" fmla="*/ 182440 h 334107"/>
              <a:gd name="connsiteX20" fmla="*/ 375871 w 386861"/>
              <a:gd name="connsiteY20" fmla="*/ 182440 h 334107"/>
              <a:gd name="connsiteX21" fmla="*/ 200025 w 386861"/>
              <a:gd name="connsiteY21" fmla="*/ 24179 h 33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861" h="334107">
                <a:moveTo>
                  <a:pt x="200025" y="71482"/>
                </a:moveTo>
                <a:lnTo>
                  <a:pt x="287948" y="150612"/>
                </a:lnTo>
                <a:lnTo>
                  <a:pt x="287948" y="287948"/>
                </a:lnTo>
                <a:lnTo>
                  <a:pt x="252779" y="287948"/>
                </a:lnTo>
                <a:lnTo>
                  <a:pt x="252779" y="182440"/>
                </a:lnTo>
                <a:lnTo>
                  <a:pt x="147271" y="182440"/>
                </a:lnTo>
                <a:lnTo>
                  <a:pt x="147271" y="287948"/>
                </a:lnTo>
                <a:lnTo>
                  <a:pt x="112102" y="287948"/>
                </a:lnTo>
                <a:lnTo>
                  <a:pt x="112102" y="150612"/>
                </a:lnTo>
                <a:lnTo>
                  <a:pt x="200025" y="71482"/>
                </a:lnTo>
                <a:moveTo>
                  <a:pt x="200025" y="24179"/>
                </a:moveTo>
                <a:lnTo>
                  <a:pt x="24179" y="182440"/>
                </a:lnTo>
                <a:lnTo>
                  <a:pt x="76933" y="182440"/>
                </a:lnTo>
                <a:lnTo>
                  <a:pt x="76933" y="323118"/>
                </a:lnTo>
                <a:lnTo>
                  <a:pt x="182440" y="323118"/>
                </a:lnTo>
                <a:lnTo>
                  <a:pt x="182440" y="217610"/>
                </a:lnTo>
                <a:lnTo>
                  <a:pt x="217610" y="217610"/>
                </a:lnTo>
                <a:lnTo>
                  <a:pt x="217610" y="323118"/>
                </a:lnTo>
                <a:lnTo>
                  <a:pt x="323118" y="323118"/>
                </a:lnTo>
                <a:lnTo>
                  <a:pt x="323118" y="182440"/>
                </a:lnTo>
                <a:lnTo>
                  <a:pt x="375871" y="182440"/>
                </a:lnTo>
                <a:lnTo>
                  <a:pt x="200025" y="24179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8" name="Freeform: Shape 45">
            <a:extLst>
              <a:ext uri="{FF2B5EF4-FFF2-40B4-BE49-F238E27FC236}">
                <a16:creationId xmlns:a16="http://schemas.microsoft.com/office/drawing/2014/main" id="{E44FE472-37F3-CA62-2518-9160F81F33E9}"/>
              </a:ext>
            </a:extLst>
          </p:cNvPr>
          <p:cNvSpPr/>
          <p:nvPr/>
        </p:nvSpPr>
        <p:spPr>
          <a:xfrm>
            <a:off x="6382601" y="2979065"/>
            <a:ext cx="422031" cy="422031"/>
          </a:xfrm>
          <a:custGeom>
            <a:avLst/>
            <a:gdLst>
              <a:gd name="connsiteX0" fmla="*/ 404212 w 422031"/>
              <a:gd name="connsiteY0" fmla="*/ 340380 h 422031"/>
              <a:gd name="connsiteX1" fmla="*/ 244544 w 422031"/>
              <a:gd name="connsiteY1" fmla="*/ 180711 h 422031"/>
              <a:gd name="connsiteX2" fmla="*/ 219222 w 422031"/>
              <a:gd name="connsiteY2" fmla="*/ 57619 h 422031"/>
              <a:gd name="connsiteX3" fmla="*/ 70983 w 422031"/>
              <a:gd name="connsiteY3" fmla="*/ 46189 h 422031"/>
              <a:gd name="connsiteX4" fmla="*/ 138508 w 422031"/>
              <a:gd name="connsiteY4" fmla="*/ 113890 h 422031"/>
              <a:gd name="connsiteX5" fmla="*/ 113538 w 422031"/>
              <a:gd name="connsiteY5" fmla="*/ 138684 h 422031"/>
              <a:gd name="connsiteX6" fmla="*/ 46189 w 422031"/>
              <a:gd name="connsiteY6" fmla="*/ 71335 h 422031"/>
              <a:gd name="connsiteX7" fmla="*/ 57619 w 422031"/>
              <a:gd name="connsiteY7" fmla="*/ 219398 h 422031"/>
              <a:gd name="connsiteX8" fmla="*/ 178777 w 422031"/>
              <a:gd name="connsiteY8" fmla="*/ 245423 h 422031"/>
              <a:gd name="connsiteX9" fmla="*/ 338973 w 422031"/>
              <a:gd name="connsiteY9" fmla="*/ 405619 h 422031"/>
              <a:gd name="connsiteX10" fmla="*/ 363767 w 422031"/>
              <a:gd name="connsiteY10" fmla="*/ 405619 h 422031"/>
              <a:gd name="connsiteX11" fmla="*/ 404212 w 422031"/>
              <a:gd name="connsiteY11" fmla="*/ 365174 h 422031"/>
              <a:gd name="connsiteX12" fmla="*/ 404212 w 422031"/>
              <a:gd name="connsiteY12" fmla="*/ 340380 h 422031"/>
              <a:gd name="connsiteX13" fmla="*/ 351458 w 422031"/>
              <a:gd name="connsiteY13" fmla="*/ 368515 h 422031"/>
              <a:gd name="connsiteX14" fmla="*/ 185108 w 422031"/>
              <a:gd name="connsiteY14" fmla="*/ 202165 h 422031"/>
              <a:gd name="connsiteX15" fmla="*/ 149938 w 422031"/>
              <a:gd name="connsiteY15" fmla="*/ 216584 h 422031"/>
              <a:gd name="connsiteX16" fmla="*/ 82589 w 422031"/>
              <a:gd name="connsiteY16" fmla="*/ 194603 h 422031"/>
              <a:gd name="connsiteX17" fmla="*/ 59377 w 422031"/>
              <a:gd name="connsiteY17" fmla="*/ 134112 h 422031"/>
              <a:gd name="connsiteX18" fmla="*/ 113714 w 422031"/>
              <a:gd name="connsiteY18" fmla="*/ 188449 h 422031"/>
              <a:gd name="connsiteX19" fmla="*/ 188273 w 422031"/>
              <a:gd name="connsiteY19" fmla="*/ 113890 h 422031"/>
              <a:gd name="connsiteX20" fmla="*/ 133936 w 422031"/>
              <a:gd name="connsiteY20" fmla="*/ 59553 h 422031"/>
              <a:gd name="connsiteX21" fmla="*/ 194427 w 422031"/>
              <a:gd name="connsiteY21" fmla="*/ 82589 h 422031"/>
              <a:gd name="connsiteX22" fmla="*/ 216232 w 422031"/>
              <a:gd name="connsiteY22" fmla="*/ 152224 h 422031"/>
              <a:gd name="connsiteX23" fmla="*/ 200758 w 422031"/>
              <a:gd name="connsiteY23" fmla="*/ 186690 h 422031"/>
              <a:gd name="connsiteX24" fmla="*/ 366933 w 422031"/>
              <a:gd name="connsiteY24" fmla="*/ 352865 h 422031"/>
              <a:gd name="connsiteX25" fmla="*/ 351458 w 422031"/>
              <a:gd name="connsiteY25" fmla="*/ 368515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22031" h="422031">
                <a:moveTo>
                  <a:pt x="404212" y="340380"/>
                </a:moveTo>
                <a:lnTo>
                  <a:pt x="244544" y="180711"/>
                </a:lnTo>
                <a:cubicBezTo>
                  <a:pt x="260897" y="139563"/>
                  <a:pt x="252457" y="91030"/>
                  <a:pt x="219222" y="57619"/>
                </a:cubicBezTo>
                <a:cubicBezTo>
                  <a:pt x="178777" y="17174"/>
                  <a:pt x="115824" y="13482"/>
                  <a:pt x="70983" y="46189"/>
                </a:cubicBezTo>
                <a:lnTo>
                  <a:pt x="138508" y="113890"/>
                </a:lnTo>
                <a:lnTo>
                  <a:pt x="113538" y="138684"/>
                </a:lnTo>
                <a:lnTo>
                  <a:pt x="46189" y="71335"/>
                </a:lnTo>
                <a:cubicBezTo>
                  <a:pt x="13482" y="116000"/>
                  <a:pt x="17174" y="179129"/>
                  <a:pt x="57619" y="219398"/>
                </a:cubicBezTo>
                <a:cubicBezTo>
                  <a:pt x="90326" y="252105"/>
                  <a:pt x="137981" y="260721"/>
                  <a:pt x="178777" y="245423"/>
                </a:cubicBezTo>
                <a:lnTo>
                  <a:pt x="338973" y="405619"/>
                </a:lnTo>
                <a:cubicBezTo>
                  <a:pt x="345831" y="412477"/>
                  <a:pt x="356909" y="412477"/>
                  <a:pt x="363767" y="405619"/>
                </a:cubicBezTo>
                <a:lnTo>
                  <a:pt x="404212" y="365174"/>
                </a:lnTo>
                <a:cubicBezTo>
                  <a:pt x="411246" y="358492"/>
                  <a:pt x="411246" y="347414"/>
                  <a:pt x="404212" y="340380"/>
                </a:cubicBezTo>
                <a:close/>
                <a:moveTo>
                  <a:pt x="351458" y="368515"/>
                </a:moveTo>
                <a:lnTo>
                  <a:pt x="185108" y="202165"/>
                </a:lnTo>
                <a:cubicBezTo>
                  <a:pt x="174381" y="210078"/>
                  <a:pt x="162423" y="214826"/>
                  <a:pt x="149938" y="216584"/>
                </a:cubicBezTo>
                <a:cubicBezTo>
                  <a:pt x="126023" y="220101"/>
                  <a:pt x="100877" y="212891"/>
                  <a:pt x="82589" y="194603"/>
                </a:cubicBezTo>
                <a:cubicBezTo>
                  <a:pt x="65884" y="178074"/>
                  <a:pt x="58147" y="155917"/>
                  <a:pt x="59377" y="134112"/>
                </a:cubicBezTo>
                <a:lnTo>
                  <a:pt x="113714" y="188449"/>
                </a:lnTo>
                <a:lnTo>
                  <a:pt x="188273" y="113890"/>
                </a:lnTo>
                <a:lnTo>
                  <a:pt x="133936" y="59553"/>
                </a:lnTo>
                <a:cubicBezTo>
                  <a:pt x="155741" y="58322"/>
                  <a:pt x="177722" y="66060"/>
                  <a:pt x="194427" y="82589"/>
                </a:cubicBezTo>
                <a:cubicBezTo>
                  <a:pt x="213419" y="101581"/>
                  <a:pt x="220629" y="127782"/>
                  <a:pt x="216232" y="152224"/>
                </a:cubicBezTo>
                <a:cubicBezTo>
                  <a:pt x="214122" y="164709"/>
                  <a:pt x="208847" y="176315"/>
                  <a:pt x="200758" y="186690"/>
                </a:cubicBezTo>
                <a:lnTo>
                  <a:pt x="366933" y="352865"/>
                </a:lnTo>
                <a:lnTo>
                  <a:pt x="351458" y="368515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9" name="Freeform: Shape 48">
            <a:extLst>
              <a:ext uri="{FF2B5EF4-FFF2-40B4-BE49-F238E27FC236}">
                <a16:creationId xmlns:a16="http://schemas.microsoft.com/office/drawing/2014/main" id="{C62FADD6-7F4D-3C54-0ED5-219E9F8F5DE0}"/>
              </a:ext>
            </a:extLst>
          </p:cNvPr>
          <p:cNvSpPr/>
          <p:nvPr/>
        </p:nvSpPr>
        <p:spPr>
          <a:xfrm>
            <a:off x="5396497" y="2996503"/>
            <a:ext cx="386862" cy="386862"/>
          </a:xfrm>
          <a:custGeom>
            <a:avLst/>
            <a:gdLst>
              <a:gd name="connsiteX0" fmla="*/ 325919 w 386861"/>
              <a:gd name="connsiteY0" fmla="*/ 217258 h 386861"/>
              <a:gd name="connsiteX1" fmla="*/ 327150 w 386861"/>
              <a:gd name="connsiteY1" fmla="*/ 200025 h 386861"/>
              <a:gd name="connsiteX2" fmla="*/ 325919 w 386861"/>
              <a:gd name="connsiteY2" fmla="*/ 182792 h 386861"/>
              <a:gd name="connsiteX3" fmla="*/ 363023 w 386861"/>
              <a:gd name="connsiteY3" fmla="*/ 153778 h 386861"/>
              <a:gd name="connsiteX4" fmla="*/ 365133 w 386861"/>
              <a:gd name="connsiteY4" fmla="*/ 142523 h 386861"/>
              <a:gd name="connsiteX5" fmla="*/ 329964 w 386861"/>
              <a:gd name="connsiteY5" fmla="*/ 81681 h 386861"/>
              <a:gd name="connsiteX6" fmla="*/ 322227 w 386861"/>
              <a:gd name="connsiteY6" fmla="*/ 77284 h 386861"/>
              <a:gd name="connsiteX7" fmla="*/ 319237 w 386861"/>
              <a:gd name="connsiteY7" fmla="*/ 77812 h 386861"/>
              <a:gd name="connsiteX8" fmla="*/ 275451 w 386861"/>
              <a:gd name="connsiteY8" fmla="*/ 95397 h 386861"/>
              <a:gd name="connsiteX9" fmla="*/ 245733 w 386861"/>
              <a:gd name="connsiteY9" fmla="*/ 78164 h 386861"/>
              <a:gd name="connsiteX10" fmla="*/ 239051 w 386861"/>
              <a:gd name="connsiteY10" fmla="*/ 31564 h 386861"/>
              <a:gd name="connsiteX11" fmla="*/ 230435 w 386861"/>
              <a:gd name="connsiteY11" fmla="*/ 24179 h 386861"/>
              <a:gd name="connsiteX12" fmla="*/ 160096 w 386861"/>
              <a:gd name="connsiteY12" fmla="*/ 24179 h 386861"/>
              <a:gd name="connsiteX13" fmla="*/ 151480 w 386861"/>
              <a:gd name="connsiteY13" fmla="*/ 31564 h 386861"/>
              <a:gd name="connsiteX14" fmla="*/ 144798 w 386861"/>
              <a:gd name="connsiteY14" fmla="*/ 78164 h 386861"/>
              <a:gd name="connsiteX15" fmla="*/ 115080 w 386861"/>
              <a:gd name="connsiteY15" fmla="*/ 95397 h 386861"/>
              <a:gd name="connsiteX16" fmla="*/ 71294 w 386861"/>
              <a:gd name="connsiteY16" fmla="*/ 77812 h 386861"/>
              <a:gd name="connsiteX17" fmla="*/ 68129 w 386861"/>
              <a:gd name="connsiteY17" fmla="*/ 77284 h 386861"/>
              <a:gd name="connsiteX18" fmla="*/ 60567 w 386861"/>
              <a:gd name="connsiteY18" fmla="*/ 81681 h 386861"/>
              <a:gd name="connsiteX19" fmla="*/ 25398 w 386861"/>
              <a:gd name="connsiteY19" fmla="*/ 142523 h 386861"/>
              <a:gd name="connsiteX20" fmla="*/ 27508 w 386861"/>
              <a:gd name="connsiteY20" fmla="*/ 153778 h 386861"/>
              <a:gd name="connsiteX21" fmla="*/ 64612 w 386861"/>
              <a:gd name="connsiteY21" fmla="*/ 182792 h 386861"/>
              <a:gd name="connsiteX22" fmla="*/ 63381 w 386861"/>
              <a:gd name="connsiteY22" fmla="*/ 200025 h 386861"/>
              <a:gd name="connsiteX23" fmla="*/ 64612 w 386861"/>
              <a:gd name="connsiteY23" fmla="*/ 217258 h 386861"/>
              <a:gd name="connsiteX24" fmla="*/ 27508 w 386861"/>
              <a:gd name="connsiteY24" fmla="*/ 246273 h 386861"/>
              <a:gd name="connsiteX25" fmla="*/ 25398 w 386861"/>
              <a:gd name="connsiteY25" fmla="*/ 257527 h 386861"/>
              <a:gd name="connsiteX26" fmla="*/ 60567 w 386861"/>
              <a:gd name="connsiteY26" fmla="*/ 318370 h 386861"/>
              <a:gd name="connsiteX27" fmla="*/ 68305 w 386861"/>
              <a:gd name="connsiteY27" fmla="*/ 322766 h 386861"/>
              <a:gd name="connsiteX28" fmla="*/ 71294 w 386861"/>
              <a:gd name="connsiteY28" fmla="*/ 322238 h 386861"/>
              <a:gd name="connsiteX29" fmla="*/ 115080 w 386861"/>
              <a:gd name="connsiteY29" fmla="*/ 304654 h 386861"/>
              <a:gd name="connsiteX30" fmla="*/ 144798 w 386861"/>
              <a:gd name="connsiteY30" fmla="*/ 321887 h 386861"/>
              <a:gd name="connsiteX31" fmla="*/ 151480 w 386861"/>
              <a:gd name="connsiteY31" fmla="*/ 368486 h 386861"/>
              <a:gd name="connsiteX32" fmla="*/ 160096 w 386861"/>
              <a:gd name="connsiteY32" fmla="*/ 375871 h 386861"/>
              <a:gd name="connsiteX33" fmla="*/ 230435 w 386861"/>
              <a:gd name="connsiteY33" fmla="*/ 375871 h 386861"/>
              <a:gd name="connsiteX34" fmla="*/ 239051 w 386861"/>
              <a:gd name="connsiteY34" fmla="*/ 368486 h 386861"/>
              <a:gd name="connsiteX35" fmla="*/ 245733 w 386861"/>
              <a:gd name="connsiteY35" fmla="*/ 321887 h 386861"/>
              <a:gd name="connsiteX36" fmla="*/ 275451 w 386861"/>
              <a:gd name="connsiteY36" fmla="*/ 304654 h 386861"/>
              <a:gd name="connsiteX37" fmla="*/ 319237 w 386861"/>
              <a:gd name="connsiteY37" fmla="*/ 322238 h 386861"/>
              <a:gd name="connsiteX38" fmla="*/ 322402 w 386861"/>
              <a:gd name="connsiteY38" fmla="*/ 322766 h 386861"/>
              <a:gd name="connsiteX39" fmla="*/ 329964 w 386861"/>
              <a:gd name="connsiteY39" fmla="*/ 318370 h 386861"/>
              <a:gd name="connsiteX40" fmla="*/ 365133 w 386861"/>
              <a:gd name="connsiteY40" fmla="*/ 257527 h 386861"/>
              <a:gd name="connsiteX41" fmla="*/ 363023 w 386861"/>
              <a:gd name="connsiteY41" fmla="*/ 246273 h 386861"/>
              <a:gd name="connsiteX42" fmla="*/ 325919 w 386861"/>
              <a:gd name="connsiteY42" fmla="*/ 217258 h 386861"/>
              <a:gd name="connsiteX43" fmla="*/ 291102 w 386861"/>
              <a:gd name="connsiteY43" fmla="*/ 187188 h 386861"/>
              <a:gd name="connsiteX44" fmla="*/ 291981 w 386861"/>
              <a:gd name="connsiteY44" fmla="*/ 200025 h 386861"/>
              <a:gd name="connsiteX45" fmla="*/ 291102 w 386861"/>
              <a:gd name="connsiteY45" fmla="*/ 212862 h 386861"/>
              <a:gd name="connsiteX46" fmla="*/ 288640 w 386861"/>
              <a:gd name="connsiteY46" fmla="*/ 232733 h 386861"/>
              <a:gd name="connsiteX47" fmla="*/ 304290 w 386861"/>
              <a:gd name="connsiteY47" fmla="*/ 245042 h 386861"/>
              <a:gd name="connsiteX48" fmla="*/ 323282 w 386861"/>
              <a:gd name="connsiteY48" fmla="*/ 259813 h 386861"/>
              <a:gd name="connsiteX49" fmla="*/ 310972 w 386861"/>
              <a:gd name="connsiteY49" fmla="*/ 281090 h 386861"/>
              <a:gd name="connsiteX50" fmla="*/ 288640 w 386861"/>
              <a:gd name="connsiteY50" fmla="*/ 272122 h 386861"/>
              <a:gd name="connsiteX51" fmla="*/ 270352 w 386861"/>
              <a:gd name="connsiteY51" fmla="*/ 264737 h 386861"/>
              <a:gd name="connsiteX52" fmla="*/ 254526 w 386861"/>
              <a:gd name="connsiteY52" fmla="*/ 276694 h 386861"/>
              <a:gd name="connsiteX53" fmla="*/ 232545 w 386861"/>
              <a:gd name="connsiteY53" fmla="*/ 289531 h 386861"/>
              <a:gd name="connsiteX54" fmla="*/ 213905 w 386861"/>
              <a:gd name="connsiteY54" fmla="*/ 297092 h 386861"/>
              <a:gd name="connsiteX55" fmla="*/ 211092 w 386861"/>
              <a:gd name="connsiteY55" fmla="*/ 316963 h 386861"/>
              <a:gd name="connsiteX56" fmla="*/ 207575 w 386861"/>
              <a:gd name="connsiteY56" fmla="*/ 340702 h 386861"/>
              <a:gd name="connsiteX57" fmla="*/ 182956 w 386861"/>
              <a:gd name="connsiteY57" fmla="*/ 340702 h 386861"/>
              <a:gd name="connsiteX58" fmla="*/ 179615 w 386861"/>
              <a:gd name="connsiteY58" fmla="*/ 316963 h 386861"/>
              <a:gd name="connsiteX59" fmla="*/ 176802 w 386861"/>
              <a:gd name="connsiteY59" fmla="*/ 297092 h 386861"/>
              <a:gd name="connsiteX60" fmla="*/ 158162 w 386861"/>
              <a:gd name="connsiteY60" fmla="*/ 289531 h 386861"/>
              <a:gd name="connsiteX61" fmla="*/ 136533 w 386861"/>
              <a:gd name="connsiteY61" fmla="*/ 277046 h 386861"/>
              <a:gd name="connsiteX62" fmla="*/ 120531 w 386861"/>
              <a:gd name="connsiteY62" fmla="*/ 264737 h 386861"/>
              <a:gd name="connsiteX63" fmla="*/ 101891 w 386861"/>
              <a:gd name="connsiteY63" fmla="*/ 272298 h 386861"/>
              <a:gd name="connsiteX64" fmla="*/ 79559 w 386861"/>
              <a:gd name="connsiteY64" fmla="*/ 281266 h 386861"/>
              <a:gd name="connsiteX65" fmla="*/ 67249 w 386861"/>
              <a:gd name="connsiteY65" fmla="*/ 259989 h 386861"/>
              <a:gd name="connsiteX66" fmla="*/ 86241 w 386861"/>
              <a:gd name="connsiteY66" fmla="*/ 245218 h 386861"/>
              <a:gd name="connsiteX67" fmla="*/ 101891 w 386861"/>
              <a:gd name="connsiteY67" fmla="*/ 232908 h 386861"/>
              <a:gd name="connsiteX68" fmla="*/ 99429 w 386861"/>
              <a:gd name="connsiteY68" fmla="*/ 213038 h 386861"/>
              <a:gd name="connsiteX69" fmla="*/ 98550 w 386861"/>
              <a:gd name="connsiteY69" fmla="*/ 200025 h 386861"/>
              <a:gd name="connsiteX70" fmla="*/ 99429 w 386861"/>
              <a:gd name="connsiteY70" fmla="*/ 187188 h 386861"/>
              <a:gd name="connsiteX71" fmla="*/ 101891 w 386861"/>
              <a:gd name="connsiteY71" fmla="*/ 167318 h 386861"/>
              <a:gd name="connsiteX72" fmla="*/ 86241 w 386861"/>
              <a:gd name="connsiteY72" fmla="*/ 155008 h 386861"/>
              <a:gd name="connsiteX73" fmla="*/ 67249 w 386861"/>
              <a:gd name="connsiteY73" fmla="*/ 140237 h 386861"/>
              <a:gd name="connsiteX74" fmla="*/ 79559 w 386861"/>
              <a:gd name="connsiteY74" fmla="*/ 118960 h 386861"/>
              <a:gd name="connsiteX75" fmla="*/ 101891 w 386861"/>
              <a:gd name="connsiteY75" fmla="*/ 127928 h 386861"/>
              <a:gd name="connsiteX76" fmla="*/ 120179 w 386861"/>
              <a:gd name="connsiteY76" fmla="*/ 135314 h 386861"/>
              <a:gd name="connsiteX77" fmla="*/ 136005 w 386861"/>
              <a:gd name="connsiteY77" fmla="*/ 123356 h 386861"/>
              <a:gd name="connsiteX78" fmla="*/ 157986 w 386861"/>
              <a:gd name="connsiteY78" fmla="*/ 110519 h 386861"/>
              <a:gd name="connsiteX79" fmla="*/ 176626 w 386861"/>
              <a:gd name="connsiteY79" fmla="*/ 102958 h 386861"/>
              <a:gd name="connsiteX80" fmla="*/ 179439 w 386861"/>
              <a:gd name="connsiteY80" fmla="*/ 83087 h 386861"/>
              <a:gd name="connsiteX81" fmla="*/ 182956 w 386861"/>
              <a:gd name="connsiteY81" fmla="*/ 59348 h 386861"/>
              <a:gd name="connsiteX82" fmla="*/ 207399 w 386861"/>
              <a:gd name="connsiteY82" fmla="*/ 59348 h 386861"/>
              <a:gd name="connsiteX83" fmla="*/ 210740 w 386861"/>
              <a:gd name="connsiteY83" fmla="*/ 83087 h 386861"/>
              <a:gd name="connsiteX84" fmla="*/ 213554 w 386861"/>
              <a:gd name="connsiteY84" fmla="*/ 102958 h 386861"/>
              <a:gd name="connsiteX85" fmla="*/ 232193 w 386861"/>
              <a:gd name="connsiteY85" fmla="*/ 110519 h 386861"/>
              <a:gd name="connsiteX86" fmla="*/ 253822 w 386861"/>
              <a:gd name="connsiteY86" fmla="*/ 123004 h 386861"/>
              <a:gd name="connsiteX87" fmla="*/ 269824 w 386861"/>
              <a:gd name="connsiteY87" fmla="*/ 135314 h 386861"/>
              <a:gd name="connsiteX88" fmla="*/ 288464 w 386861"/>
              <a:gd name="connsiteY88" fmla="*/ 127752 h 386861"/>
              <a:gd name="connsiteX89" fmla="*/ 310797 w 386861"/>
              <a:gd name="connsiteY89" fmla="*/ 118784 h 386861"/>
              <a:gd name="connsiteX90" fmla="*/ 323106 w 386861"/>
              <a:gd name="connsiteY90" fmla="*/ 140062 h 386861"/>
              <a:gd name="connsiteX91" fmla="*/ 304290 w 386861"/>
              <a:gd name="connsiteY91" fmla="*/ 155008 h 386861"/>
              <a:gd name="connsiteX92" fmla="*/ 288640 w 386861"/>
              <a:gd name="connsiteY92" fmla="*/ 167318 h 386861"/>
              <a:gd name="connsiteX93" fmla="*/ 291102 w 386861"/>
              <a:gd name="connsiteY93" fmla="*/ 187188 h 386861"/>
              <a:gd name="connsiteX94" fmla="*/ 195266 w 386861"/>
              <a:gd name="connsiteY94" fmla="*/ 129687 h 386861"/>
              <a:gd name="connsiteX95" fmla="*/ 124927 w 386861"/>
              <a:gd name="connsiteY95" fmla="*/ 200025 h 386861"/>
              <a:gd name="connsiteX96" fmla="*/ 195266 w 386861"/>
              <a:gd name="connsiteY96" fmla="*/ 270364 h 386861"/>
              <a:gd name="connsiteX97" fmla="*/ 265604 w 386861"/>
              <a:gd name="connsiteY97" fmla="*/ 200025 h 386861"/>
              <a:gd name="connsiteX98" fmla="*/ 195266 w 386861"/>
              <a:gd name="connsiteY98" fmla="*/ 129687 h 386861"/>
              <a:gd name="connsiteX99" fmla="*/ 195266 w 386861"/>
              <a:gd name="connsiteY99" fmla="*/ 235194 h 386861"/>
              <a:gd name="connsiteX100" fmla="*/ 160096 w 386861"/>
              <a:gd name="connsiteY100" fmla="*/ 200025 h 386861"/>
              <a:gd name="connsiteX101" fmla="*/ 195266 w 386861"/>
              <a:gd name="connsiteY101" fmla="*/ 164856 h 386861"/>
              <a:gd name="connsiteX102" fmla="*/ 230435 w 386861"/>
              <a:gd name="connsiteY102" fmla="*/ 200025 h 386861"/>
              <a:gd name="connsiteX103" fmla="*/ 195266 w 386861"/>
              <a:gd name="connsiteY103" fmla="*/ 23519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86861" h="386861">
                <a:moveTo>
                  <a:pt x="325919" y="217258"/>
                </a:moveTo>
                <a:cubicBezTo>
                  <a:pt x="326623" y="211631"/>
                  <a:pt x="327150" y="206004"/>
                  <a:pt x="327150" y="200025"/>
                </a:cubicBezTo>
                <a:cubicBezTo>
                  <a:pt x="327150" y="194046"/>
                  <a:pt x="326623" y="188419"/>
                  <a:pt x="325919" y="182792"/>
                </a:cubicBezTo>
                <a:lnTo>
                  <a:pt x="363023" y="153778"/>
                </a:lnTo>
                <a:cubicBezTo>
                  <a:pt x="366364" y="151140"/>
                  <a:pt x="367243" y="146392"/>
                  <a:pt x="365133" y="142523"/>
                </a:cubicBezTo>
                <a:lnTo>
                  <a:pt x="329964" y="81681"/>
                </a:lnTo>
                <a:cubicBezTo>
                  <a:pt x="328381" y="78867"/>
                  <a:pt x="325392" y="77284"/>
                  <a:pt x="322227" y="77284"/>
                </a:cubicBezTo>
                <a:cubicBezTo>
                  <a:pt x="321171" y="77284"/>
                  <a:pt x="320116" y="77460"/>
                  <a:pt x="319237" y="77812"/>
                </a:cubicBezTo>
                <a:lnTo>
                  <a:pt x="275451" y="95397"/>
                </a:lnTo>
                <a:cubicBezTo>
                  <a:pt x="266307" y="88363"/>
                  <a:pt x="256460" y="82560"/>
                  <a:pt x="245733" y="78164"/>
                </a:cubicBezTo>
                <a:lnTo>
                  <a:pt x="239051" y="31564"/>
                </a:lnTo>
                <a:cubicBezTo>
                  <a:pt x="238524" y="27344"/>
                  <a:pt x="234831" y="24179"/>
                  <a:pt x="230435" y="24179"/>
                </a:cubicBezTo>
                <a:lnTo>
                  <a:pt x="160096" y="24179"/>
                </a:lnTo>
                <a:cubicBezTo>
                  <a:pt x="155700" y="24179"/>
                  <a:pt x="152007" y="27344"/>
                  <a:pt x="151480" y="31564"/>
                </a:cubicBezTo>
                <a:lnTo>
                  <a:pt x="144798" y="78164"/>
                </a:lnTo>
                <a:cubicBezTo>
                  <a:pt x="134071" y="82560"/>
                  <a:pt x="124224" y="88539"/>
                  <a:pt x="115080" y="95397"/>
                </a:cubicBezTo>
                <a:lnTo>
                  <a:pt x="71294" y="77812"/>
                </a:lnTo>
                <a:cubicBezTo>
                  <a:pt x="70239" y="77460"/>
                  <a:pt x="69184" y="77284"/>
                  <a:pt x="68129" y="77284"/>
                </a:cubicBezTo>
                <a:cubicBezTo>
                  <a:pt x="65139" y="77284"/>
                  <a:pt x="62150" y="78867"/>
                  <a:pt x="60567" y="81681"/>
                </a:cubicBezTo>
                <a:lnTo>
                  <a:pt x="25398" y="142523"/>
                </a:lnTo>
                <a:cubicBezTo>
                  <a:pt x="23112" y="146392"/>
                  <a:pt x="24167" y="151140"/>
                  <a:pt x="27508" y="153778"/>
                </a:cubicBezTo>
                <a:lnTo>
                  <a:pt x="64612" y="182792"/>
                </a:lnTo>
                <a:cubicBezTo>
                  <a:pt x="63908" y="188419"/>
                  <a:pt x="63381" y="194222"/>
                  <a:pt x="63381" y="200025"/>
                </a:cubicBezTo>
                <a:cubicBezTo>
                  <a:pt x="63381" y="205828"/>
                  <a:pt x="63908" y="211631"/>
                  <a:pt x="64612" y="217258"/>
                </a:cubicBezTo>
                <a:lnTo>
                  <a:pt x="27508" y="246273"/>
                </a:lnTo>
                <a:cubicBezTo>
                  <a:pt x="24167" y="248910"/>
                  <a:pt x="23288" y="253658"/>
                  <a:pt x="25398" y="257527"/>
                </a:cubicBezTo>
                <a:lnTo>
                  <a:pt x="60567" y="318370"/>
                </a:lnTo>
                <a:cubicBezTo>
                  <a:pt x="62150" y="321183"/>
                  <a:pt x="65139" y="322766"/>
                  <a:pt x="68305" y="322766"/>
                </a:cubicBezTo>
                <a:cubicBezTo>
                  <a:pt x="69360" y="322766"/>
                  <a:pt x="70415" y="322590"/>
                  <a:pt x="71294" y="322238"/>
                </a:cubicBezTo>
                <a:lnTo>
                  <a:pt x="115080" y="304654"/>
                </a:lnTo>
                <a:cubicBezTo>
                  <a:pt x="124224" y="311688"/>
                  <a:pt x="134071" y="317490"/>
                  <a:pt x="144798" y="321887"/>
                </a:cubicBezTo>
                <a:lnTo>
                  <a:pt x="151480" y="368486"/>
                </a:lnTo>
                <a:cubicBezTo>
                  <a:pt x="152007" y="372706"/>
                  <a:pt x="155700" y="375871"/>
                  <a:pt x="160096" y="375871"/>
                </a:cubicBezTo>
                <a:lnTo>
                  <a:pt x="230435" y="375871"/>
                </a:lnTo>
                <a:cubicBezTo>
                  <a:pt x="234831" y="375871"/>
                  <a:pt x="238524" y="372706"/>
                  <a:pt x="239051" y="368486"/>
                </a:cubicBezTo>
                <a:lnTo>
                  <a:pt x="245733" y="321887"/>
                </a:lnTo>
                <a:cubicBezTo>
                  <a:pt x="256460" y="317490"/>
                  <a:pt x="266307" y="311512"/>
                  <a:pt x="275451" y="304654"/>
                </a:cubicBezTo>
                <a:lnTo>
                  <a:pt x="319237" y="322238"/>
                </a:lnTo>
                <a:cubicBezTo>
                  <a:pt x="320292" y="322590"/>
                  <a:pt x="321347" y="322766"/>
                  <a:pt x="322402" y="322766"/>
                </a:cubicBezTo>
                <a:cubicBezTo>
                  <a:pt x="325392" y="322766"/>
                  <a:pt x="328381" y="321183"/>
                  <a:pt x="329964" y="318370"/>
                </a:cubicBezTo>
                <a:lnTo>
                  <a:pt x="365133" y="257527"/>
                </a:lnTo>
                <a:cubicBezTo>
                  <a:pt x="367243" y="253658"/>
                  <a:pt x="366364" y="248910"/>
                  <a:pt x="363023" y="246273"/>
                </a:cubicBezTo>
                <a:lnTo>
                  <a:pt x="325919" y="217258"/>
                </a:lnTo>
                <a:close/>
                <a:moveTo>
                  <a:pt x="291102" y="187188"/>
                </a:moveTo>
                <a:cubicBezTo>
                  <a:pt x="291805" y="192640"/>
                  <a:pt x="291981" y="196332"/>
                  <a:pt x="291981" y="200025"/>
                </a:cubicBezTo>
                <a:cubicBezTo>
                  <a:pt x="291981" y="203718"/>
                  <a:pt x="291629" y="207587"/>
                  <a:pt x="291102" y="212862"/>
                </a:cubicBezTo>
                <a:lnTo>
                  <a:pt x="288640" y="232733"/>
                </a:lnTo>
                <a:lnTo>
                  <a:pt x="304290" y="245042"/>
                </a:lnTo>
                <a:lnTo>
                  <a:pt x="323282" y="259813"/>
                </a:lnTo>
                <a:lnTo>
                  <a:pt x="310972" y="281090"/>
                </a:lnTo>
                <a:lnTo>
                  <a:pt x="288640" y="272122"/>
                </a:lnTo>
                <a:lnTo>
                  <a:pt x="270352" y="264737"/>
                </a:lnTo>
                <a:lnTo>
                  <a:pt x="254526" y="276694"/>
                </a:lnTo>
                <a:cubicBezTo>
                  <a:pt x="246964" y="282321"/>
                  <a:pt x="239755" y="286541"/>
                  <a:pt x="232545" y="289531"/>
                </a:cubicBezTo>
                <a:lnTo>
                  <a:pt x="213905" y="297092"/>
                </a:lnTo>
                <a:lnTo>
                  <a:pt x="211092" y="316963"/>
                </a:lnTo>
                <a:lnTo>
                  <a:pt x="207575" y="340702"/>
                </a:lnTo>
                <a:lnTo>
                  <a:pt x="182956" y="340702"/>
                </a:lnTo>
                <a:lnTo>
                  <a:pt x="179615" y="316963"/>
                </a:lnTo>
                <a:lnTo>
                  <a:pt x="176802" y="297092"/>
                </a:lnTo>
                <a:lnTo>
                  <a:pt x="158162" y="289531"/>
                </a:lnTo>
                <a:cubicBezTo>
                  <a:pt x="150601" y="286366"/>
                  <a:pt x="143567" y="282321"/>
                  <a:pt x="136533" y="277046"/>
                </a:cubicBezTo>
                <a:lnTo>
                  <a:pt x="120531" y="264737"/>
                </a:lnTo>
                <a:lnTo>
                  <a:pt x="101891" y="272298"/>
                </a:lnTo>
                <a:lnTo>
                  <a:pt x="79559" y="281266"/>
                </a:lnTo>
                <a:lnTo>
                  <a:pt x="67249" y="259989"/>
                </a:lnTo>
                <a:lnTo>
                  <a:pt x="86241" y="245218"/>
                </a:lnTo>
                <a:lnTo>
                  <a:pt x="101891" y="232908"/>
                </a:lnTo>
                <a:lnTo>
                  <a:pt x="99429" y="213038"/>
                </a:lnTo>
                <a:cubicBezTo>
                  <a:pt x="98902" y="207587"/>
                  <a:pt x="98550" y="203542"/>
                  <a:pt x="98550" y="200025"/>
                </a:cubicBezTo>
                <a:cubicBezTo>
                  <a:pt x="98550" y="196508"/>
                  <a:pt x="98902" y="192464"/>
                  <a:pt x="99429" y="187188"/>
                </a:cubicBezTo>
                <a:lnTo>
                  <a:pt x="101891" y="167318"/>
                </a:lnTo>
                <a:lnTo>
                  <a:pt x="86241" y="155008"/>
                </a:lnTo>
                <a:lnTo>
                  <a:pt x="67249" y="140237"/>
                </a:lnTo>
                <a:lnTo>
                  <a:pt x="79559" y="118960"/>
                </a:lnTo>
                <a:lnTo>
                  <a:pt x="101891" y="127928"/>
                </a:lnTo>
                <a:lnTo>
                  <a:pt x="120179" y="135314"/>
                </a:lnTo>
                <a:lnTo>
                  <a:pt x="136005" y="123356"/>
                </a:lnTo>
                <a:cubicBezTo>
                  <a:pt x="143567" y="117729"/>
                  <a:pt x="150776" y="113509"/>
                  <a:pt x="157986" y="110519"/>
                </a:cubicBezTo>
                <a:lnTo>
                  <a:pt x="176626" y="102958"/>
                </a:lnTo>
                <a:lnTo>
                  <a:pt x="179439" y="83087"/>
                </a:lnTo>
                <a:lnTo>
                  <a:pt x="182956" y="59348"/>
                </a:lnTo>
                <a:lnTo>
                  <a:pt x="207399" y="59348"/>
                </a:lnTo>
                <a:lnTo>
                  <a:pt x="210740" y="83087"/>
                </a:lnTo>
                <a:lnTo>
                  <a:pt x="213554" y="102958"/>
                </a:lnTo>
                <a:lnTo>
                  <a:pt x="232193" y="110519"/>
                </a:lnTo>
                <a:cubicBezTo>
                  <a:pt x="239755" y="113685"/>
                  <a:pt x="246788" y="117729"/>
                  <a:pt x="253822" y="123004"/>
                </a:cubicBezTo>
                <a:lnTo>
                  <a:pt x="269824" y="135314"/>
                </a:lnTo>
                <a:lnTo>
                  <a:pt x="288464" y="127752"/>
                </a:lnTo>
                <a:lnTo>
                  <a:pt x="310797" y="118784"/>
                </a:lnTo>
                <a:lnTo>
                  <a:pt x="323106" y="140062"/>
                </a:lnTo>
                <a:lnTo>
                  <a:pt x="304290" y="155008"/>
                </a:lnTo>
                <a:lnTo>
                  <a:pt x="288640" y="167318"/>
                </a:lnTo>
                <a:lnTo>
                  <a:pt x="291102" y="187188"/>
                </a:lnTo>
                <a:close/>
                <a:moveTo>
                  <a:pt x="195266" y="129687"/>
                </a:moveTo>
                <a:cubicBezTo>
                  <a:pt x="156403" y="129687"/>
                  <a:pt x="124927" y="161163"/>
                  <a:pt x="124927" y="200025"/>
                </a:cubicBezTo>
                <a:cubicBezTo>
                  <a:pt x="124927" y="238887"/>
                  <a:pt x="156403" y="270364"/>
                  <a:pt x="195266" y="270364"/>
                </a:cubicBezTo>
                <a:cubicBezTo>
                  <a:pt x="234128" y="270364"/>
                  <a:pt x="265604" y="238887"/>
                  <a:pt x="265604" y="200025"/>
                </a:cubicBezTo>
                <a:cubicBezTo>
                  <a:pt x="265604" y="161163"/>
                  <a:pt x="234128" y="129687"/>
                  <a:pt x="195266" y="129687"/>
                </a:cubicBezTo>
                <a:close/>
                <a:moveTo>
                  <a:pt x="195266" y="235194"/>
                </a:moveTo>
                <a:cubicBezTo>
                  <a:pt x="175922" y="235194"/>
                  <a:pt x="160096" y="219368"/>
                  <a:pt x="160096" y="200025"/>
                </a:cubicBezTo>
                <a:cubicBezTo>
                  <a:pt x="160096" y="180682"/>
                  <a:pt x="175922" y="164856"/>
                  <a:pt x="195266" y="164856"/>
                </a:cubicBezTo>
                <a:cubicBezTo>
                  <a:pt x="214609" y="164856"/>
                  <a:pt x="230435" y="180682"/>
                  <a:pt x="230435" y="200025"/>
                </a:cubicBezTo>
                <a:cubicBezTo>
                  <a:pt x="230435" y="219368"/>
                  <a:pt x="214609" y="235194"/>
                  <a:pt x="195266" y="235194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0" name="Freeform: Shape 54">
            <a:extLst>
              <a:ext uri="{FF2B5EF4-FFF2-40B4-BE49-F238E27FC236}">
                <a16:creationId xmlns:a16="http://schemas.microsoft.com/office/drawing/2014/main" id="{65CCBCB2-7DF6-FAEF-8EBA-0BE7A3563907}"/>
              </a:ext>
            </a:extLst>
          </p:cNvPr>
          <p:cNvSpPr/>
          <p:nvPr/>
        </p:nvSpPr>
        <p:spPr>
          <a:xfrm>
            <a:off x="4400844" y="3014088"/>
            <a:ext cx="351693" cy="351693"/>
          </a:xfrm>
          <a:custGeom>
            <a:avLst/>
            <a:gdLst>
              <a:gd name="connsiteX0" fmla="*/ 200025 w 351692"/>
              <a:gd name="connsiteY0" fmla="*/ 24179 h 351692"/>
              <a:gd name="connsiteX1" fmla="*/ 164856 w 351692"/>
              <a:gd name="connsiteY1" fmla="*/ 24179 h 351692"/>
              <a:gd name="connsiteX2" fmla="*/ 164856 w 351692"/>
              <a:gd name="connsiteY2" fmla="*/ 200025 h 351692"/>
              <a:gd name="connsiteX3" fmla="*/ 200025 w 351692"/>
              <a:gd name="connsiteY3" fmla="*/ 200025 h 351692"/>
              <a:gd name="connsiteX4" fmla="*/ 200025 w 351692"/>
              <a:gd name="connsiteY4" fmla="*/ 24179 h 351692"/>
              <a:gd name="connsiteX5" fmla="*/ 284959 w 351692"/>
              <a:gd name="connsiteY5" fmla="*/ 62337 h 351692"/>
              <a:gd name="connsiteX6" fmla="*/ 259989 w 351692"/>
              <a:gd name="connsiteY6" fmla="*/ 87308 h 351692"/>
              <a:gd name="connsiteX7" fmla="*/ 305533 w 351692"/>
              <a:gd name="connsiteY7" fmla="*/ 182440 h 351692"/>
              <a:gd name="connsiteX8" fmla="*/ 182440 w 351692"/>
              <a:gd name="connsiteY8" fmla="*/ 305533 h 351692"/>
              <a:gd name="connsiteX9" fmla="*/ 59348 w 351692"/>
              <a:gd name="connsiteY9" fmla="*/ 182440 h 351692"/>
              <a:gd name="connsiteX10" fmla="*/ 104716 w 351692"/>
              <a:gd name="connsiteY10" fmla="*/ 87132 h 351692"/>
              <a:gd name="connsiteX11" fmla="*/ 79922 w 351692"/>
              <a:gd name="connsiteY11" fmla="*/ 62337 h 351692"/>
              <a:gd name="connsiteX12" fmla="*/ 24179 w 351692"/>
              <a:gd name="connsiteY12" fmla="*/ 182440 h 351692"/>
              <a:gd name="connsiteX13" fmla="*/ 182440 w 351692"/>
              <a:gd name="connsiteY13" fmla="*/ 340702 h 351692"/>
              <a:gd name="connsiteX14" fmla="*/ 340702 w 351692"/>
              <a:gd name="connsiteY14" fmla="*/ 182440 h 351692"/>
              <a:gd name="connsiteX15" fmla="*/ 284959 w 351692"/>
              <a:gd name="connsiteY15" fmla="*/ 62337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692" h="351692">
                <a:moveTo>
                  <a:pt x="200025" y="24179"/>
                </a:moveTo>
                <a:lnTo>
                  <a:pt x="164856" y="24179"/>
                </a:lnTo>
                <a:lnTo>
                  <a:pt x="164856" y="200025"/>
                </a:lnTo>
                <a:lnTo>
                  <a:pt x="200025" y="200025"/>
                </a:lnTo>
                <a:lnTo>
                  <a:pt x="200025" y="24179"/>
                </a:lnTo>
                <a:close/>
                <a:moveTo>
                  <a:pt x="284959" y="62337"/>
                </a:moveTo>
                <a:lnTo>
                  <a:pt x="259989" y="87308"/>
                </a:lnTo>
                <a:cubicBezTo>
                  <a:pt x="287772" y="109640"/>
                  <a:pt x="305533" y="143930"/>
                  <a:pt x="305533" y="182440"/>
                </a:cubicBezTo>
                <a:cubicBezTo>
                  <a:pt x="305533" y="250493"/>
                  <a:pt x="250493" y="305533"/>
                  <a:pt x="182440" y="305533"/>
                </a:cubicBezTo>
                <a:cubicBezTo>
                  <a:pt x="114388" y="305533"/>
                  <a:pt x="59348" y="250493"/>
                  <a:pt x="59348" y="182440"/>
                </a:cubicBezTo>
                <a:cubicBezTo>
                  <a:pt x="59348" y="143930"/>
                  <a:pt x="77109" y="109640"/>
                  <a:pt x="104716" y="87132"/>
                </a:cubicBezTo>
                <a:lnTo>
                  <a:pt x="79922" y="62337"/>
                </a:lnTo>
                <a:cubicBezTo>
                  <a:pt x="45808" y="91352"/>
                  <a:pt x="24179" y="134259"/>
                  <a:pt x="24179" y="182440"/>
                </a:cubicBezTo>
                <a:cubicBezTo>
                  <a:pt x="24179" y="269836"/>
                  <a:pt x="95045" y="340702"/>
                  <a:pt x="182440" y="340702"/>
                </a:cubicBezTo>
                <a:cubicBezTo>
                  <a:pt x="269836" y="340702"/>
                  <a:pt x="340702" y="269836"/>
                  <a:pt x="340702" y="182440"/>
                </a:cubicBezTo>
                <a:cubicBezTo>
                  <a:pt x="340702" y="134259"/>
                  <a:pt x="319073" y="91352"/>
                  <a:pt x="284959" y="62337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CBE14AF-CBA0-8F61-ECB5-699A71E66DEB}"/>
              </a:ext>
            </a:extLst>
          </p:cNvPr>
          <p:cNvSpPr/>
          <p:nvPr/>
        </p:nvSpPr>
        <p:spPr>
          <a:xfrm>
            <a:off x="3339612" y="2978919"/>
            <a:ext cx="439616" cy="404446"/>
          </a:xfrm>
          <a:custGeom>
            <a:avLst/>
            <a:gdLst>
              <a:gd name="connsiteX0" fmla="*/ 393456 w 439615"/>
              <a:gd name="connsiteY0" fmla="*/ 112102 h 404446"/>
              <a:gd name="connsiteX1" fmla="*/ 337713 w 439615"/>
              <a:gd name="connsiteY1" fmla="*/ 112102 h 404446"/>
              <a:gd name="connsiteX2" fmla="*/ 305533 w 439615"/>
              <a:gd name="connsiteY2" fmla="*/ 76933 h 404446"/>
              <a:gd name="connsiteX3" fmla="*/ 200025 w 439615"/>
              <a:gd name="connsiteY3" fmla="*/ 76933 h 404446"/>
              <a:gd name="connsiteX4" fmla="*/ 200025 w 439615"/>
              <a:gd name="connsiteY4" fmla="*/ 112102 h 404446"/>
              <a:gd name="connsiteX5" fmla="*/ 290058 w 439615"/>
              <a:gd name="connsiteY5" fmla="*/ 112102 h 404446"/>
              <a:gd name="connsiteX6" fmla="*/ 322238 w 439615"/>
              <a:gd name="connsiteY6" fmla="*/ 147271 h 404446"/>
              <a:gd name="connsiteX7" fmla="*/ 393456 w 439615"/>
              <a:gd name="connsiteY7" fmla="*/ 147271 h 404446"/>
              <a:gd name="connsiteX8" fmla="*/ 393456 w 439615"/>
              <a:gd name="connsiteY8" fmla="*/ 358287 h 404446"/>
              <a:gd name="connsiteX9" fmla="*/ 112102 w 439615"/>
              <a:gd name="connsiteY9" fmla="*/ 358287 h 404446"/>
              <a:gd name="connsiteX10" fmla="*/ 112102 w 439615"/>
              <a:gd name="connsiteY10" fmla="*/ 200025 h 404446"/>
              <a:gd name="connsiteX11" fmla="*/ 76933 w 439615"/>
              <a:gd name="connsiteY11" fmla="*/ 200025 h 404446"/>
              <a:gd name="connsiteX12" fmla="*/ 76933 w 439615"/>
              <a:gd name="connsiteY12" fmla="*/ 358287 h 404446"/>
              <a:gd name="connsiteX13" fmla="*/ 112102 w 439615"/>
              <a:gd name="connsiteY13" fmla="*/ 393456 h 404446"/>
              <a:gd name="connsiteX14" fmla="*/ 393456 w 439615"/>
              <a:gd name="connsiteY14" fmla="*/ 393456 h 404446"/>
              <a:gd name="connsiteX15" fmla="*/ 428625 w 439615"/>
              <a:gd name="connsiteY15" fmla="*/ 358287 h 404446"/>
              <a:gd name="connsiteX16" fmla="*/ 428625 w 439615"/>
              <a:gd name="connsiteY16" fmla="*/ 147271 h 404446"/>
              <a:gd name="connsiteX17" fmla="*/ 393456 w 439615"/>
              <a:gd name="connsiteY17" fmla="*/ 112102 h 404446"/>
              <a:gd name="connsiteX18" fmla="*/ 164856 w 439615"/>
              <a:gd name="connsiteY18" fmla="*/ 252779 h 404446"/>
              <a:gd name="connsiteX19" fmla="*/ 252779 w 439615"/>
              <a:gd name="connsiteY19" fmla="*/ 340702 h 404446"/>
              <a:gd name="connsiteX20" fmla="*/ 340702 w 439615"/>
              <a:gd name="connsiteY20" fmla="*/ 252779 h 404446"/>
              <a:gd name="connsiteX21" fmla="*/ 252779 w 439615"/>
              <a:gd name="connsiteY21" fmla="*/ 164856 h 404446"/>
              <a:gd name="connsiteX22" fmla="*/ 164856 w 439615"/>
              <a:gd name="connsiteY22" fmla="*/ 252779 h 404446"/>
              <a:gd name="connsiteX23" fmla="*/ 252779 w 439615"/>
              <a:gd name="connsiteY23" fmla="*/ 200025 h 404446"/>
              <a:gd name="connsiteX24" fmla="*/ 305533 w 439615"/>
              <a:gd name="connsiteY24" fmla="*/ 252779 h 404446"/>
              <a:gd name="connsiteX25" fmla="*/ 252779 w 439615"/>
              <a:gd name="connsiteY25" fmla="*/ 305533 h 404446"/>
              <a:gd name="connsiteX26" fmla="*/ 200025 w 439615"/>
              <a:gd name="connsiteY26" fmla="*/ 252779 h 404446"/>
              <a:gd name="connsiteX27" fmla="*/ 252779 w 439615"/>
              <a:gd name="connsiteY27" fmla="*/ 200025 h 404446"/>
              <a:gd name="connsiteX28" fmla="*/ 112102 w 439615"/>
              <a:gd name="connsiteY28" fmla="*/ 112102 h 404446"/>
              <a:gd name="connsiteX29" fmla="*/ 164856 w 439615"/>
              <a:gd name="connsiteY29" fmla="*/ 112102 h 404446"/>
              <a:gd name="connsiteX30" fmla="*/ 164856 w 439615"/>
              <a:gd name="connsiteY30" fmla="*/ 76933 h 404446"/>
              <a:gd name="connsiteX31" fmla="*/ 112102 w 439615"/>
              <a:gd name="connsiteY31" fmla="*/ 76933 h 404446"/>
              <a:gd name="connsiteX32" fmla="*/ 112102 w 439615"/>
              <a:gd name="connsiteY32" fmla="*/ 24179 h 404446"/>
              <a:gd name="connsiteX33" fmla="*/ 76933 w 439615"/>
              <a:gd name="connsiteY33" fmla="*/ 24179 h 404446"/>
              <a:gd name="connsiteX34" fmla="*/ 76933 w 439615"/>
              <a:gd name="connsiteY34" fmla="*/ 76933 h 404446"/>
              <a:gd name="connsiteX35" fmla="*/ 24179 w 439615"/>
              <a:gd name="connsiteY35" fmla="*/ 76933 h 404446"/>
              <a:gd name="connsiteX36" fmla="*/ 24179 w 439615"/>
              <a:gd name="connsiteY36" fmla="*/ 112102 h 404446"/>
              <a:gd name="connsiteX37" fmla="*/ 76933 w 439615"/>
              <a:gd name="connsiteY37" fmla="*/ 112102 h 404446"/>
              <a:gd name="connsiteX38" fmla="*/ 76933 w 439615"/>
              <a:gd name="connsiteY38" fmla="*/ 164856 h 404446"/>
              <a:gd name="connsiteX39" fmla="*/ 112102 w 439615"/>
              <a:gd name="connsiteY39" fmla="*/ 164856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9615" h="404446">
                <a:moveTo>
                  <a:pt x="393456" y="112102"/>
                </a:moveTo>
                <a:lnTo>
                  <a:pt x="337713" y="112102"/>
                </a:lnTo>
                <a:lnTo>
                  <a:pt x="305533" y="76933"/>
                </a:lnTo>
                <a:lnTo>
                  <a:pt x="200025" y="76933"/>
                </a:lnTo>
                <a:lnTo>
                  <a:pt x="200025" y="112102"/>
                </a:lnTo>
                <a:lnTo>
                  <a:pt x="290058" y="112102"/>
                </a:lnTo>
                <a:lnTo>
                  <a:pt x="322238" y="147271"/>
                </a:lnTo>
                <a:lnTo>
                  <a:pt x="393456" y="147271"/>
                </a:lnTo>
                <a:lnTo>
                  <a:pt x="393456" y="358287"/>
                </a:lnTo>
                <a:lnTo>
                  <a:pt x="112102" y="358287"/>
                </a:lnTo>
                <a:lnTo>
                  <a:pt x="112102" y="200025"/>
                </a:lnTo>
                <a:lnTo>
                  <a:pt x="76933" y="200025"/>
                </a:lnTo>
                <a:lnTo>
                  <a:pt x="76933" y="358287"/>
                </a:lnTo>
                <a:cubicBezTo>
                  <a:pt x="76933" y="377630"/>
                  <a:pt x="92759" y="393456"/>
                  <a:pt x="112102" y="393456"/>
                </a:cubicBezTo>
                <a:lnTo>
                  <a:pt x="393456" y="393456"/>
                </a:lnTo>
                <a:cubicBezTo>
                  <a:pt x="412799" y="393456"/>
                  <a:pt x="428625" y="377630"/>
                  <a:pt x="428625" y="358287"/>
                </a:cubicBezTo>
                <a:lnTo>
                  <a:pt x="428625" y="147271"/>
                </a:lnTo>
                <a:cubicBezTo>
                  <a:pt x="428625" y="127928"/>
                  <a:pt x="412799" y="112102"/>
                  <a:pt x="393456" y="112102"/>
                </a:cubicBezTo>
                <a:close/>
                <a:moveTo>
                  <a:pt x="164856" y="252779"/>
                </a:moveTo>
                <a:cubicBezTo>
                  <a:pt x="164856" y="301313"/>
                  <a:pt x="204245" y="340702"/>
                  <a:pt x="252779" y="340702"/>
                </a:cubicBezTo>
                <a:cubicBezTo>
                  <a:pt x="301313" y="340702"/>
                  <a:pt x="340702" y="301313"/>
                  <a:pt x="340702" y="252779"/>
                </a:cubicBezTo>
                <a:cubicBezTo>
                  <a:pt x="340702" y="204245"/>
                  <a:pt x="301313" y="164856"/>
                  <a:pt x="252779" y="164856"/>
                </a:cubicBezTo>
                <a:cubicBezTo>
                  <a:pt x="204245" y="164856"/>
                  <a:pt x="164856" y="204245"/>
                  <a:pt x="164856" y="252779"/>
                </a:cubicBezTo>
                <a:close/>
                <a:moveTo>
                  <a:pt x="252779" y="200025"/>
                </a:moveTo>
                <a:cubicBezTo>
                  <a:pt x="281794" y="200025"/>
                  <a:pt x="305533" y="223764"/>
                  <a:pt x="305533" y="252779"/>
                </a:cubicBezTo>
                <a:cubicBezTo>
                  <a:pt x="305533" y="281794"/>
                  <a:pt x="281794" y="305533"/>
                  <a:pt x="252779" y="305533"/>
                </a:cubicBezTo>
                <a:cubicBezTo>
                  <a:pt x="223764" y="305533"/>
                  <a:pt x="200025" y="281794"/>
                  <a:pt x="200025" y="252779"/>
                </a:cubicBezTo>
                <a:cubicBezTo>
                  <a:pt x="200025" y="223764"/>
                  <a:pt x="223764" y="200025"/>
                  <a:pt x="252779" y="200025"/>
                </a:cubicBezTo>
                <a:close/>
                <a:moveTo>
                  <a:pt x="112102" y="112102"/>
                </a:moveTo>
                <a:lnTo>
                  <a:pt x="164856" y="112102"/>
                </a:lnTo>
                <a:lnTo>
                  <a:pt x="164856" y="76933"/>
                </a:lnTo>
                <a:lnTo>
                  <a:pt x="112102" y="76933"/>
                </a:lnTo>
                <a:lnTo>
                  <a:pt x="112102" y="24179"/>
                </a:lnTo>
                <a:lnTo>
                  <a:pt x="76933" y="24179"/>
                </a:lnTo>
                <a:lnTo>
                  <a:pt x="76933" y="76933"/>
                </a:lnTo>
                <a:lnTo>
                  <a:pt x="24179" y="76933"/>
                </a:lnTo>
                <a:lnTo>
                  <a:pt x="24179" y="112102"/>
                </a:lnTo>
                <a:lnTo>
                  <a:pt x="76933" y="112102"/>
                </a:lnTo>
                <a:lnTo>
                  <a:pt x="76933" y="164856"/>
                </a:lnTo>
                <a:lnTo>
                  <a:pt x="112102" y="164856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2" name="Freeform: Shape 66">
            <a:extLst>
              <a:ext uri="{FF2B5EF4-FFF2-40B4-BE49-F238E27FC236}">
                <a16:creationId xmlns:a16="http://schemas.microsoft.com/office/drawing/2014/main" id="{232E9535-C59F-3C4E-985A-6333A9C07FEF}"/>
              </a:ext>
            </a:extLst>
          </p:cNvPr>
          <p:cNvSpPr/>
          <p:nvPr/>
        </p:nvSpPr>
        <p:spPr>
          <a:xfrm>
            <a:off x="2366303" y="3013436"/>
            <a:ext cx="386862" cy="351693"/>
          </a:xfrm>
          <a:custGeom>
            <a:avLst/>
            <a:gdLst>
              <a:gd name="connsiteX0" fmla="*/ 237305 w 386861"/>
              <a:gd name="connsiteY0" fmla="*/ 59348 h 351692"/>
              <a:gd name="connsiteX1" fmla="*/ 269484 w 386861"/>
              <a:gd name="connsiteY1" fmla="*/ 94517 h 351692"/>
              <a:gd name="connsiteX2" fmla="*/ 340702 w 386861"/>
              <a:gd name="connsiteY2" fmla="*/ 94517 h 351692"/>
              <a:gd name="connsiteX3" fmla="*/ 340702 w 386861"/>
              <a:gd name="connsiteY3" fmla="*/ 305533 h 351692"/>
              <a:gd name="connsiteX4" fmla="*/ 59348 w 386861"/>
              <a:gd name="connsiteY4" fmla="*/ 305533 h 351692"/>
              <a:gd name="connsiteX5" fmla="*/ 59348 w 386861"/>
              <a:gd name="connsiteY5" fmla="*/ 94517 h 351692"/>
              <a:gd name="connsiteX6" fmla="*/ 130566 w 386861"/>
              <a:gd name="connsiteY6" fmla="*/ 94517 h 351692"/>
              <a:gd name="connsiteX7" fmla="*/ 162746 w 386861"/>
              <a:gd name="connsiteY7" fmla="*/ 59348 h 351692"/>
              <a:gd name="connsiteX8" fmla="*/ 237305 w 386861"/>
              <a:gd name="connsiteY8" fmla="*/ 59348 h 351692"/>
              <a:gd name="connsiteX9" fmla="*/ 252779 w 386861"/>
              <a:gd name="connsiteY9" fmla="*/ 24179 h 351692"/>
              <a:gd name="connsiteX10" fmla="*/ 147271 w 386861"/>
              <a:gd name="connsiteY10" fmla="*/ 24179 h 351692"/>
              <a:gd name="connsiteX11" fmla="*/ 115091 w 386861"/>
              <a:gd name="connsiteY11" fmla="*/ 59348 h 351692"/>
              <a:gd name="connsiteX12" fmla="*/ 59348 w 386861"/>
              <a:gd name="connsiteY12" fmla="*/ 59348 h 351692"/>
              <a:gd name="connsiteX13" fmla="*/ 24179 w 386861"/>
              <a:gd name="connsiteY13" fmla="*/ 94517 h 351692"/>
              <a:gd name="connsiteX14" fmla="*/ 24179 w 386861"/>
              <a:gd name="connsiteY14" fmla="*/ 305533 h 351692"/>
              <a:gd name="connsiteX15" fmla="*/ 59348 w 386861"/>
              <a:gd name="connsiteY15" fmla="*/ 340702 h 351692"/>
              <a:gd name="connsiteX16" fmla="*/ 340702 w 386861"/>
              <a:gd name="connsiteY16" fmla="*/ 340702 h 351692"/>
              <a:gd name="connsiteX17" fmla="*/ 375871 w 386861"/>
              <a:gd name="connsiteY17" fmla="*/ 305533 h 351692"/>
              <a:gd name="connsiteX18" fmla="*/ 375871 w 386861"/>
              <a:gd name="connsiteY18" fmla="*/ 94517 h 351692"/>
              <a:gd name="connsiteX19" fmla="*/ 340702 w 386861"/>
              <a:gd name="connsiteY19" fmla="*/ 59348 h 351692"/>
              <a:gd name="connsiteX20" fmla="*/ 284959 w 386861"/>
              <a:gd name="connsiteY20" fmla="*/ 59348 h 351692"/>
              <a:gd name="connsiteX21" fmla="*/ 252779 w 386861"/>
              <a:gd name="connsiteY21" fmla="*/ 24179 h 351692"/>
              <a:gd name="connsiteX22" fmla="*/ 200025 w 386861"/>
              <a:gd name="connsiteY22" fmla="*/ 147271 h 351692"/>
              <a:gd name="connsiteX23" fmla="*/ 252779 w 386861"/>
              <a:gd name="connsiteY23" fmla="*/ 200025 h 351692"/>
              <a:gd name="connsiteX24" fmla="*/ 200025 w 386861"/>
              <a:gd name="connsiteY24" fmla="*/ 252779 h 351692"/>
              <a:gd name="connsiteX25" fmla="*/ 147271 w 386861"/>
              <a:gd name="connsiteY25" fmla="*/ 200025 h 351692"/>
              <a:gd name="connsiteX26" fmla="*/ 200025 w 386861"/>
              <a:gd name="connsiteY26" fmla="*/ 147271 h 351692"/>
              <a:gd name="connsiteX27" fmla="*/ 200025 w 386861"/>
              <a:gd name="connsiteY27" fmla="*/ 112102 h 351692"/>
              <a:gd name="connsiteX28" fmla="*/ 112102 w 386861"/>
              <a:gd name="connsiteY28" fmla="*/ 200025 h 351692"/>
              <a:gd name="connsiteX29" fmla="*/ 200025 w 386861"/>
              <a:gd name="connsiteY29" fmla="*/ 287948 h 351692"/>
              <a:gd name="connsiteX30" fmla="*/ 287948 w 386861"/>
              <a:gd name="connsiteY30" fmla="*/ 200025 h 351692"/>
              <a:gd name="connsiteX31" fmla="*/ 200025 w 386861"/>
              <a:gd name="connsiteY31" fmla="*/ 11210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6861" h="351692">
                <a:moveTo>
                  <a:pt x="237305" y="59348"/>
                </a:moveTo>
                <a:lnTo>
                  <a:pt x="269484" y="94517"/>
                </a:lnTo>
                <a:lnTo>
                  <a:pt x="340702" y="94517"/>
                </a:lnTo>
                <a:lnTo>
                  <a:pt x="340702" y="305533"/>
                </a:lnTo>
                <a:lnTo>
                  <a:pt x="59348" y="305533"/>
                </a:lnTo>
                <a:lnTo>
                  <a:pt x="59348" y="94517"/>
                </a:lnTo>
                <a:lnTo>
                  <a:pt x="130566" y="94517"/>
                </a:lnTo>
                <a:lnTo>
                  <a:pt x="162746" y="59348"/>
                </a:lnTo>
                <a:lnTo>
                  <a:pt x="237305" y="59348"/>
                </a:lnTo>
                <a:moveTo>
                  <a:pt x="252779" y="24179"/>
                </a:moveTo>
                <a:lnTo>
                  <a:pt x="147271" y="24179"/>
                </a:lnTo>
                <a:lnTo>
                  <a:pt x="115091" y="59348"/>
                </a:lnTo>
                <a:lnTo>
                  <a:pt x="59348" y="59348"/>
                </a:lnTo>
                <a:cubicBezTo>
                  <a:pt x="40005" y="59348"/>
                  <a:pt x="24179" y="75174"/>
                  <a:pt x="24179" y="94517"/>
                </a:cubicBezTo>
                <a:lnTo>
                  <a:pt x="24179" y="305533"/>
                </a:lnTo>
                <a:cubicBezTo>
                  <a:pt x="24179" y="324876"/>
                  <a:pt x="40005" y="340702"/>
                  <a:pt x="59348" y="340702"/>
                </a:cubicBezTo>
                <a:lnTo>
                  <a:pt x="340702" y="340702"/>
                </a:lnTo>
                <a:cubicBezTo>
                  <a:pt x="360045" y="340702"/>
                  <a:pt x="375871" y="324876"/>
                  <a:pt x="375871" y="305533"/>
                </a:cubicBezTo>
                <a:lnTo>
                  <a:pt x="375871" y="94517"/>
                </a:lnTo>
                <a:cubicBezTo>
                  <a:pt x="375871" y="75174"/>
                  <a:pt x="360045" y="59348"/>
                  <a:pt x="340702" y="59348"/>
                </a:cubicBezTo>
                <a:lnTo>
                  <a:pt x="284959" y="59348"/>
                </a:lnTo>
                <a:lnTo>
                  <a:pt x="252779" y="24179"/>
                </a:lnTo>
                <a:close/>
                <a:moveTo>
                  <a:pt x="200025" y="147271"/>
                </a:moveTo>
                <a:cubicBezTo>
                  <a:pt x="229040" y="147271"/>
                  <a:pt x="252779" y="171010"/>
                  <a:pt x="252779" y="200025"/>
                </a:cubicBezTo>
                <a:cubicBezTo>
                  <a:pt x="252779" y="229040"/>
                  <a:pt x="229040" y="252779"/>
                  <a:pt x="200025" y="252779"/>
                </a:cubicBezTo>
                <a:cubicBezTo>
                  <a:pt x="171010" y="252779"/>
                  <a:pt x="147271" y="229040"/>
                  <a:pt x="147271" y="200025"/>
                </a:cubicBezTo>
                <a:cubicBezTo>
                  <a:pt x="147271" y="171010"/>
                  <a:pt x="171010" y="147271"/>
                  <a:pt x="200025" y="147271"/>
                </a:cubicBezTo>
                <a:moveTo>
                  <a:pt x="200025" y="112102"/>
                </a:moveTo>
                <a:cubicBezTo>
                  <a:pt x="151492" y="112102"/>
                  <a:pt x="112102" y="151492"/>
                  <a:pt x="112102" y="200025"/>
                </a:cubicBezTo>
                <a:cubicBezTo>
                  <a:pt x="112102" y="248559"/>
                  <a:pt x="151492" y="287948"/>
                  <a:pt x="200025" y="287948"/>
                </a:cubicBezTo>
                <a:cubicBezTo>
                  <a:pt x="248559" y="287948"/>
                  <a:pt x="287948" y="248559"/>
                  <a:pt x="287948" y="200025"/>
                </a:cubicBezTo>
                <a:cubicBezTo>
                  <a:pt x="287948" y="151492"/>
                  <a:pt x="248559" y="112102"/>
                  <a:pt x="200025" y="1121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3" name="Freeform: Shape 72">
            <a:extLst>
              <a:ext uri="{FF2B5EF4-FFF2-40B4-BE49-F238E27FC236}">
                <a16:creationId xmlns:a16="http://schemas.microsoft.com/office/drawing/2014/main" id="{4A80038B-23F5-CEEA-28AA-6E735EC89C94}"/>
              </a:ext>
            </a:extLst>
          </p:cNvPr>
          <p:cNvSpPr/>
          <p:nvPr/>
        </p:nvSpPr>
        <p:spPr>
          <a:xfrm>
            <a:off x="1357825" y="2996503"/>
            <a:ext cx="386862" cy="386862"/>
          </a:xfrm>
          <a:custGeom>
            <a:avLst/>
            <a:gdLst>
              <a:gd name="connsiteX0" fmla="*/ 340702 w 386861"/>
              <a:gd name="connsiteY0" fmla="*/ 59348 h 386861"/>
              <a:gd name="connsiteX1" fmla="*/ 340702 w 386861"/>
              <a:gd name="connsiteY1" fmla="*/ 270364 h 386861"/>
              <a:gd name="connsiteX2" fmla="*/ 129687 w 386861"/>
              <a:gd name="connsiteY2" fmla="*/ 270364 h 386861"/>
              <a:gd name="connsiteX3" fmla="*/ 129687 w 386861"/>
              <a:gd name="connsiteY3" fmla="*/ 59348 h 386861"/>
              <a:gd name="connsiteX4" fmla="*/ 340702 w 386861"/>
              <a:gd name="connsiteY4" fmla="*/ 59348 h 386861"/>
              <a:gd name="connsiteX5" fmla="*/ 340702 w 386861"/>
              <a:gd name="connsiteY5" fmla="*/ 24179 h 386861"/>
              <a:gd name="connsiteX6" fmla="*/ 129687 w 386861"/>
              <a:gd name="connsiteY6" fmla="*/ 24179 h 386861"/>
              <a:gd name="connsiteX7" fmla="*/ 94517 w 386861"/>
              <a:gd name="connsiteY7" fmla="*/ 59348 h 386861"/>
              <a:gd name="connsiteX8" fmla="*/ 94517 w 386861"/>
              <a:gd name="connsiteY8" fmla="*/ 270364 h 386861"/>
              <a:gd name="connsiteX9" fmla="*/ 129687 w 386861"/>
              <a:gd name="connsiteY9" fmla="*/ 305533 h 386861"/>
              <a:gd name="connsiteX10" fmla="*/ 340702 w 386861"/>
              <a:gd name="connsiteY10" fmla="*/ 305533 h 386861"/>
              <a:gd name="connsiteX11" fmla="*/ 375871 w 386861"/>
              <a:gd name="connsiteY11" fmla="*/ 270364 h 386861"/>
              <a:gd name="connsiteX12" fmla="*/ 375871 w 386861"/>
              <a:gd name="connsiteY12" fmla="*/ 59348 h 386861"/>
              <a:gd name="connsiteX13" fmla="*/ 340702 w 386861"/>
              <a:gd name="connsiteY13" fmla="*/ 24179 h 386861"/>
              <a:gd name="connsiteX14" fmla="*/ 191233 w 386861"/>
              <a:gd name="connsiteY14" fmla="*/ 194222 h 386861"/>
              <a:gd name="connsiteX15" fmla="*/ 220951 w 386861"/>
              <a:gd name="connsiteY15" fmla="*/ 233963 h 386861"/>
              <a:gd name="connsiteX16" fmla="*/ 264561 w 386861"/>
              <a:gd name="connsiteY16" fmla="*/ 179451 h 386861"/>
              <a:gd name="connsiteX17" fmla="*/ 323118 w 386861"/>
              <a:gd name="connsiteY17" fmla="*/ 252779 h 386861"/>
              <a:gd name="connsiteX18" fmla="*/ 147271 w 386861"/>
              <a:gd name="connsiteY18" fmla="*/ 252779 h 386861"/>
              <a:gd name="connsiteX19" fmla="*/ 24179 w 386861"/>
              <a:gd name="connsiteY19" fmla="*/ 94517 h 386861"/>
              <a:gd name="connsiteX20" fmla="*/ 24179 w 386861"/>
              <a:gd name="connsiteY20" fmla="*/ 340702 h 386861"/>
              <a:gd name="connsiteX21" fmla="*/ 59348 w 386861"/>
              <a:gd name="connsiteY21" fmla="*/ 375871 h 386861"/>
              <a:gd name="connsiteX22" fmla="*/ 305533 w 386861"/>
              <a:gd name="connsiteY22" fmla="*/ 375871 h 386861"/>
              <a:gd name="connsiteX23" fmla="*/ 305533 w 386861"/>
              <a:gd name="connsiteY23" fmla="*/ 340702 h 386861"/>
              <a:gd name="connsiteX24" fmla="*/ 59348 w 386861"/>
              <a:gd name="connsiteY24" fmla="*/ 340702 h 386861"/>
              <a:gd name="connsiteX25" fmla="*/ 59348 w 386861"/>
              <a:gd name="connsiteY25" fmla="*/ 94517 h 386861"/>
              <a:gd name="connsiteX26" fmla="*/ 24179 w 386861"/>
              <a:gd name="connsiteY26" fmla="*/ 94517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861" h="386861">
                <a:moveTo>
                  <a:pt x="340702" y="59348"/>
                </a:moveTo>
                <a:lnTo>
                  <a:pt x="340702" y="270364"/>
                </a:lnTo>
                <a:lnTo>
                  <a:pt x="129687" y="270364"/>
                </a:lnTo>
                <a:lnTo>
                  <a:pt x="129687" y="59348"/>
                </a:lnTo>
                <a:lnTo>
                  <a:pt x="340702" y="59348"/>
                </a:lnTo>
                <a:moveTo>
                  <a:pt x="340702" y="24179"/>
                </a:moveTo>
                <a:lnTo>
                  <a:pt x="129687" y="24179"/>
                </a:lnTo>
                <a:cubicBezTo>
                  <a:pt x="110344" y="24179"/>
                  <a:pt x="94517" y="40005"/>
                  <a:pt x="94517" y="59348"/>
                </a:cubicBezTo>
                <a:lnTo>
                  <a:pt x="94517" y="270364"/>
                </a:lnTo>
                <a:cubicBezTo>
                  <a:pt x="94517" y="289707"/>
                  <a:pt x="110344" y="305533"/>
                  <a:pt x="129687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59348"/>
                </a:lnTo>
                <a:cubicBezTo>
                  <a:pt x="375871" y="40005"/>
                  <a:pt x="360045" y="24179"/>
                  <a:pt x="340702" y="24179"/>
                </a:cubicBezTo>
                <a:close/>
                <a:moveTo>
                  <a:pt x="191233" y="194222"/>
                </a:moveTo>
                <a:lnTo>
                  <a:pt x="220951" y="233963"/>
                </a:lnTo>
                <a:lnTo>
                  <a:pt x="264561" y="179451"/>
                </a:lnTo>
                <a:lnTo>
                  <a:pt x="323118" y="252779"/>
                </a:lnTo>
                <a:lnTo>
                  <a:pt x="147271" y="252779"/>
                </a:lnTo>
                <a:close/>
                <a:moveTo>
                  <a:pt x="24179" y="94517"/>
                </a:moveTo>
                <a:lnTo>
                  <a:pt x="24179" y="340702"/>
                </a:lnTo>
                <a:cubicBezTo>
                  <a:pt x="24179" y="360045"/>
                  <a:pt x="40005" y="375871"/>
                  <a:pt x="59348" y="375871"/>
                </a:cubicBezTo>
                <a:lnTo>
                  <a:pt x="305533" y="375871"/>
                </a:lnTo>
                <a:lnTo>
                  <a:pt x="305533" y="340702"/>
                </a:lnTo>
                <a:lnTo>
                  <a:pt x="59348" y="340702"/>
                </a:lnTo>
                <a:lnTo>
                  <a:pt x="59348" y="94517"/>
                </a:lnTo>
                <a:lnTo>
                  <a:pt x="24179" y="94517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4" name="Freeform: Shape 78">
            <a:extLst>
              <a:ext uri="{FF2B5EF4-FFF2-40B4-BE49-F238E27FC236}">
                <a16:creationId xmlns:a16="http://schemas.microsoft.com/office/drawing/2014/main" id="{87A19F53-F540-B577-8140-765F2727F313}"/>
              </a:ext>
            </a:extLst>
          </p:cNvPr>
          <p:cNvSpPr/>
          <p:nvPr/>
        </p:nvSpPr>
        <p:spPr>
          <a:xfrm>
            <a:off x="1357825" y="4172102"/>
            <a:ext cx="386862" cy="246185"/>
          </a:xfrm>
          <a:custGeom>
            <a:avLst/>
            <a:gdLst>
              <a:gd name="connsiteX0" fmla="*/ 270364 w 386861"/>
              <a:gd name="connsiteY0" fmla="*/ 24179 h 246184"/>
              <a:gd name="connsiteX1" fmla="*/ 310632 w 386861"/>
              <a:gd name="connsiteY1" fmla="*/ 64448 h 246184"/>
              <a:gd name="connsiteX2" fmla="*/ 224819 w 386861"/>
              <a:gd name="connsiteY2" fmla="*/ 150261 h 246184"/>
              <a:gd name="connsiteX3" fmla="*/ 154481 w 386861"/>
              <a:gd name="connsiteY3" fmla="*/ 79922 h 246184"/>
              <a:gd name="connsiteX4" fmla="*/ 24179 w 386861"/>
              <a:gd name="connsiteY4" fmla="*/ 210400 h 246184"/>
              <a:gd name="connsiteX5" fmla="*/ 48973 w 386861"/>
              <a:gd name="connsiteY5" fmla="*/ 235194 h 246184"/>
              <a:gd name="connsiteX6" fmla="*/ 154481 w 386861"/>
              <a:gd name="connsiteY6" fmla="*/ 129687 h 246184"/>
              <a:gd name="connsiteX7" fmla="*/ 224819 w 386861"/>
              <a:gd name="connsiteY7" fmla="*/ 200025 h 246184"/>
              <a:gd name="connsiteX8" fmla="*/ 335603 w 386861"/>
              <a:gd name="connsiteY8" fmla="*/ 89418 h 246184"/>
              <a:gd name="connsiteX9" fmla="*/ 375871 w 386861"/>
              <a:gd name="connsiteY9" fmla="*/ 129687 h 246184"/>
              <a:gd name="connsiteX10" fmla="*/ 375871 w 386861"/>
              <a:gd name="connsiteY10" fmla="*/ 24179 h 246184"/>
              <a:gd name="connsiteX11" fmla="*/ 270364 w 386861"/>
              <a:gd name="connsiteY11" fmla="*/ 24179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861" h="246184">
                <a:moveTo>
                  <a:pt x="270364" y="24179"/>
                </a:moveTo>
                <a:lnTo>
                  <a:pt x="310632" y="64448"/>
                </a:lnTo>
                <a:lnTo>
                  <a:pt x="224819" y="150261"/>
                </a:lnTo>
                <a:lnTo>
                  <a:pt x="154481" y="79922"/>
                </a:lnTo>
                <a:lnTo>
                  <a:pt x="24179" y="210400"/>
                </a:lnTo>
                <a:lnTo>
                  <a:pt x="48973" y="235194"/>
                </a:lnTo>
                <a:lnTo>
                  <a:pt x="154481" y="129687"/>
                </a:lnTo>
                <a:lnTo>
                  <a:pt x="224819" y="200025"/>
                </a:lnTo>
                <a:lnTo>
                  <a:pt x="335603" y="89418"/>
                </a:lnTo>
                <a:lnTo>
                  <a:pt x="375871" y="129687"/>
                </a:lnTo>
                <a:lnTo>
                  <a:pt x="375871" y="24179"/>
                </a:lnTo>
                <a:lnTo>
                  <a:pt x="270364" y="24179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5" name="Graphic 88">
            <a:extLst>
              <a:ext uri="{FF2B5EF4-FFF2-40B4-BE49-F238E27FC236}">
                <a16:creationId xmlns:a16="http://schemas.microsoft.com/office/drawing/2014/main" id="{49FEA7D1-A7B1-53C4-37AB-C73F983451BA}"/>
              </a:ext>
            </a:extLst>
          </p:cNvPr>
          <p:cNvSpPr/>
          <p:nvPr/>
        </p:nvSpPr>
        <p:spPr>
          <a:xfrm>
            <a:off x="2383888" y="4127815"/>
            <a:ext cx="351693" cy="351693"/>
          </a:xfrm>
          <a:custGeom>
            <a:avLst/>
            <a:gdLst>
              <a:gd name="connsiteX0" fmla="*/ 164856 w 351692"/>
              <a:gd name="connsiteY0" fmla="*/ 112102 h 351692"/>
              <a:gd name="connsiteX1" fmla="*/ 164856 w 351692"/>
              <a:gd name="connsiteY1" fmla="*/ 200025 h 351692"/>
              <a:gd name="connsiteX2" fmla="*/ 239591 w 351692"/>
              <a:gd name="connsiteY2" fmla="*/ 244338 h 351692"/>
              <a:gd name="connsiteX3" fmla="*/ 253131 w 351692"/>
              <a:gd name="connsiteY3" fmla="*/ 221830 h 351692"/>
              <a:gd name="connsiteX4" fmla="*/ 191233 w 351692"/>
              <a:gd name="connsiteY4" fmla="*/ 185078 h 351692"/>
              <a:gd name="connsiteX5" fmla="*/ 191233 w 351692"/>
              <a:gd name="connsiteY5" fmla="*/ 112102 h 351692"/>
              <a:gd name="connsiteX6" fmla="*/ 340702 w 351692"/>
              <a:gd name="connsiteY6" fmla="*/ 147271 h 351692"/>
              <a:gd name="connsiteX7" fmla="*/ 340702 w 351692"/>
              <a:gd name="connsiteY7" fmla="*/ 24179 h 351692"/>
              <a:gd name="connsiteX8" fmla="*/ 294279 w 351692"/>
              <a:gd name="connsiteY8" fmla="*/ 70602 h 351692"/>
              <a:gd name="connsiteX9" fmla="*/ 182440 w 351692"/>
              <a:gd name="connsiteY9" fmla="*/ 24179 h 351692"/>
              <a:gd name="connsiteX10" fmla="*/ 24179 w 351692"/>
              <a:gd name="connsiteY10" fmla="*/ 182440 h 351692"/>
              <a:gd name="connsiteX11" fmla="*/ 182440 w 351692"/>
              <a:gd name="connsiteY11" fmla="*/ 340702 h 351692"/>
              <a:gd name="connsiteX12" fmla="*/ 340702 w 351692"/>
              <a:gd name="connsiteY12" fmla="*/ 182440 h 351692"/>
              <a:gd name="connsiteX13" fmla="*/ 305533 w 351692"/>
              <a:gd name="connsiteY13" fmla="*/ 182440 h 351692"/>
              <a:gd name="connsiteX14" fmla="*/ 182440 w 351692"/>
              <a:gd name="connsiteY14" fmla="*/ 305533 h 351692"/>
              <a:gd name="connsiteX15" fmla="*/ 59348 w 351692"/>
              <a:gd name="connsiteY15" fmla="*/ 182440 h 351692"/>
              <a:gd name="connsiteX16" fmla="*/ 182440 w 351692"/>
              <a:gd name="connsiteY16" fmla="*/ 59348 h 351692"/>
              <a:gd name="connsiteX17" fmla="*/ 269484 w 351692"/>
              <a:gd name="connsiteY17" fmla="*/ 95397 h 351692"/>
              <a:gd name="connsiteX18" fmla="*/ 217610 w 351692"/>
              <a:gd name="connsiteY18" fmla="*/ 147271 h 351692"/>
              <a:gd name="connsiteX19" fmla="*/ 340702 w 351692"/>
              <a:gd name="connsiteY19" fmla="*/ 14727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692" h="351692">
                <a:moveTo>
                  <a:pt x="164856" y="112102"/>
                </a:moveTo>
                <a:lnTo>
                  <a:pt x="164856" y="200025"/>
                </a:lnTo>
                <a:lnTo>
                  <a:pt x="239591" y="244338"/>
                </a:lnTo>
                <a:lnTo>
                  <a:pt x="253131" y="221830"/>
                </a:lnTo>
                <a:lnTo>
                  <a:pt x="191233" y="185078"/>
                </a:lnTo>
                <a:lnTo>
                  <a:pt x="191233" y="112102"/>
                </a:lnTo>
                <a:close/>
                <a:moveTo>
                  <a:pt x="340702" y="147271"/>
                </a:moveTo>
                <a:lnTo>
                  <a:pt x="340702" y="24179"/>
                </a:lnTo>
                <a:lnTo>
                  <a:pt x="294279" y="70602"/>
                </a:lnTo>
                <a:cubicBezTo>
                  <a:pt x="265792" y="41939"/>
                  <a:pt x="226226" y="24179"/>
                  <a:pt x="182440" y="24179"/>
                </a:cubicBezTo>
                <a:cubicBezTo>
                  <a:pt x="95045" y="24179"/>
                  <a:pt x="24179" y="95045"/>
                  <a:pt x="24179" y="182440"/>
                </a:cubicBezTo>
                <a:cubicBezTo>
                  <a:pt x="24179" y="269836"/>
                  <a:pt x="95045" y="340702"/>
                  <a:pt x="182440" y="340702"/>
                </a:cubicBezTo>
                <a:cubicBezTo>
                  <a:pt x="269836" y="340702"/>
                  <a:pt x="340702" y="269836"/>
                  <a:pt x="340702" y="182440"/>
                </a:cubicBezTo>
                <a:lnTo>
                  <a:pt x="305533" y="182440"/>
                </a:lnTo>
                <a:cubicBezTo>
                  <a:pt x="305533" y="250317"/>
                  <a:pt x="250317" y="305533"/>
                  <a:pt x="182440" y="305533"/>
                </a:cubicBezTo>
                <a:cubicBezTo>
                  <a:pt x="114564" y="305533"/>
                  <a:pt x="59348" y="250317"/>
                  <a:pt x="59348" y="182440"/>
                </a:cubicBezTo>
                <a:cubicBezTo>
                  <a:pt x="59348" y="114564"/>
                  <a:pt x="114564" y="59348"/>
                  <a:pt x="182440" y="59348"/>
                </a:cubicBezTo>
                <a:cubicBezTo>
                  <a:pt x="216379" y="59348"/>
                  <a:pt x="247152" y="73240"/>
                  <a:pt x="269484" y="95397"/>
                </a:cubicBezTo>
                <a:lnTo>
                  <a:pt x="217610" y="147271"/>
                </a:lnTo>
                <a:lnTo>
                  <a:pt x="340702" y="147271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6" name="Freeform: Shape 88">
            <a:extLst>
              <a:ext uri="{FF2B5EF4-FFF2-40B4-BE49-F238E27FC236}">
                <a16:creationId xmlns:a16="http://schemas.microsoft.com/office/drawing/2014/main" id="{4B326BAB-C207-2992-956E-78F19C2F3E96}"/>
              </a:ext>
            </a:extLst>
          </p:cNvPr>
          <p:cNvSpPr/>
          <p:nvPr/>
        </p:nvSpPr>
        <p:spPr>
          <a:xfrm>
            <a:off x="3374781" y="4101763"/>
            <a:ext cx="386862" cy="369277"/>
          </a:xfrm>
          <a:custGeom>
            <a:avLst/>
            <a:gdLst>
              <a:gd name="connsiteX0" fmla="*/ 235194 w 386861"/>
              <a:gd name="connsiteY0" fmla="*/ 94517 h 369277"/>
              <a:gd name="connsiteX1" fmla="*/ 235194 w 386861"/>
              <a:gd name="connsiteY1" fmla="*/ 59348 h 369277"/>
              <a:gd name="connsiteX2" fmla="*/ 164856 w 386861"/>
              <a:gd name="connsiteY2" fmla="*/ 59348 h 369277"/>
              <a:gd name="connsiteX3" fmla="*/ 164856 w 386861"/>
              <a:gd name="connsiteY3" fmla="*/ 94517 h 369277"/>
              <a:gd name="connsiteX4" fmla="*/ 235194 w 386861"/>
              <a:gd name="connsiteY4" fmla="*/ 94517 h 369277"/>
              <a:gd name="connsiteX5" fmla="*/ 59348 w 386861"/>
              <a:gd name="connsiteY5" fmla="*/ 129687 h 369277"/>
              <a:gd name="connsiteX6" fmla="*/ 59348 w 386861"/>
              <a:gd name="connsiteY6" fmla="*/ 323118 h 369277"/>
              <a:gd name="connsiteX7" fmla="*/ 340702 w 386861"/>
              <a:gd name="connsiteY7" fmla="*/ 323118 h 369277"/>
              <a:gd name="connsiteX8" fmla="*/ 340702 w 386861"/>
              <a:gd name="connsiteY8" fmla="*/ 129687 h 369277"/>
              <a:gd name="connsiteX9" fmla="*/ 59348 w 386861"/>
              <a:gd name="connsiteY9" fmla="*/ 129687 h 369277"/>
              <a:gd name="connsiteX10" fmla="*/ 340702 w 386861"/>
              <a:gd name="connsiteY10" fmla="*/ 94517 h 369277"/>
              <a:gd name="connsiteX11" fmla="*/ 375871 w 386861"/>
              <a:gd name="connsiteY11" fmla="*/ 129687 h 369277"/>
              <a:gd name="connsiteX12" fmla="*/ 375871 w 386861"/>
              <a:gd name="connsiteY12" fmla="*/ 323118 h 369277"/>
              <a:gd name="connsiteX13" fmla="*/ 340702 w 386861"/>
              <a:gd name="connsiteY13" fmla="*/ 358287 h 369277"/>
              <a:gd name="connsiteX14" fmla="*/ 59348 w 386861"/>
              <a:gd name="connsiteY14" fmla="*/ 358287 h 369277"/>
              <a:gd name="connsiteX15" fmla="*/ 24179 w 386861"/>
              <a:gd name="connsiteY15" fmla="*/ 323118 h 369277"/>
              <a:gd name="connsiteX16" fmla="*/ 24355 w 386861"/>
              <a:gd name="connsiteY16" fmla="*/ 129687 h 369277"/>
              <a:gd name="connsiteX17" fmla="*/ 59348 w 386861"/>
              <a:gd name="connsiteY17" fmla="*/ 94517 h 369277"/>
              <a:gd name="connsiteX18" fmla="*/ 129687 w 386861"/>
              <a:gd name="connsiteY18" fmla="*/ 94517 h 369277"/>
              <a:gd name="connsiteX19" fmla="*/ 129687 w 386861"/>
              <a:gd name="connsiteY19" fmla="*/ 59348 h 369277"/>
              <a:gd name="connsiteX20" fmla="*/ 164856 w 386861"/>
              <a:gd name="connsiteY20" fmla="*/ 24179 h 369277"/>
              <a:gd name="connsiteX21" fmla="*/ 235194 w 386861"/>
              <a:gd name="connsiteY21" fmla="*/ 24179 h 369277"/>
              <a:gd name="connsiteX22" fmla="*/ 270364 w 386861"/>
              <a:gd name="connsiteY22" fmla="*/ 59348 h 369277"/>
              <a:gd name="connsiteX23" fmla="*/ 270364 w 386861"/>
              <a:gd name="connsiteY23" fmla="*/ 94517 h 369277"/>
              <a:gd name="connsiteX24" fmla="*/ 340702 w 386861"/>
              <a:gd name="connsiteY24" fmla="*/ 94517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6861" h="369277">
                <a:moveTo>
                  <a:pt x="235194" y="94517"/>
                </a:moveTo>
                <a:lnTo>
                  <a:pt x="235194" y="59348"/>
                </a:lnTo>
                <a:lnTo>
                  <a:pt x="164856" y="59348"/>
                </a:lnTo>
                <a:lnTo>
                  <a:pt x="164856" y="94517"/>
                </a:lnTo>
                <a:lnTo>
                  <a:pt x="235194" y="94517"/>
                </a:lnTo>
                <a:close/>
                <a:moveTo>
                  <a:pt x="59348" y="129687"/>
                </a:moveTo>
                <a:lnTo>
                  <a:pt x="59348" y="323118"/>
                </a:lnTo>
                <a:lnTo>
                  <a:pt x="340702" y="323118"/>
                </a:lnTo>
                <a:lnTo>
                  <a:pt x="340702" y="129687"/>
                </a:lnTo>
                <a:lnTo>
                  <a:pt x="59348" y="129687"/>
                </a:lnTo>
                <a:close/>
                <a:moveTo>
                  <a:pt x="340702" y="94517"/>
                </a:moveTo>
                <a:cubicBezTo>
                  <a:pt x="360221" y="94517"/>
                  <a:pt x="375871" y="110168"/>
                  <a:pt x="375871" y="129687"/>
                </a:cubicBezTo>
                <a:lnTo>
                  <a:pt x="375871" y="323118"/>
                </a:lnTo>
                <a:cubicBezTo>
                  <a:pt x="375871" y="342636"/>
                  <a:pt x="360221" y="358287"/>
                  <a:pt x="340702" y="358287"/>
                </a:cubicBezTo>
                <a:lnTo>
                  <a:pt x="59348" y="358287"/>
                </a:lnTo>
                <a:cubicBezTo>
                  <a:pt x="39829" y="358287"/>
                  <a:pt x="24179" y="342636"/>
                  <a:pt x="24179" y="323118"/>
                </a:cubicBezTo>
                <a:lnTo>
                  <a:pt x="24355" y="129687"/>
                </a:lnTo>
                <a:cubicBezTo>
                  <a:pt x="24355" y="110168"/>
                  <a:pt x="39829" y="94517"/>
                  <a:pt x="59348" y="94517"/>
                </a:cubicBezTo>
                <a:lnTo>
                  <a:pt x="129687" y="94517"/>
                </a:lnTo>
                <a:lnTo>
                  <a:pt x="129687" y="59348"/>
                </a:lnTo>
                <a:cubicBezTo>
                  <a:pt x="129687" y="39829"/>
                  <a:pt x="145337" y="24179"/>
                  <a:pt x="164856" y="24179"/>
                </a:cubicBezTo>
                <a:lnTo>
                  <a:pt x="235194" y="24179"/>
                </a:lnTo>
                <a:cubicBezTo>
                  <a:pt x="254713" y="24179"/>
                  <a:pt x="270364" y="39829"/>
                  <a:pt x="270364" y="59348"/>
                </a:cubicBezTo>
                <a:lnTo>
                  <a:pt x="270364" y="94517"/>
                </a:lnTo>
                <a:lnTo>
                  <a:pt x="340702" y="94517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7" name="Freeform: Shape 94">
            <a:extLst>
              <a:ext uri="{FF2B5EF4-FFF2-40B4-BE49-F238E27FC236}">
                <a16:creationId xmlns:a16="http://schemas.microsoft.com/office/drawing/2014/main" id="{1925EC3F-B7CC-7783-5CC9-23B466A9DDC7}"/>
              </a:ext>
            </a:extLst>
          </p:cNvPr>
          <p:cNvSpPr/>
          <p:nvPr/>
        </p:nvSpPr>
        <p:spPr>
          <a:xfrm>
            <a:off x="4400844" y="4119348"/>
            <a:ext cx="351693" cy="351693"/>
          </a:xfrm>
          <a:custGeom>
            <a:avLst/>
            <a:gdLst>
              <a:gd name="connsiteX0" fmla="*/ 243987 w 351692"/>
              <a:gd name="connsiteY0" fmla="*/ 217610 h 351692"/>
              <a:gd name="connsiteX1" fmla="*/ 230095 w 351692"/>
              <a:gd name="connsiteY1" fmla="*/ 217610 h 351692"/>
              <a:gd name="connsiteX2" fmla="*/ 225171 w 351692"/>
              <a:gd name="connsiteY2" fmla="*/ 212862 h 351692"/>
              <a:gd name="connsiteX3" fmla="*/ 252779 w 351692"/>
              <a:gd name="connsiteY3" fmla="*/ 138479 h 351692"/>
              <a:gd name="connsiteX4" fmla="*/ 138479 w 351692"/>
              <a:gd name="connsiteY4" fmla="*/ 24179 h 351692"/>
              <a:gd name="connsiteX5" fmla="*/ 24179 w 351692"/>
              <a:gd name="connsiteY5" fmla="*/ 138479 h 351692"/>
              <a:gd name="connsiteX6" fmla="*/ 138479 w 351692"/>
              <a:gd name="connsiteY6" fmla="*/ 252779 h 351692"/>
              <a:gd name="connsiteX7" fmla="*/ 212862 w 351692"/>
              <a:gd name="connsiteY7" fmla="*/ 225171 h 351692"/>
              <a:gd name="connsiteX8" fmla="*/ 217610 w 351692"/>
              <a:gd name="connsiteY8" fmla="*/ 230095 h 351692"/>
              <a:gd name="connsiteX9" fmla="*/ 217610 w 351692"/>
              <a:gd name="connsiteY9" fmla="*/ 243987 h 351692"/>
              <a:gd name="connsiteX10" fmla="*/ 305533 w 351692"/>
              <a:gd name="connsiteY10" fmla="*/ 331734 h 351692"/>
              <a:gd name="connsiteX11" fmla="*/ 331734 w 351692"/>
              <a:gd name="connsiteY11" fmla="*/ 305533 h 351692"/>
              <a:gd name="connsiteX12" fmla="*/ 243987 w 351692"/>
              <a:gd name="connsiteY12" fmla="*/ 217610 h 351692"/>
              <a:gd name="connsiteX13" fmla="*/ 138479 w 351692"/>
              <a:gd name="connsiteY13" fmla="*/ 217610 h 351692"/>
              <a:gd name="connsiteX14" fmla="*/ 59348 w 351692"/>
              <a:gd name="connsiteY14" fmla="*/ 138479 h 351692"/>
              <a:gd name="connsiteX15" fmla="*/ 138479 w 351692"/>
              <a:gd name="connsiteY15" fmla="*/ 59348 h 351692"/>
              <a:gd name="connsiteX16" fmla="*/ 217610 w 351692"/>
              <a:gd name="connsiteY16" fmla="*/ 138479 h 351692"/>
              <a:gd name="connsiteX17" fmla="*/ 138479 w 351692"/>
              <a:gd name="connsiteY17" fmla="*/ 217610 h 351692"/>
              <a:gd name="connsiteX18" fmla="*/ 147271 w 351692"/>
              <a:gd name="connsiteY18" fmla="*/ 94517 h 351692"/>
              <a:gd name="connsiteX19" fmla="*/ 129687 w 351692"/>
              <a:gd name="connsiteY19" fmla="*/ 94517 h 351692"/>
              <a:gd name="connsiteX20" fmla="*/ 129687 w 351692"/>
              <a:gd name="connsiteY20" fmla="*/ 129687 h 351692"/>
              <a:gd name="connsiteX21" fmla="*/ 94517 w 351692"/>
              <a:gd name="connsiteY21" fmla="*/ 129687 h 351692"/>
              <a:gd name="connsiteX22" fmla="*/ 94517 w 351692"/>
              <a:gd name="connsiteY22" fmla="*/ 147271 h 351692"/>
              <a:gd name="connsiteX23" fmla="*/ 129687 w 351692"/>
              <a:gd name="connsiteY23" fmla="*/ 147271 h 351692"/>
              <a:gd name="connsiteX24" fmla="*/ 129687 w 351692"/>
              <a:gd name="connsiteY24" fmla="*/ 182440 h 351692"/>
              <a:gd name="connsiteX25" fmla="*/ 147271 w 351692"/>
              <a:gd name="connsiteY25" fmla="*/ 182440 h 351692"/>
              <a:gd name="connsiteX26" fmla="*/ 147271 w 351692"/>
              <a:gd name="connsiteY26" fmla="*/ 147271 h 351692"/>
              <a:gd name="connsiteX27" fmla="*/ 182440 w 351692"/>
              <a:gd name="connsiteY27" fmla="*/ 147271 h 351692"/>
              <a:gd name="connsiteX28" fmla="*/ 182440 w 351692"/>
              <a:gd name="connsiteY28" fmla="*/ 129687 h 351692"/>
              <a:gd name="connsiteX29" fmla="*/ 147271 w 351692"/>
              <a:gd name="connsiteY29" fmla="*/ 129687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692" h="351692">
                <a:moveTo>
                  <a:pt x="243987" y="217610"/>
                </a:moveTo>
                <a:lnTo>
                  <a:pt x="230095" y="217610"/>
                </a:lnTo>
                <a:lnTo>
                  <a:pt x="225171" y="212862"/>
                </a:lnTo>
                <a:cubicBezTo>
                  <a:pt x="242404" y="192815"/>
                  <a:pt x="252779" y="166790"/>
                  <a:pt x="252779" y="138479"/>
                </a:cubicBezTo>
                <a:cubicBezTo>
                  <a:pt x="252779" y="75350"/>
                  <a:pt x="201608" y="24179"/>
                  <a:pt x="138479" y="24179"/>
                </a:cubicBezTo>
                <a:cubicBezTo>
                  <a:pt x="75350" y="24179"/>
                  <a:pt x="24179" y="75350"/>
                  <a:pt x="24179" y="138479"/>
                </a:cubicBezTo>
                <a:cubicBezTo>
                  <a:pt x="24179" y="201608"/>
                  <a:pt x="75350" y="252779"/>
                  <a:pt x="138479" y="252779"/>
                </a:cubicBezTo>
                <a:cubicBezTo>
                  <a:pt x="166790" y="252779"/>
                  <a:pt x="192815" y="242404"/>
                  <a:pt x="212862" y="225171"/>
                </a:cubicBezTo>
                <a:lnTo>
                  <a:pt x="217610" y="230095"/>
                </a:lnTo>
                <a:lnTo>
                  <a:pt x="217610" y="243987"/>
                </a:lnTo>
                <a:lnTo>
                  <a:pt x="305533" y="331734"/>
                </a:lnTo>
                <a:lnTo>
                  <a:pt x="331734" y="305533"/>
                </a:lnTo>
                <a:lnTo>
                  <a:pt x="243987" y="217610"/>
                </a:lnTo>
                <a:close/>
                <a:moveTo>
                  <a:pt x="138479" y="217610"/>
                </a:moveTo>
                <a:cubicBezTo>
                  <a:pt x="94693" y="217610"/>
                  <a:pt x="59348" y="182265"/>
                  <a:pt x="59348" y="138479"/>
                </a:cubicBezTo>
                <a:cubicBezTo>
                  <a:pt x="59348" y="94693"/>
                  <a:pt x="94693" y="59348"/>
                  <a:pt x="138479" y="59348"/>
                </a:cubicBezTo>
                <a:cubicBezTo>
                  <a:pt x="182265" y="59348"/>
                  <a:pt x="217610" y="94693"/>
                  <a:pt x="217610" y="138479"/>
                </a:cubicBezTo>
                <a:cubicBezTo>
                  <a:pt x="217610" y="182265"/>
                  <a:pt x="182265" y="217610"/>
                  <a:pt x="138479" y="217610"/>
                </a:cubicBezTo>
                <a:close/>
                <a:moveTo>
                  <a:pt x="147271" y="94517"/>
                </a:moveTo>
                <a:lnTo>
                  <a:pt x="129687" y="94517"/>
                </a:lnTo>
                <a:lnTo>
                  <a:pt x="129687" y="129687"/>
                </a:lnTo>
                <a:lnTo>
                  <a:pt x="94517" y="129687"/>
                </a:lnTo>
                <a:lnTo>
                  <a:pt x="94517" y="147271"/>
                </a:lnTo>
                <a:lnTo>
                  <a:pt x="129687" y="147271"/>
                </a:lnTo>
                <a:lnTo>
                  <a:pt x="129687" y="182440"/>
                </a:lnTo>
                <a:lnTo>
                  <a:pt x="147271" y="182440"/>
                </a:lnTo>
                <a:lnTo>
                  <a:pt x="147271" y="147271"/>
                </a:lnTo>
                <a:lnTo>
                  <a:pt x="182440" y="147271"/>
                </a:lnTo>
                <a:lnTo>
                  <a:pt x="182440" y="129687"/>
                </a:lnTo>
                <a:lnTo>
                  <a:pt x="147271" y="129687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8" name="Freeform: Shape 115">
            <a:extLst>
              <a:ext uri="{FF2B5EF4-FFF2-40B4-BE49-F238E27FC236}">
                <a16:creationId xmlns:a16="http://schemas.microsoft.com/office/drawing/2014/main" id="{7AA11AAA-D64F-D10C-882D-98C6C4FE9D09}"/>
              </a:ext>
            </a:extLst>
          </p:cNvPr>
          <p:cNvSpPr/>
          <p:nvPr/>
        </p:nvSpPr>
        <p:spPr>
          <a:xfrm>
            <a:off x="5409322" y="4119348"/>
            <a:ext cx="351693" cy="351693"/>
          </a:xfrm>
          <a:custGeom>
            <a:avLst/>
            <a:gdLst>
              <a:gd name="connsiteX0" fmla="*/ 243987 w 351692"/>
              <a:gd name="connsiteY0" fmla="*/ 217610 h 351692"/>
              <a:gd name="connsiteX1" fmla="*/ 230095 w 351692"/>
              <a:gd name="connsiteY1" fmla="*/ 217610 h 351692"/>
              <a:gd name="connsiteX2" fmla="*/ 225171 w 351692"/>
              <a:gd name="connsiteY2" fmla="*/ 212862 h 351692"/>
              <a:gd name="connsiteX3" fmla="*/ 252779 w 351692"/>
              <a:gd name="connsiteY3" fmla="*/ 138479 h 351692"/>
              <a:gd name="connsiteX4" fmla="*/ 138479 w 351692"/>
              <a:gd name="connsiteY4" fmla="*/ 24179 h 351692"/>
              <a:gd name="connsiteX5" fmla="*/ 24179 w 351692"/>
              <a:gd name="connsiteY5" fmla="*/ 138479 h 351692"/>
              <a:gd name="connsiteX6" fmla="*/ 138479 w 351692"/>
              <a:gd name="connsiteY6" fmla="*/ 252779 h 351692"/>
              <a:gd name="connsiteX7" fmla="*/ 212862 w 351692"/>
              <a:gd name="connsiteY7" fmla="*/ 225171 h 351692"/>
              <a:gd name="connsiteX8" fmla="*/ 217610 w 351692"/>
              <a:gd name="connsiteY8" fmla="*/ 230095 h 351692"/>
              <a:gd name="connsiteX9" fmla="*/ 217610 w 351692"/>
              <a:gd name="connsiteY9" fmla="*/ 243987 h 351692"/>
              <a:gd name="connsiteX10" fmla="*/ 305533 w 351692"/>
              <a:gd name="connsiteY10" fmla="*/ 331734 h 351692"/>
              <a:gd name="connsiteX11" fmla="*/ 331734 w 351692"/>
              <a:gd name="connsiteY11" fmla="*/ 305533 h 351692"/>
              <a:gd name="connsiteX12" fmla="*/ 243987 w 351692"/>
              <a:gd name="connsiteY12" fmla="*/ 217610 h 351692"/>
              <a:gd name="connsiteX13" fmla="*/ 138479 w 351692"/>
              <a:gd name="connsiteY13" fmla="*/ 217610 h 351692"/>
              <a:gd name="connsiteX14" fmla="*/ 59348 w 351692"/>
              <a:gd name="connsiteY14" fmla="*/ 138479 h 351692"/>
              <a:gd name="connsiteX15" fmla="*/ 138479 w 351692"/>
              <a:gd name="connsiteY15" fmla="*/ 59348 h 351692"/>
              <a:gd name="connsiteX16" fmla="*/ 217610 w 351692"/>
              <a:gd name="connsiteY16" fmla="*/ 138479 h 351692"/>
              <a:gd name="connsiteX17" fmla="*/ 138479 w 351692"/>
              <a:gd name="connsiteY17" fmla="*/ 217610 h 351692"/>
              <a:gd name="connsiteX18" fmla="*/ 94517 w 351692"/>
              <a:gd name="connsiteY18" fmla="*/ 129687 h 351692"/>
              <a:gd name="connsiteX19" fmla="*/ 182440 w 351692"/>
              <a:gd name="connsiteY19" fmla="*/ 129687 h 351692"/>
              <a:gd name="connsiteX20" fmla="*/ 182440 w 351692"/>
              <a:gd name="connsiteY20" fmla="*/ 147271 h 351692"/>
              <a:gd name="connsiteX21" fmla="*/ 94517 w 351692"/>
              <a:gd name="connsiteY21" fmla="*/ 14727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1692" h="351692">
                <a:moveTo>
                  <a:pt x="243987" y="217610"/>
                </a:moveTo>
                <a:lnTo>
                  <a:pt x="230095" y="217610"/>
                </a:lnTo>
                <a:lnTo>
                  <a:pt x="225171" y="212862"/>
                </a:lnTo>
                <a:cubicBezTo>
                  <a:pt x="242404" y="192815"/>
                  <a:pt x="252779" y="166790"/>
                  <a:pt x="252779" y="138479"/>
                </a:cubicBezTo>
                <a:cubicBezTo>
                  <a:pt x="252779" y="75350"/>
                  <a:pt x="201608" y="24179"/>
                  <a:pt x="138479" y="24179"/>
                </a:cubicBezTo>
                <a:cubicBezTo>
                  <a:pt x="75350" y="24179"/>
                  <a:pt x="24179" y="75350"/>
                  <a:pt x="24179" y="138479"/>
                </a:cubicBezTo>
                <a:cubicBezTo>
                  <a:pt x="24179" y="201608"/>
                  <a:pt x="75350" y="252779"/>
                  <a:pt x="138479" y="252779"/>
                </a:cubicBezTo>
                <a:cubicBezTo>
                  <a:pt x="166790" y="252779"/>
                  <a:pt x="192815" y="242404"/>
                  <a:pt x="212862" y="225171"/>
                </a:cubicBezTo>
                <a:lnTo>
                  <a:pt x="217610" y="230095"/>
                </a:lnTo>
                <a:lnTo>
                  <a:pt x="217610" y="243987"/>
                </a:lnTo>
                <a:lnTo>
                  <a:pt x="305533" y="331734"/>
                </a:lnTo>
                <a:lnTo>
                  <a:pt x="331734" y="305533"/>
                </a:lnTo>
                <a:lnTo>
                  <a:pt x="243987" y="217610"/>
                </a:lnTo>
                <a:close/>
                <a:moveTo>
                  <a:pt x="138479" y="217610"/>
                </a:moveTo>
                <a:cubicBezTo>
                  <a:pt x="94693" y="217610"/>
                  <a:pt x="59348" y="182265"/>
                  <a:pt x="59348" y="138479"/>
                </a:cubicBezTo>
                <a:cubicBezTo>
                  <a:pt x="59348" y="94693"/>
                  <a:pt x="94693" y="59348"/>
                  <a:pt x="138479" y="59348"/>
                </a:cubicBezTo>
                <a:cubicBezTo>
                  <a:pt x="182265" y="59348"/>
                  <a:pt x="217610" y="94693"/>
                  <a:pt x="217610" y="138479"/>
                </a:cubicBezTo>
                <a:cubicBezTo>
                  <a:pt x="217610" y="182265"/>
                  <a:pt x="182265" y="217610"/>
                  <a:pt x="138479" y="217610"/>
                </a:cubicBezTo>
                <a:close/>
                <a:moveTo>
                  <a:pt x="94517" y="129687"/>
                </a:moveTo>
                <a:lnTo>
                  <a:pt x="182440" y="129687"/>
                </a:lnTo>
                <a:lnTo>
                  <a:pt x="182440" y="147271"/>
                </a:lnTo>
                <a:lnTo>
                  <a:pt x="94517" y="147271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9" name="Graphic 96">
            <a:extLst>
              <a:ext uri="{FF2B5EF4-FFF2-40B4-BE49-F238E27FC236}">
                <a16:creationId xmlns:a16="http://schemas.microsoft.com/office/drawing/2014/main" id="{DF4D608D-1C67-5A33-429F-374CAF1B8314}"/>
              </a:ext>
            </a:extLst>
          </p:cNvPr>
          <p:cNvSpPr/>
          <p:nvPr/>
        </p:nvSpPr>
        <p:spPr>
          <a:xfrm>
            <a:off x="6400215" y="4101763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200025 w 386861"/>
              <a:gd name="connsiteY5" fmla="*/ 340702 h 386861"/>
              <a:gd name="connsiteX6" fmla="*/ 59348 w 386861"/>
              <a:gd name="connsiteY6" fmla="*/ 200025 h 386861"/>
              <a:gd name="connsiteX7" fmla="*/ 200025 w 386861"/>
              <a:gd name="connsiteY7" fmla="*/ 59348 h 386861"/>
              <a:gd name="connsiteX8" fmla="*/ 340702 w 386861"/>
              <a:gd name="connsiteY8" fmla="*/ 200025 h 386861"/>
              <a:gd name="connsiteX9" fmla="*/ 200025 w 386861"/>
              <a:gd name="connsiteY9" fmla="*/ 340702 h 386861"/>
              <a:gd name="connsiteX10" fmla="*/ 208817 w 386861"/>
              <a:gd name="connsiteY10" fmla="*/ 112102 h 386861"/>
              <a:gd name="connsiteX11" fmla="*/ 182440 w 386861"/>
              <a:gd name="connsiteY11" fmla="*/ 112102 h 386861"/>
              <a:gd name="connsiteX12" fmla="*/ 182440 w 386861"/>
              <a:gd name="connsiteY12" fmla="*/ 217610 h 386861"/>
              <a:gd name="connsiteX13" fmla="*/ 273881 w 386861"/>
              <a:gd name="connsiteY13" fmla="*/ 273881 h 386861"/>
              <a:gd name="connsiteX14" fmla="*/ 287948 w 386861"/>
              <a:gd name="connsiteY14" fmla="*/ 251021 h 386861"/>
              <a:gd name="connsiteX15" fmla="*/ 208817 w 386861"/>
              <a:gd name="connsiteY15" fmla="*/ 20354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3310" y="24179"/>
                  <a:pt x="24179" y="103310"/>
                  <a:pt x="24179" y="200025"/>
                </a:cubicBezTo>
                <a:cubicBezTo>
                  <a:pt x="24179" y="296741"/>
                  <a:pt x="103310" y="375871"/>
                  <a:pt x="200025" y="375871"/>
                </a:cubicBezTo>
                <a:cubicBezTo>
                  <a:pt x="296741" y="375871"/>
                  <a:pt x="375871" y="296741"/>
                  <a:pt x="375871" y="200025"/>
                </a:cubicBezTo>
                <a:cubicBezTo>
                  <a:pt x="375871" y="103310"/>
                  <a:pt x="296741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  <a:moveTo>
                  <a:pt x="208817" y="112102"/>
                </a:moveTo>
                <a:lnTo>
                  <a:pt x="182440" y="112102"/>
                </a:lnTo>
                <a:lnTo>
                  <a:pt x="182440" y="217610"/>
                </a:lnTo>
                <a:lnTo>
                  <a:pt x="273881" y="273881"/>
                </a:lnTo>
                <a:lnTo>
                  <a:pt x="287948" y="251021"/>
                </a:lnTo>
                <a:lnTo>
                  <a:pt x="208817" y="203542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0" name="Freeform: Shape 119">
            <a:extLst>
              <a:ext uri="{FF2B5EF4-FFF2-40B4-BE49-F238E27FC236}">
                <a16:creationId xmlns:a16="http://schemas.microsoft.com/office/drawing/2014/main" id="{F4FFC630-8878-AF72-1EF1-703CC643371E}"/>
              </a:ext>
            </a:extLst>
          </p:cNvPr>
          <p:cNvSpPr/>
          <p:nvPr/>
        </p:nvSpPr>
        <p:spPr>
          <a:xfrm>
            <a:off x="7461447" y="4101763"/>
            <a:ext cx="281354" cy="369277"/>
          </a:xfrm>
          <a:custGeom>
            <a:avLst/>
            <a:gdLst>
              <a:gd name="connsiteX0" fmla="*/ 147271 w 281354"/>
              <a:gd name="connsiteY0" fmla="*/ 235194 h 369277"/>
              <a:gd name="connsiteX1" fmla="*/ 200025 w 281354"/>
              <a:gd name="connsiteY1" fmla="*/ 182440 h 369277"/>
              <a:gd name="connsiteX2" fmla="*/ 200025 w 281354"/>
              <a:gd name="connsiteY2" fmla="*/ 76933 h 369277"/>
              <a:gd name="connsiteX3" fmla="*/ 147271 w 281354"/>
              <a:gd name="connsiteY3" fmla="*/ 24179 h 369277"/>
              <a:gd name="connsiteX4" fmla="*/ 94517 w 281354"/>
              <a:gd name="connsiteY4" fmla="*/ 76933 h 369277"/>
              <a:gd name="connsiteX5" fmla="*/ 94517 w 281354"/>
              <a:gd name="connsiteY5" fmla="*/ 182440 h 369277"/>
              <a:gd name="connsiteX6" fmla="*/ 147271 w 281354"/>
              <a:gd name="connsiteY6" fmla="*/ 235194 h 369277"/>
              <a:gd name="connsiteX7" fmla="*/ 129687 w 281354"/>
              <a:gd name="connsiteY7" fmla="*/ 76933 h 369277"/>
              <a:gd name="connsiteX8" fmla="*/ 147271 w 281354"/>
              <a:gd name="connsiteY8" fmla="*/ 59348 h 369277"/>
              <a:gd name="connsiteX9" fmla="*/ 164856 w 281354"/>
              <a:gd name="connsiteY9" fmla="*/ 76933 h 369277"/>
              <a:gd name="connsiteX10" fmla="*/ 164856 w 281354"/>
              <a:gd name="connsiteY10" fmla="*/ 182440 h 369277"/>
              <a:gd name="connsiteX11" fmla="*/ 147271 w 281354"/>
              <a:gd name="connsiteY11" fmla="*/ 200025 h 369277"/>
              <a:gd name="connsiteX12" fmla="*/ 129687 w 281354"/>
              <a:gd name="connsiteY12" fmla="*/ 182440 h 369277"/>
              <a:gd name="connsiteX13" fmla="*/ 129687 w 281354"/>
              <a:gd name="connsiteY13" fmla="*/ 76933 h 369277"/>
              <a:gd name="connsiteX14" fmla="*/ 235194 w 281354"/>
              <a:gd name="connsiteY14" fmla="*/ 182440 h 369277"/>
              <a:gd name="connsiteX15" fmla="*/ 147271 w 281354"/>
              <a:gd name="connsiteY15" fmla="*/ 270364 h 369277"/>
              <a:gd name="connsiteX16" fmla="*/ 59348 w 281354"/>
              <a:gd name="connsiteY16" fmla="*/ 182440 h 369277"/>
              <a:gd name="connsiteX17" fmla="*/ 24179 w 281354"/>
              <a:gd name="connsiteY17" fmla="*/ 182440 h 369277"/>
              <a:gd name="connsiteX18" fmla="*/ 129687 w 281354"/>
              <a:gd name="connsiteY18" fmla="*/ 304126 h 369277"/>
              <a:gd name="connsiteX19" fmla="*/ 129687 w 281354"/>
              <a:gd name="connsiteY19" fmla="*/ 358287 h 369277"/>
              <a:gd name="connsiteX20" fmla="*/ 164856 w 281354"/>
              <a:gd name="connsiteY20" fmla="*/ 358287 h 369277"/>
              <a:gd name="connsiteX21" fmla="*/ 164856 w 281354"/>
              <a:gd name="connsiteY21" fmla="*/ 304126 h 369277"/>
              <a:gd name="connsiteX22" fmla="*/ 270364 w 281354"/>
              <a:gd name="connsiteY22" fmla="*/ 182440 h 369277"/>
              <a:gd name="connsiteX23" fmla="*/ 235194 w 281354"/>
              <a:gd name="connsiteY23" fmla="*/ 182440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354" h="369277">
                <a:moveTo>
                  <a:pt x="147271" y="235194"/>
                </a:moveTo>
                <a:cubicBezTo>
                  <a:pt x="176462" y="235194"/>
                  <a:pt x="200025" y="211631"/>
                  <a:pt x="200025" y="182440"/>
                </a:cubicBezTo>
                <a:lnTo>
                  <a:pt x="200025" y="76933"/>
                </a:lnTo>
                <a:cubicBezTo>
                  <a:pt x="200025" y="47742"/>
                  <a:pt x="176462" y="24179"/>
                  <a:pt x="147271" y="24179"/>
                </a:cubicBezTo>
                <a:cubicBezTo>
                  <a:pt x="118081" y="24179"/>
                  <a:pt x="94517" y="47742"/>
                  <a:pt x="94517" y="76933"/>
                </a:cubicBezTo>
                <a:lnTo>
                  <a:pt x="94517" y="182440"/>
                </a:lnTo>
                <a:cubicBezTo>
                  <a:pt x="94517" y="211631"/>
                  <a:pt x="118081" y="235194"/>
                  <a:pt x="147271" y="235194"/>
                </a:cubicBezTo>
                <a:close/>
                <a:moveTo>
                  <a:pt x="129687" y="76933"/>
                </a:moveTo>
                <a:cubicBezTo>
                  <a:pt x="129687" y="67261"/>
                  <a:pt x="137600" y="59348"/>
                  <a:pt x="147271" y="59348"/>
                </a:cubicBezTo>
                <a:cubicBezTo>
                  <a:pt x="156943" y="59348"/>
                  <a:pt x="164856" y="67261"/>
                  <a:pt x="164856" y="76933"/>
                </a:cubicBezTo>
                <a:lnTo>
                  <a:pt x="164856" y="182440"/>
                </a:lnTo>
                <a:cubicBezTo>
                  <a:pt x="164856" y="192112"/>
                  <a:pt x="156943" y="200025"/>
                  <a:pt x="147271" y="200025"/>
                </a:cubicBezTo>
                <a:cubicBezTo>
                  <a:pt x="137600" y="200025"/>
                  <a:pt x="129687" y="192112"/>
                  <a:pt x="129687" y="182440"/>
                </a:cubicBezTo>
                <a:lnTo>
                  <a:pt x="129687" y="76933"/>
                </a:lnTo>
                <a:close/>
                <a:moveTo>
                  <a:pt x="235194" y="182440"/>
                </a:moveTo>
                <a:cubicBezTo>
                  <a:pt x="235194" y="230974"/>
                  <a:pt x="195805" y="270364"/>
                  <a:pt x="147271" y="270364"/>
                </a:cubicBezTo>
                <a:cubicBezTo>
                  <a:pt x="98738" y="270364"/>
                  <a:pt x="59348" y="230974"/>
                  <a:pt x="59348" y="182440"/>
                </a:cubicBezTo>
                <a:lnTo>
                  <a:pt x="24179" y="182440"/>
                </a:lnTo>
                <a:cubicBezTo>
                  <a:pt x="24179" y="244514"/>
                  <a:pt x="70075" y="295510"/>
                  <a:pt x="129687" y="304126"/>
                </a:cubicBezTo>
                <a:lnTo>
                  <a:pt x="129687" y="358287"/>
                </a:lnTo>
                <a:lnTo>
                  <a:pt x="164856" y="358287"/>
                </a:lnTo>
                <a:lnTo>
                  <a:pt x="164856" y="304126"/>
                </a:lnTo>
                <a:cubicBezTo>
                  <a:pt x="224468" y="295510"/>
                  <a:pt x="270364" y="244514"/>
                  <a:pt x="270364" y="182440"/>
                </a:cubicBezTo>
                <a:lnTo>
                  <a:pt x="235194" y="182440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1" name="Freeform: Shape 122">
            <a:extLst>
              <a:ext uri="{FF2B5EF4-FFF2-40B4-BE49-F238E27FC236}">
                <a16:creationId xmlns:a16="http://schemas.microsoft.com/office/drawing/2014/main" id="{11B5FE7F-0D7E-5921-6B6E-F7368B6D8BB0}"/>
              </a:ext>
            </a:extLst>
          </p:cNvPr>
          <p:cNvSpPr/>
          <p:nvPr/>
        </p:nvSpPr>
        <p:spPr>
          <a:xfrm>
            <a:off x="8417171" y="4136933"/>
            <a:ext cx="386862" cy="316523"/>
          </a:xfrm>
          <a:custGeom>
            <a:avLst/>
            <a:gdLst>
              <a:gd name="connsiteX0" fmla="*/ 59348 w 386861"/>
              <a:gd name="connsiteY0" fmla="*/ 67613 h 316523"/>
              <a:gd name="connsiteX1" fmla="*/ 90297 w 386861"/>
              <a:gd name="connsiteY1" fmla="*/ 129687 h 316523"/>
              <a:gd name="connsiteX2" fmla="*/ 340702 w 386861"/>
              <a:gd name="connsiteY2" fmla="*/ 129687 h 316523"/>
              <a:gd name="connsiteX3" fmla="*/ 340702 w 386861"/>
              <a:gd name="connsiteY3" fmla="*/ 270364 h 316523"/>
              <a:gd name="connsiteX4" fmla="*/ 59348 w 386861"/>
              <a:gd name="connsiteY4" fmla="*/ 270364 h 316523"/>
              <a:gd name="connsiteX5" fmla="*/ 59348 w 386861"/>
              <a:gd name="connsiteY5" fmla="*/ 67613 h 316523"/>
              <a:gd name="connsiteX6" fmla="*/ 375871 w 386861"/>
              <a:gd name="connsiteY6" fmla="*/ 24179 h 316523"/>
              <a:gd name="connsiteX7" fmla="*/ 305533 w 386861"/>
              <a:gd name="connsiteY7" fmla="*/ 24179 h 316523"/>
              <a:gd name="connsiteX8" fmla="*/ 340702 w 386861"/>
              <a:gd name="connsiteY8" fmla="*/ 94517 h 316523"/>
              <a:gd name="connsiteX9" fmla="*/ 287948 w 386861"/>
              <a:gd name="connsiteY9" fmla="*/ 94517 h 316523"/>
              <a:gd name="connsiteX10" fmla="*/ 252779 w 386861"/>
              <a:gd name="connsiteY10" fmla="*/ 24179 h 316523"/>
              <a:gd name="connsiteX11" fmla="*/ 217610 w 386861"/>
              <a:gd name="connsiteY11" fmla="*/ 24179 h 316523"/>
              <a:gd name="connsiteX12" fmla="*/ 252779 w 386861"/>
              <a:gd name="connsiteY12" fmla="*/ 94517 h 316523"/>
              <a:gd name="connsiteX13" fmla="*/ 200025 w 386861"/>
              <a:gd name="connsiteY13" fmla="*/ 94517 h 316523"/>
              <a:gd name="connsiteX14" fmla="*/ 164856 w 386861"/>
              <a:gd name="connsiteY14" fmla="*/ 24179 h 316523"/>
              <a:gd name="connsiteX15" fmla="*/ 129687 w 386861"/>
              <a:gd name="connsiteY15" fmla="*/ 24179 h 316523"/>
              <a:gd name="connsiteX16" fmla="*/ 164856 w 386861"/>
              <a:gd name="connsiteY16" fmla="*/ 94517 h 316523"/>
              <a:gd name="connsiteX17" fmla="*/ 112102 w 386861"/>
              <a:gd name="connsiteY17" fmla="*/ 94517 h 316523"/>
              <a:gd name="connsiteX18" fmla="*/ 76933 w 386861"/>
              <a:gd name="connsiteY18" fmla="*/ 24179 h 316523"/>
              <a:gd name="connsiteX19" fmla="*/ 59348 w 386861"/>
              <a:gd name="connsiteY19" fmla="*/ 24179 h 316523"/>
              <a:gd name="connsiteX20" fmla="*/ 24355 w 386861"/>
              <a:gd name="connsiteY20" fmla="*/ 59348 h 316523"/>
              <a:gd name="connsiteX21" fmla="*/ 24179 w 386861"/>
              <a:gd name="connsiteY21" fmla="*/ 270364 h 316523"/>
              <a:gd name="connsiteX22" fmla="*/ 59348 w 386861"/>
              <a:gd name="connsiteY22" fmla="*/ 305533 h 316523"/>
              <a:gd name="connsiteX23" fmla="*/ 340702 w 386861"/>
              <a:gd name="connsiteY23" fmla="*/ 305533 h 316523"/>
              <a:gd name="connsiteX24" fmla="*/ 375871 w 386861"/>
              <a:gd name="connsiteY24" fmla="*/ 270364 h 316523"/>
              <a:gd name="connsiteX25" fmla="*/ 375871 w 386861"/>
              <a:gd name="connsiteY25" fmla="*/ 24179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6861" h="316523">
                <a:moveTo>
                  <a:pt x="59348" y="67613"/>
                </a:moveTo>
                <a:lnTo>
                  <a:pt x="90297" y="129687"/>
                </a:lnTo>
                <a:lnTo>
                  <a:pt x="340702" y="129687"/>
                </a:lnTo>
                <a:lnTo>
                  <a:pt x="340702" y="270364"/>
                </a:lnTo>
                <a:lnTo>
                  <a:pt x="59348" y="270364"/>
                </a:lnTo>
                <a:lnTo>
                  <a:pt x="59348" y="67613"/>
                </a:lnTo>
                <a:moveTo>
                  <a:pt x="375871" y="24179"/>
                </a:moveTo>
                <a:lnTo>
                  <a:pt x="305533" y="24179"/>
                </a:lnTo>
                <a:lnTo>
                  <a:pt x="340702" y="94517"/>
                </a:lnTo>
                <a:lnTo>
                  <a:pt x="287948" y="94517"/>
                </a:lnTo>
                <a:lnTo>
                  <a:pt x="252779" y="24179"/>
                </a:lnTo>
                <a:lnTo>
                  <a:pt x="217610" y="24179"/>
                </a:lnTo>
                <a:lnTo>
                  <a:pt x="252779" y="94517"/>
                </a:lnTo>
                <a:lnTo>
                  <a:pt x="200025" y="94517"/>
                </a:lnTo>
                <a:lnTo>
                  <a:pt x="164856" y="24179"/>
                </a:lnTo>
                <a:lnTo>
                  <a:pt x="129687" y="24179"/>
                </a:lnTo>
                <a:lnTo>
                  <a:pt x="164856" y="94517"/>
                </a:lnTo>
                <a:lnTo>
                  <a:pt x="112102" y="94517"/>
                </a:lnTo>
                <a:lnTo>
                  <a:pt x="76933" y="24179"/>
                </a:lnTo>
                <a:lnTo>
                  <a:pt x="59348" y="24179"/>
                </a:lnTo>
                <a:cubicBezTo>
                  <a:pt x="40005" y="24179"/>
                  <a:pt x="24355" y="40005"/>
                  <a:pt x="24355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24179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2" name="Freeform: Shape 125">
            <a:extLst>
              <a:ext uri="{FF2B5EF4-FFF2-40B4-BE49-F238E27FC236}">
                <a16:creationId xmlns:a16="http://schemas.microsoft.com/office/drawing/2014/main" id="{A933D7D5-42EC-2623-6A7D-F03183B47C55}"/>
              </a:ext>
            </a:extLst>
          </p:cNvPr>
          <p:cNvSpPr/>
          <p:nvPr/>
        </p:nvSpPr>
        <p:spPr>
          <a:xfrm>
            <a:off x="9425649" y="4101763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200025 w 386861"/>
              <a:gd name="connsiteY5" fmla="*/ 340702 h 386861"/>
              <a:gd name="connsiteX6" fmla="*/ 59348 w 386861"/>
              <a:gd name="connsiteY6" fmla="*/ 200025 h 386861"/>
              <a:gd name="connsiteX7" fmla="*/ 89066 w 386861"/>
              <a:gd name="connsiteY7" fmla="*/ 113860 h 386861"/>
              <a:gd name="connsiteX8" fmla="*/ 286190 w 386861"/>
              <a:gd name="connsiteY8" fmla="*/ 310984 h 386861"/>
              <a:gd name="connsiteX9" fmla="*/ 200025 w 386861"/>
              <a:gd name="connsiteY9" fmla="*/ 340702 h 386861"/>
              <a:gd name="connsiteX10" fmla="*/ 310984 w 386861"/>
              <a:gd name="connsiteY10" fmla="*/ 286190 h 386861"/>
              <a:gd name="connsiteX11" fmla="*/ 113860 w 386861"/>
              <a:gd name="connsiteY11" fmla="*/ 89066 h 386861"/>
              <a:gd name="connsiteX12" fmla="*/ 200025 w 386861"/>
              <a:gd name="connsiteY12" fmla="*/ 59348 h 386861"/>
              <a:gd name="connsiteX13" fmla="*/ 340702 w 386861"/>
              <a:gd name="connsiteY13" fmla="*/ 200025 h 386861"/>
              <a:gd name="connsiteX14" fmla="*/ 310984 w 386861"/>
              <a:gd name="connsiteY14" fmla="*/ 286190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301" y="340702"/>
                  <a:pt x="59348" y="277749"/>
                  <a:pt x="59348" y="200025"/>
                </a:cubicBezTo>
                <a:cubicBezTo>
                  <a:pt x="59348" y="167494"/>
                  <a:pt x="70426" y="137600"/>
                  <a:pt x="89066" y="113860"/>
                </a:cubicBezTo>
                <a:lnTo>
                  <a:pt x="286190" y="310984"/>
                </a:lnTo>
                <a:cubicBezTo>
                  <a:pt x="262451" y="329624"/>
                  <a:pt x="232557" y="340702"/>
                  <a:pt x="200025" y="340702"/>
                </a:cubicBezTo>
                <a:close/>
                <a:moveTo>
                  <a:pt x="310984" y="286190"/>
                </a:moveTo>
                <a:lnTo>
                  <a:pt x="113860" y="89066"/>
                </a:lnTo>
                <a:cubicBezTo>
                  <a:pt x="137600" y="70426"/>
                  <a:pt x="167494" y="59348"/>
                  <a:pt x="200025" y="59348"/>
                </a:cubicBezTo>
                <a:cubicBezTo>
                  <a:pt x="277749" y="59348"/>
                  <a:pt x="340702" y="122301"/>
                  <a:pt x="340702" y="200025"/>
                </a:cubicBezTo>
                <a:cubicBezTo>
                  <a:pt x="340702" y="232557"/>
                  <a:pt x="329624" y="262451"/>
                  <a:pt x="310984" y="286190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3" name="Freeform: Shape 128">
            <a:extLst>
              <a:ext uri="{FF2B5EF4-FFF2-40B4-BE49-F238E27FC236}">
                <a16:creationId xmlns:a16="http://schemas.microsoft.com/office/drawing/2014/main" id="{BB226694-34B8-E3EE-E303-764C542851EE}"/>
              </a:ext>
            </a:extLst>
          </p:cNvPr>
          <p:cNvSpPr/>
          <p:nvPr/>
        </p:nvSpPr>
        <p:spPr>
          <a:xfrm>
            <a:off x="10434124" y="4101763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200025 w 386861"/>
              <a:gd name="connsiteY5" fmla="*/ 340702 h 386861"/>
              <a:gd name="connsiteX6" fmla="*/ 59348 w 386861"/>
              <a:gd name="connsiteY6" fmla="*/ 200025 h 386861"/>
              <a:gd name="connsiteX7" fmla="*/ 200025 w 386861"/>
              <a:gd name="connsiteY7" fmla="*/ 59348 h 386861"/>
              <a:gd name="connsiteX8" fmla="*/ 340702 w 386861"/>
              <a:gd name="connsiteY8" fmla="*/ 200025 h 386861"/>
              <a:gd name="connsiteX9" fmla="*/ 200025 w 386861"/>
              <a:gd name="connsiteY9" fmla="*/ 340702 h 386861"/>
              <a:gd name="connsiteX10" fmla="*/ 164856 w 386861"/>
              <a:gd name="connsiteY10" fmla="*/ 279156 h 386861"/>
              <a:gd name="connsiteX11" fmla="*/ 270364 w 386861"/>
              <a:gd name="connsiteY11" fmla="*/ 200025 h 386861"/>
              <a:gd name="connsiteX12" fmla="*/ 164856 w 386861"/>
              <a:gd name="connsiteY12" fmla="*/ 12089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  <a:moveTo>
                  <a:pt x="164856" y="279156"/>
                </a:moveTo>
                <a:lnTo>
                  <a:pt x="270364" y="200025"/>
                </a:lnTo>
                <a:lnTo>
                  <a:pt x="164856" y="120894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4" name="Freeform: Shape 131">
            <a:extLst>
              <a:ext uri="{FF2B5EF4-FFF2-40B4-BE49-F238E27FC236}">
                <a16:creationId xmlns:a16="http://schemas.microsoft.com/office/drawing/2014/main" id="{70DBE11A-47AB-18B7-E8F4-02668C6E5F94}"/>
              </a:ext>
            </a:extLst>
          </p:cNvPr>
          <p:cNvSpPr/>
          <p:nvPr/>
        </p:nvSpPr>
        <p:spPr>
          <a:xfrm>
            <a:off x="10416540" y="5250985"/>
            <a:ext cx="422031" cy="298939"/>
          </a:xfrm>
          <a:custGeom>
            <a:avLst/>
            <a:gdLst>
              <a:gd name="connsiteX0" fmla="*/ 217610 w 422031"/>
              <a:gd name="connsiteY0" fmla="*/ 59348 h 298938"/>
              <a:gd name="connsiteX1" fmla="*/ 372706 w 422031"/>
              <a:gd name="connsiteY1" fmla="*/ 156064 h 298938"/>
              <a:gd name="connsiteX2" fmla="*/ 217610 w 422031"/>
              <a:gd name="connsiteY2" fmla="*/ 252779 h 298938"/>
              <a:gd name="connsiteX3" fmla="*/ 62513 w 422031"/>
              <a:gd name="connsiteY3" fmla="*/ 156064 h 298938"/>
              <a:gd name="connsiteX4" fmla="*/ 217610 w 422031"/>
              <a:gd name="connsiteY4" fmla="*/ 59348 h 298938"/>
              <a:gd name="connsiteX5" fmla="*/ 217610 w 422031"/>
              <a:gd name="connsiteY5" fmla="*/ 24179 h 298938"/>
              <a:gd name="connsiteX6" fmla="*/ 24179 w 422031"/>
              <a:gd name="connsiteY6" fmla="*/ 156064 h 298938"/>
              <a:gd name="connsiteX7" fmla="*/ 217610 w 422031"/>
              <a:gd name="connsiteY7" fmla="*/ 287948 h 298938"/>
              <a:gd name="connsiteX8" fmla="*/ 411041 w 422031"/>
              <a:gd name="connsiteY8" fmla="*/ 156064 h 298938"/>
              <a:gd name="connsiteX9" fmla="*/ 217610 w 422031"/>
              <a:gd name="connsiteY9" fmla="*/ 24179 h 298938"/>
              <a:gd name="connsiteX10" fmla="*/ 217610 w 422031"/>
              <a:gd name="connsiteY10" fmla="*/ 112102 h 298938"/>
              <a:gd name="connsiteX11" fmla="*/ 261571 w 422031"/>
              <a:gd name="connsiteY11" fmla="*/ 156064 h 298938"/>
              <a:gd name="connsiteX12" fmla="*/ 217610 w 422031"/>
              <a:gd name="connsiteY12" fmla="*/ 200025 h 298938"/>
              <a:gd name="connsiteX13" fmla="*/ 173648 w 422031"/>
              <a:gd name="connsiteY13" fmla="*/ 156064 h 298938"/>
              <a:gd name="connsiteX14" fmla="*/ 217610 w 422031"/>
              <a:gd name="connsiteY14" fmla="*/ 112102 h 298938"/>
              <a:gd name="connsiteX15" fmla="*/ 217610 w 422031"/>
              <a:gd name="connsiteY15" fmla="*/ 76933 h 298938"/>
              <a:gd name="connsiteX16" fmla="*/ 138479 w 422031"/>
              <a:gd name="connsiteY16" fmla="*/ 156064 h 298938"/>
              <a:gd name="connsiteX17" fmla="*/ 217610 w 422031"/>
              <a:gd name="connsiteY17" fmla="*/ 235194 h 298938"/>
              <a:gd name="connsiteX18" fmla="*/ 296741 w 422031"/>
              <a:gd name="connsiteY18" fmla="*/ 156064 h 298938"/>
              <a:gd name="connsiteX19" fmla="*/ 217610 w 422031"/>
              <a:gd name="connsiteY19" fmla="*/ 76933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2031" h="298938">
                <a:moveTo>
                  <a:pt x="217610" y="59348"/>
                </a:moveTo>
                <a:cubicBezTo>
                  <a:pt x="284255" y="59348"/>
                  <a:pt x="343692" y="96803"/>
                  <a:pt x="372706" y="156064"/>
                </a:cubicBezTo>
                <a:cubicBezTo>
                  <a:pt x="343692" y="215324"/>
                  <a:pt x="284431" y="252779"/>
                  <a:pt x="217610" y="252779"/>
                </a:cubicBezTo>
                <a:cubicBezTo>
                  <a:pt x="150788" y="252779"/>
                  <a:pt x="91528" y="215324"/>
                  <a:pt x="62513" y="156064"/>
                </a:cubicBezTo>
                <a:cubicBezTo>
                  <a:pt x="91528" y="96803"/>
                  <a:pt x="150964" y="59348"/>
                  <a:pt x="217610" y="59348"/>
                </a:cubicBezTo>
                <a:moveTo>
                  <a:pt x="217610" y="24179"/>
                </a:moveTo>
                <a:cubicBezTo>
                  <a:pt x="129687" y="24179"/>
                  <a:pt x="54600" y="78867"/>
                  <a:pt x="24179" y="156064"/>
                </a:cubicBezTo>
                <a:cubicBezTo>
                  <a:pt x="54600" y="233260"/>
                  <a:pt x="129687" y="287948"/>
                  <a:pt x="217610" y="287948"/>
                </a:cubicBezTo>
                <a:cubicBezTo>
                  <a:pt x="305533" y="287948"/>
                  <a:pt x="380619" y="233260"/>
                  <a:pt x="411041" y="156064"/>
                </a:cubicBezTo>
                <a:cubicBezTo>
                  <a:pt x="380619" y="78867"/>
                  <a:pt x="305533" y="24179"/>
                  <a:pt x="217610" y="24179"/>
                </a:cubicBezTo>
                <a:close/>
                <a:moveTo>
                  <a:pt x="217610" y="112102"/>
                </a:moveTo>
                <a:cubicBezTo>
                  <a:pt x="241877" y="112102"/>
                  <a:pt x="261571" y="131797"/>
                  <a:pt x="261571" y="156064"/>
                </a:cubicBezTo>
                <a:cubicBezTo>
                  <a:pt x="261571" y="180330"/>
                  <a:pt x="241877" y="200025"/>
                  <a:pt x="217610" y="200025"/>
                </a:cubicBezTo>
                <a:cubicBezTo>
                  <a:pt x="193343" y="200025"/>
                  <a:pt x="173648" y="180330"/>
                  <a:pt x="173648" y="156064"/>
                </a:cubicBezTo>
                <a:cubicBezTo>
                  <a:pt x="173648" y="131797"/>
                  <a:pt x="193343" y="112102"/>
                  <a:pt x="217610" y="112102"/>
                </a:cubicBezTo>
                <a:moveTo>
                  <a:pt x="217610" y="76933"/>
                </a:moveTo>
                <a:cubicBezTo>
                  <a:pt x="174000" y="76933"/>
                  <a:pt x="138479" y="112454"/>
                  <a:pt x="138479" y="156064"/>
                </a:cubicBezTo>
                <a:cubicBezTo>
                  <a:pt x="138479" y="199673"/>
                  <a:pt x="174000" y="235194"/>
                  <a:pt x="217610" y="235194"/>
                </a:cubicBezTo>
                <a:cubicBezTo>
                  <a:pt x="261220" y="235194"/>
                  <a:pt x="296741" y="199673"/>
                  <a:pt x="296741" y="156064"/>
                </a:cubicBezTo>
                <a:cubicBezTo>
                  <a:pt x="296741" y="112454"/>
                  <a:pt x="261220" y="76933"/>
                  <a:pt x="217610" y="76933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5" name="Freeform: Shape 134">
            <a:extLst>
              <a:ext uri="{FF2B5EF4-FFF2-40B4-BE49-F238E27FC236}">
                <a16:creationId xmlns:a16="http://schemas.microsoft.com/office/drawing/2014/main" id="{C5A895E1-6F32-3F8A-A895-D3EA3AAD0FDE}"/>
              </a:ext>
            </a:extLst>
          </p:cNvPr>
          <p:cNvSpPr/>
          <p:nvPr/>
        </p:nvSpPr>
        <p:spPr>
          <a:xfrm>
            <a:off x="9425649" y="5207023"/>
            <a:ext cx="386862" cy="386862"/>
          </a:xfrm>
          <a:custGeom>
            <a:avLst/>
            <a:gdLst>
              <a:gd name="connsiteX0" fmla="*/ 200025 w 386861"/>
              <a:gd name="connsiteY0" fmla="*/ 375871 h 386861"/>
              <a:gd name="connsiteX1" fmla="*/ 24179 w 386861"/>
              <a:gd name="connsiteY1" fmla="*/ 200025 h 386861"/>
              <a:gd name="connsiteX2" fmla="*/ 200025 w 386861"/>
              <a:gd name="connsiteY2" fmla="*/ 24179 h 386861"/>
              <a:gd name="connsiteX3" fmla="*/ 375871 w 386861"/>
              <a:gd name="connsiteY3" fmla="*/ 182440 h 386861"/>
              <a:gd name="connsiteX4" fmla="*/ 270364 w 386861"/>
              <a:gd name="connsiteY4" fmla="*/ 287948 h 386861"/>
              <a:gd name="connsiteX5" fmla="*/ 239239 w 386861"/>
              <a:gd name="connsiteY5" fmla="*/ 287948 h 386861"/>
              <a:gd name="connsiteX6" fmla="*/ 230447 w 386861"/>
              <a:gd name="connsiteY6" fmla="*/ 296741 h 386861"/>
              <a:gd name="connsiteX7" fmla="*/ 232733 w 386861"/>
              <a:gd name="connsiteY7" fmla="*/ 302543 h 386861"/>
              <a:gd name="connsiteX8" fmla="*/ 243987 w 386861"/>
              <a:gd name="connsiteY8" fmla="*/ 331910 h 386861"/>
              <a:gd name="connsiteX9" fmla="*/ 200025 w 386861"/>
              <a:gd name="connsiteY9" fmla="*/ 375871 h 386861"/>
              <a:gd name="connsiteX10" fmla="*/ 200025 w 386861"/>
              <a:gd name="connsiteY10" fmla="*/ 59348 h 386861"/>
              <a:gd name="connsiteX11" fmla="*/ 59348 w 386861"/>
              <a:gd name="connsiteY11" fmla="*/ 200025 h 386861"/>
              <a:gd name="connsiteX12" fmla="*/ 200025 w 386861"/>
              <a:gd name="connsiteY12" fmla="*/ 340702 h 386861"/>
              <a:gd name="connsiteX13" fmla="*/ 208817 w 386861"/>
              <a:gd name="connsiteY13" fmla="*/ 331910 h 386861"/>
              <a:gd name="connsiteX14" fmla="*/ 206356 w 386861"/>
              <a:gd name="connsiteY14" fmla="*/ 325755 h 386861"/>
              <a:gd name="connsiteX15" fmla="*/ 195277 w 386861"/>
              <a:gd name="connsiteY15" fmla="*/ 296741 h 386861"/>
              <a:gd name="connsiteX16" fmla="*/ 239239 w 386861"/>
              <a:gd name="connsiteY16" fmla="*/ 252779 h 386861"/>
              <a:gd name="connsiteX17" fmla="*/ 270364 w 386861"/>
              <a:gd name="connsiteY17" fmla="*/ 252779 h 386861"/>
              <a:gd name="connsiteX18" fmla="*/ 340702 w 386861"/>
              <a:gd name="connsiteY18" fmla="*/ 182440 h 386861"/>
              <a:gd name="connsiteX19" fmla="*/ 200025 w 386861"/>
              <a:gd name="connsiteY19" fmla="*/ 59348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6861" h="386861">
                <a:moveTo>
                  <a:pt x="200025" y="375871"/>
                </a:moveTo>
                <a:cubicBezTo>
                  <a:pt x="103134" y="375871"/>
                  <a:pt x="24179" y="296916"/>
                  <a:pt x="24179" y="200025"/>
                </a:cubicBezTo>
                <a:cubicBezTo>
                  <a:pt x="24179" y="103134"/>
                  <a:pt x="103134" y="24179"/>
                  <a:pt x="200025" y="24179"/>
                </a:cubicBezTo>
                <a:cubicBezTo>
                  <a:pt x="296916" y="24179"/>
                  <a:pt x="375871" y="95221"/>
                  <a:pt x="375871" y="182440"/>
                </a:cubicBezTo>
                <a:cubicBezTo>
                  <a:pt x="375871" y="240646"/>
                  <a:pt x="328569" y="287948"/>
                  <a:pt x="270364" y="287948"/>
                </a:cubicBezTo>
                <a:lnTo>
                  <a:pt x="239239" y="287948"/>
                </a:lnTo>
                <a:cubicBezTo>
                  <a:pt x="234315" y="287948"/>
                  <a:pt x="230447" y="291817"/>
                  <a:pt x="230447" y="296741"/>
                </a:cubicBezTo>
                <a:cubicBezTo>
                  <a:pt x="230447" y="298851"/>
                  <a:pt x="231326" y="300785"/>
                  <a:pt x="232733" y="302543"/>
                </a:cubicBezTo>
                <a:cubicBezTo>
                  <a:pt x="239942" y="310808"/>
                  <a:pt x="243987" y="321183"/>
                  <a:pt x="243987" y="331910"/>
                </a:cubicBezTo>
                <a:cubicBezTo>
                  <a:pt x="243987" y="356177"/>
                  <a:pt x="224292" y="375871"/>
                  <a:pt x="200025" y="375871"/>
                </a:cubicBezTo>
                <a:close/>
                <a:moveTo>
                  <a:pt x="200025" y="59348"/>
                </a:moveTo>
                <a:cubicBezTo>
                  <a:pt x="122477" y="59348"/>
                  <a:pt x="59348" y="122477"/>
                  <a:pt x="59348" y="200025"/>
                </a:cubicBezTo>
                <a:cubicBezTo>
                  <a:pt x="59348" y="277573"/>
                  <a:pt x="122477" y="340702"/>
                  <a:pt x="200025" y="340702"/>
                </a:cubicBezTo>
                <a:cubicBezTo>
                  <a:pt x="204949" y="340702"/>
                  <a:pt x="208817" y="336834"/>
                  <a:pt x="208817" y="331910"/>
                </a:cubicBezTo>
                <a:cubicBezTo>
                  <a:pt x="208817" y="329096"/>
                  <a:pt x="207411" y="326986"/>
                  <a:pt x="206356" y="325755"/>
                </a:cubicBezTo>
                <a:cubicBezTo>
                  <a:pt x="199146" y="317666"/>
                  <a:pt x="195277" y="307291"/>
                  <a:pt x="195277" y="296741"/>
                </a:cubicBezTo>
                <a:cubicBezTo>
                  <a:pt x="195277" y="272474"/>
                  <a:pt x="214972" y="252779"/>
                  <a:pt x="239239" y="252779"/>
                </a:cubicBezTo>
                <a:lnTo>
                  <a:pt x="270364" y="252779"/>
                </a:lnTo>
                <a:cubicBezTo>
                  <a:pt x="309226" y="252779"/>
                  <a:pt x="340702" y="221303"/>
                  <a:pt x="340702" y="182440"/>
                </a:cubicBezTo>
                <a:cubicBezTo>
                  <a:pt x="340702" y="114564"/>
                  <a:pt x="277573" y="59348"/>
                  <a:pt x="200025" y="59348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6" name="Freeform: Shape 135">
            <a:extLst>
              <a:ext uri="{FF2B5EF4-FFF2-40B4-BE49-F238E27FC236}">
                <a16:creationId xmlns:a16="http://schemas.microsoft.com/office/drawing/2014/main" id="{88A0B539-E7C0-7119-4BFA-4C5B5BF3CF68}"/>
              </a:ext>
            </a:extLst>
          </p:cNvPr>
          <p:cNvSpPr/>
          <p:nvPr/>
        </p:nvSpPr>
        <p:spPr>
          <a:xfrm>
            <a:off x="9478403" y="5347700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7" name="Freeform: Shape 136">
            <a:extLst>
              <a:ext uri="{FF2B5EF4-FFF2-40B4-BE49-F238E27FC236}">
                <a16:creationId xmlns:a16="http://schemas.microsoft.com/office/drawing/2014/main" id="{8296C0E2-AA5D-DA11-D118-7C142F0A48C8}"/>
              </a:ext>
            </a:extLst>
          </p:cNvPr>
          <p:cNvSpPr/>
          <p:nvPr/>
        </p:nvSpPr>
        <p:spPr>
          <a:xfrm>
            <a:off x="9531157" y="5277362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8" name="Freeform: Shape 137">
            <a:extLst>
              <a:ext uri="{FF2B5EF4-FFF2-40B4-BE49-F238E27FC236}">
                <a16:creationId xmlns:a16="http://schemas.microsoft.com/office/drawing/2014/main" id="{609361DF-AF2F-F223-D1C9-0210C1EB9D35}"/>
              </a:ext>
            </a:extLst>
          </p:cNvPr>
          <p:cNvSpPr/>
          <p:nvPr/>
        </p:nvSpPr>
        <p:spPr>
          <a:xfrm>
            <a:off x="9619080" y="5277362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79" name="Freeform: Shape 138">
            <a:extLst>
              <a:ext uri="{FF2B5EF4-FFF2-40B4-BE49-F238E27FC236}">
                <a16:creationId xmlns:a16="http://schemas.microsoft.com/office/drawing/2014/main" id="{37295D2E-D071-5A91-F9A7-32D9E4F1FCA2}"/>
              </a:ext>
            </a:extLst>
          </p:cNvPr>
          <p:cNvSpPr/>
          <p:nvPr/>
        </p:nvSpPr>
        <p:spPr>
          <a:xfrm>
            <a:off x="9671834" y="5347700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0" name="Freeform: Shape 141">
            <a:extLst>
              <a:ext uri="{FF2B5EF4-FFF2-40B4-BE49-F238E27FC236}">
                <a16:creationId xmlns:a16="http://schemas.microsoft.com/office/drawing/2014/main" id="{424425BE-E926-EDF9-42DF-348A29B1E045}"/>
              </a:ext>
            </a:extLst>
          </p:cNvPr>
          <p:cNvSpPr/>
          <p:nvPr/>
        </p:nvSpPr>
        <p:spPr>
          <a:xfrm>
            <a:off x="8452341" y="5171854"/>
            <a:ext cx="316523" cy="457200"/>
          </a:xfrm>
          <a:custGeom>
            <a:avLst/>
            <a:gdLst>
              <a:gd name="connsiteX0" fmla="*/ 205476 w 316523"/>
              <a:gd name="connsiteY0" fmla="*/ 59348 h 457200"/>
              <a:gd name="connsiteX1" fmla="*/ 212686 w 316523"/>
              <a:gd name="connsiteY1" fmla="*/ 102958 h 457200"/>
              <a:gd name="connsiteX2" fmla="*/ 164856 w 316523"/>
              <a:gd name="connsiteY2" fmla="*/ 94517 h 457200"/>
              <a:gd name="connsiteX3" fmla="*/ 117202 w 316523"/>
              <a:gd name="connsiteY3" fmla="*/ 102782 h 457200"/>
              <a:gd name="connsiteX4" fmla="*/ 124411 w 316523"/>
              <a:gd name="connsiteY4" fmla="*/ 59348 h 457200"/>
              <a:gd name="connsiteX5" fmla="*/ 205476 w 316523"/>
              <a:gd name="connsiteY5" fmla="*/ 59348 h 457200"/>
              <a:gd name="connsiteX6" fmla="*/ 212686 w 316523"/>
              <a:gd name="connsiteY6" fmla="*/ 367431 h 457200"/>
              <a:gd name="connsiteX7" fmla="*/ 205476 w 316523"/>
              <a:gd name="connsiteY7" fmla="*/ 411041 h 457200"/>
              <a:gd name="connsiteX8" fmla="*/ 124411 w 316523"/>
              <a:gd name="connsiteY8" fmla="*/ 411041 h 457200"/>
              <a:gd name="connsiteX9" fmla="*/ 117202 w 316523"/>
              <a:gd name="connsiteY9" fmla="*/ 367607 h 457200"/>
              <a:gd name="connsiteX10" fmla="*/ 164856 w 316523"/>
              <a:gd name="connsiteY10" fmla="*/ 375871 h 457200"/>
              <a:gd name="connsiteX11" fmla="*/ 212686 w 316523"/>
              <a:gd name="connsiteY11" fmla="*/ 367431 h 457200"/>
              <a:gd name="connsiteX12" fmla="*/ 235194 w 316523"/>
              <a:gd name="connsiteY12" fmla="*/ 24179 h 457200"/>
              <a:gd name="connsiteX13" fmla="*/ 94517 w 316523"/>
              <a:gd name="connsiteY13" fmla="*/ 24179 h 457200"/>
              <a:gd name="connsiteX14" fmla="*/ 77812 w 316523"/>
              <a:gd name="connsiteY14" fmla="*/ 124939 h 457200"/>
              <a:gd name="connsiteX15" fmla="*/ 24179 w 316523"/>
              <a:gd name="connsiteY15" fmla="*/ 235194 h 457200"/>
              <a:gd name="connsiteX16" fmla="*/ 77812 w 316523"/>
              <a:gd name="connsiteY16" fmla="*/ 345450 h 457200"/>
              <a:gd name="connsiteX17" fmla="*/ 94517 w 316523"/>
              <a:gd name="connsiteY17" fmla="*/ 446210 h 457200"/>
              <a:gd name="connsiteX18" fmla="*/ 235194 w 316523"/>
              <a:gd name="connsiteY18" fmla="*/ 446210 h 457200"/>
              <a:gd name="connsiteX19" fmla="*/ 252076 w 316523"/>
              <a:gd name="connsiteY19" fmla="*/ 345450 h 457200"/>
              <a:gd name="connsiteX20" fmla="*/ 305533 w 316523"/>
              <a:gd name="connsiteY20" fmla="*/ 235194 h 457200"/>
              <a:gd name="connsiteX21" fmla="*/ 252076 w 316523"/>
              <a:gd name="connsiteY21" fmla="*/ 124939 h 457200"/>
              <a:gd name="connsiteX22" fmla="*/ 235194 w 316523"/>
              <a:gd name="connsiteY22" fmla="*/ 24179 h 457200"/>
              <a:gd name="connsiteX23" fmla="*/ 164856 w 316523"/>
              <a:gd name="connsiteY23" fmla="*/ 340702 h 457200"/>
              <a:gd name="connsiteX24" fmla="*/ 59348 w 316523"/>
              <a:gd name="connsiteY24" fmla="*/ 235194 h 457200"/>
              <a:gd name="connsiteX25" fmla="*/ 164856 w 316523"/>
              <a:gd name="connsiteY25" fmla="*/ 129687 h 457200"/>
              <a:gd name="connsiteX26" fmla="*/ 270364 w 316523"/>
              <a:gd name="connsiteY26" fmla="*/ 235194 h 457200"/>
              <a:gd name="connsiteX27" fmla="*/ 164856 w 316523"/>
              <a:gd name="connsiteY27" fmla="*/ 34070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6523" h="457200">
                <a:moveTo>
                  <a:pt x="205476" y="59348"/>
                </a:moveTo>
                <a:lnTo>
                  <a:pt x="212686" y="102958"/>
                </a:lnTo>
                <a:cubicBezTo>
                  <a:pt x="197739" y="97507"/>
                  <a:pt x="181737" y="94517"/>
                  <a:pt x="164856" y="94517"/>
                </a:cubicBezTo>
                <a:cubicBezTo>
                  <a:pt x="148150" y="94517"/>
                  <a:pt x="131973" y="97507"/>
                  <a:pt x="117202" y="102782"/>
                </a:cubicBezTo>
                <a:lnTo>
                  <a:pt x="124411" y="59348"/>
                </a:lnTo>
                <a:lnTo>
                  <a:pt x="205476" y="59348"/>
                </a:lnTo>
                <a:moveTo>
                  <a:pt x="212686" y="367431"/>
                </a:moveTo>
                <a:lnTo>
                  <a:pt x="205476" y="411041"/>
                </a:lnTo>
                <a:lnTo>
                  <a:pt x="124411" y="411041"/>
                </a:lnTo>
                <a:lnTo>
                  <a:pt x="117202" y="367607"/>
                </a:lnTo>
                <a:cubicBezTo>
                  <a:pt x="131973" y="372882"/>
                  <a:pt x="148150" y="375871"/>
                  <a:pt x="164856" y="375871"/>
                </a:cubicBezTo>
                <a:cubicBezTo>
                  <a:pt x="181737" y="375871"/>
                  <a:pt x="197739" y="372882"/>
                  <a:pt x="212686" y="367431"/>
                </a:cubicBezTo>
                <a:moveTo>
                  <a:pt x="235194" y="24179"/>
                </a:moveTo>
                <a:lnTo>
                  <a:pt x="94517" y="24179"/>
                </a:lnTo>
                <a:lnTo>
                  <a:pt x="77812" y="124939"/>
                </a:lnTo>
                <a:cubicBezTo>
                  <a:pt x="45105" y="150612"/>
                  <a:pt x="24179" y="190354"/>
                  <a:pt x="24179" y="235194"/>
                </a:cubicBezTo>
                <a:cubicBezTo>
                  <a:pt x="24179" y="280035"/>
                  <a:pt x="45105" y="319776"/>
                  <a:pt x="77812" y="345450"/>
                </a:cubicBezTo>
                <a:lnTo>
                  <a:pt x="94517" y="446210"/>
                </a:lnTo>
                <a:lnTo>
                  <a:pt x="235194" y="446210"/>
                </a:lnTo>
                <a:lnTo>
                  <a:pt x="252076" y="345450"/>
                </a:lnTo>
                <a:cubicBezTo>
                  <a:pt x="284607" y="319776"/>
                  <a:pt x="305533" y="279859"/>
                  <a:pt x="305533" y="235194"/>
                </a:cubicBezTo>
                <a:cubicBezTo>
                  <a:pt x="305533" y="190529"/>
                  <a:pt x="284607" y="150612"/>
                  <a:pt x="252076" y="124939"/>
                </a:cubicBezTo>
                <a:lnTo>
                  <a:pt x="235194" y="24179"/>
                </a:lnTo>
                <a:close/>
                <a:moveTo>
                  <a:pt x="164856" y="340702"/>
                </a:moveTo>
                <a:cubicBezTo>
                  <a:pt x="106651" y="340702"/>
                  <a:pt x="59348" y="293399"/>
                  <a:pt x="59348" y="235194"/>
                </a:cubicBezTo>
                <a:cubicBezTo>
                  <a:pt x="59348" y="176989"/>
                  <a:pt x="106651" y="129687"/>
                  <a:pt x="164856" y="129687"/>
                </a:cubicBezTo>
                <a:cubicBezTo>
                  <a:pt x="223061" y="129687"/>
                  <a:pt x="270364" y="176989"/>
                  <a:pt x="270364" y="235194"/>
                </a:cubicBezTo>
                <a:cubicBezTo>
                  <a:pt x="270364" y="293399"/>
                  <a:pt x="223061" y="340702"/>
                  <a:pt x="164856" y="3407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1" name="Freeform: Shape 144">
            <a:extLst>
              <a:ext uri="{FF2B5EF4-FFF2-40B4-BE49-F238E27FC236}">
                <a16:creationId xmlns:a16="http://schemas.microsoft.com/office/drawing/2014/main" id="{6957E23A-9578-FF44-34F7-A1BF59C308DD}"/>
              </a:ext>
            </a:extLst>
          </p:cNvPr>
          <p:cNvSpPr/>
          <p:nvPr/>
        </p:nvSpPr>
        <p:spPr>
          <a:xfrm>
            <a:off x="7391109" y="5224608"/>
            <a:ext cx="422031" cy="351693"/>
          </a:xfrm>
          <a:custGeom>
            <a:avLst/>
            <a:gdLst>
              <a:gd name="connsiteX0" fmla="*/ 375871 w 422031"/>
              <a:gd name="connsiteY0" fmla="*/ 24179 h 351692"/>
              <a:gd name="connsiteX1" fmla="*/ 59348 w 422031"/>
              <a:gd name="connsiteY1" fmla="*/ 24179 h 351692"/>
              <a:gd name="connsiteX2" fmla="*/ 24179 w 422031"/>
              <a:gd name="connsiteY2" fmla="*/ 59348 h 351692"/>
              <a:gd name="connsiteX3" fmla="*/ 24179 w 422031"/>
              <a:gd name="connsiteY3" fmla="*/ 270364 h 351692"/>
              <a:gd name="connsiteX4" fmla="*/ 59348 w 422031"/>
              <a:gd name="connsiteY4" fmla="*/ 305533 h 351692"/>
              <a:gd name="connsiteX5" fmla="*/ 147271 w 422031"/>
              <a:gd name="connsiteY5" fmla="*/ 305533 h 351692"/>
              <a:gd name="connsiteX6" fmla="*/ 147271 w 422031"/>
              <a:gd name="connsiteY6" fmla="*/ 340702 h 351692"/>
              <a:gd name="connsiteX7" fmla="*/ 287948 w 422031"/>
              <a:gd name="connsiteY7" fmla="*/ 340702 h 351692"/>
              <a:gd name="connsiteX8" fmla="*/ 287948 w 422031"/>
              <a:gd name="connsiteY8" fmla="*/ 305533 h 351692"/>
              <a:gd name="connsiteX9" fmla="*/ 375871 w 422031"/>
              <a:gd name="connsiteY9" fmla="*/ 305533 h 351692"/>
              <a:gd name="connsiteX10" fmla="*/ 410865 w 422031"/>
              <a:gd name="connsiteY10" fmla="*/ 270364 h 351692"/>
              <a:gd name="connsiteX11" fmla="*/ 411041 w 422031"/>
              <a:gd name="connsiteY11" fmla="*/ 59348 h 351692"/>
              <a:gd name="connsiteX12" fmla="*/ 375871 w 422031"/>
              <a:gd name="connsiteY12" fmla="*/ 24179 h 351692"/>
              <a:gd name="connsiteX13" fmla="*/ 375871 w 422031"/>
              <a:gd name="connsiteY13" fmla="*/ 270364 h 351692"/>
              <a:gd name="connsiteX14" fmla="*/ 59348 w 422031"/>
              <a:gd name="connsiteY14" fmla="*/ 270364 h 351692"/>
              <a:gd name="connsiteX15" fmla="*/ 59348 w 422031"/>
              <a:gd name="connsiteY15" fmla="*/ 59348 h 351692"/>
              <a:gd name="connsiteX16" fmla="*/ 375871 w 422031"/>
              <a:gd name="connsiteY16" fmla="*/ 59348 h 351692"/>
              <a:gd name="connsiteX17" fmla="*/ 375871 w 422031"/>
              <a:gd name="connsiteY17" fmla="*/ 270364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031" h="351692">
                <a:moveTo>
                  <a:pt x="375871" y="24179"/>
                </a:move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147271" y="305533"/>
                </a:lnTo>
                <a:lnTo>
                  <a:pt x="147271" y="340702"/>
                </a:lnTo>
                <a:lnTo>
                  <a:pt x="287948" y="340702"/>
                </a:lnTo>
                <a:lnTo>
                  <a:pt x="287948" y="305533"/>
                </a:lnTo>
                <a:lnTo>
                  <a:pt x="375871" y="305533"/>
                </a:lnTo>
                <a:cubicBezTo>
                  <a:pt x="395214" y="305533"/>
                  <a:pt x="410865" y="289707"/>
                  <a:pt x="410865" y="270364"/>
                </a:cubicBezTo>
                <a:lnTo>
                  <a:pt x="411041" y="59348"/>
                </a:lnTo>
                <a:cubicBezTo>
                  <a:pt x="411041" y="40005"/>
                  <a:pt x="395214" y="24179"/>
                  <a:pt x="375871" y="24179"/>
                </a:cubicBezTo>
                <a:close/>
                <a:moveTo>
                  <a:pt x="375871" y="270364"/>
                </a:moveTo>
                <a:lnTo>
                  <a:pt x="59348" y="270364"/>
                </a:lnTo>
                <a:lnTo>
                  <a:pt x="59348" y="59348"/>
                </a:lnTo>
                <a:lnTo>
                  <a:pt x="375871" y="59348"/>
                </a:lnTo>
                <a:lnTo>
                  <a:pt x="375871" y="270364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2" name="Freeform: Shape 146">
            <a:extLst>
              <a:ext uri="{FF2B5EF4-FFF2-40B4-BE49-F238E27FC236}">
                <a16:creationId xmlns:a16="http://schemas.microsoft.com/office/drawing/2014/main" id="{1266AA47-315B-874B-F3FE-2CB83C6C900D}"/>
              </a:ext>
            </a:extLst>
          </p:cNvPr>
          <p:cNvSpPr/>
          <p:nvPr/>
        </p:nvSpPr>
        <p:spPr>
          <a:xfrm>
            <a:off x="6365046" y="5171854"/>
            <a:ext cx="457200" cy="457200"/>
          </a:xfrm>
          <a:custGeom>
            <a:avLst/>
            <a:gdLst>
              <a:gd name="connsiteX0" fmla="*/ 24179 w 457200"/>
              <a:gd name="connsiteY0" fmla="*/ 24179 h 457200"/>
              <a:gd name="connsiteX1" fmla="*/ 446210 w 457200"/>
              <a:gd name="connsiteY1" fmla="*/ 24179 h 457200"/>
              <a:gd name="connsiteX2" fmla="*/ 446210 w 457200"/>
              <a:gd name="connsiteY2" fmla="*/ 446210 h 457200"/>
              <a:gd name="connsiteX3" fmla="*/ 24179 w 457200"/>
              <a:gd name="connsiteY3" fmla="*/ 446210 h 457200"/>
              <a:gd name="connsiteX4" fmla="*/ 24179 w 457200"/>
              <a:gd name="connsiteY4" fmla="*/ 24179 h 457200"/>
              <a:gd name="connsiteX5" fmla="*/ 24179 w 457200"/>
              <a:gd name="connsiteY5" fmla="*/ 24179 h 457200"/>
              <a:gd name="connsiteX6" fmla="*/ 446210 w 457200"/>
              <a:gd name="connsiteY6" fmla="*/ 24179 h 457200"/>
              <a:gd name="connsiteX7" fmla="*/ 446210 w 457200"/>
              <a:gd name="connsiteY7" fmla="*/ 446210 h 457200"/>
              <a:gd name="connsiteX8" fmla="*/ 24179 w 457200"/>
              <a:gd name="connsiteY8" fmla="*/ 446210 h 457200"/>
              <a:gd name="connsiteX9" fmla="*/ 24179 w 457200"/>
              <a:gd name="connsiteY9" fmla="*/ 2417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" h="457200">
                <a:moveTo>
                  <a:pt x="24179" y="24179"/>
                </a:moveTo>
                <a:lnTo>
                  <a:pt x="446210" y="24179"/>
                </a:lnTo>
                <a:lnTo>
                  <a:pt x="446210" y="446210"/>
                </a:lnTo>
                <a:lnTo>
                  <a:pt x="24179" y="446210"/>
                </a:lnTo>
                <a:lnTo>
                  <a:pt x="24179" y="24179"/>
                </a:lnTo>
                <a:close/>
                <a:moveTo>
                  <a:pt x="24179" y="24179"/>
                </a:moveTo>
                <a:lnTo>
                  <a:pt x="446210" y="24179"/>
                </a:lnTo>
                <a:lnTo>
                  <a:pt x="446210" y="446210"/>
                </a:lnTo>
                <a:lnTo>
                  <a:pt x="24179" y="446210"/>
                </a:lnTo>
                <a:lnTo>
                  <a:pt x="24179" y="24179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3" name="Freeform: Shape 147">
            <a:extLst>
              <a:ext uri="{FF2B5EF4-FFF2-40B4-BE49-F238E27FC236}">
                <a16:creationId xmlns:a16="http://schemas.microsoft.com/office/drawing/2014/main" id="{F4D8F514-EABB-ACED-B600-8A304E557177}"/>
              </a:ext>
            </a:extLst>
          </p:cNvPr>
          <p:cNvSpPr/>
          <p:nvPr/>
        </p:nvSpPr>
        <p:spPr>
          <a:xfrm>
            <a:off x="6417800" y="5171854"/>
            <a:ext cx="351693" cy="457200"/>
          </a:xfrm>
          <a:custGeom>
            <a:avLst/>
            <a:gdLst>
              <a:gd name="connsiteX0" fmla="*/ 287948 w 351692"/>
              <a:gd name="connsiteY0" fmla="*/ 24179 h 457200"/>
              <a:gd name="connsiteX1" fmla="*/ 76933 w 351692"/>
              <a:gd name="connsiteY1" fmla="*/ 24179 h 457200"/>
              <a:gd name="connsiteX2" fmla="*/ 24179 w 351692"/>
              <a:gd name="connsiteY2" fmla="*/ 76933 h 457200"/>
              <a:gd name="connsiteX3" fmla="*/ 24179 w 351692"/>
              <a:gd name="connsiteY3" fmla="*/ 393456 h 457200"/>
              <a:gd name="connsiteX4" fmla="*/ 76933 w 351692"/>
              <a:gd name="connsiteY4" fmla="*/ 446210 h 457200"/>
              <a:gd name="connsiteX5" fmla="*/ 287948 w 351692"/>
              <a:gd name="connsiteY5" fmla="*/ 446210 h 457200"/>
              <a:gd name="connsiteX6" fmla="*/ 340702 w 351692"/>
              <a:gd name="connsiteY6" fmla="*/ 393456 h 457200"/>
              <a:gd name="connsiteX7" fmla="*/ 340702 w 351692"/>
              <a:gd name="connsiteY7" fmla="*/ 76933 h 457200"/>
              <a:gd name="connsiteX8" fmla="*/ 287948 w 351692"/>
              <a:gd name="connsiteY8" fmla="*/ 24179 h 457200"/>
              <a:gd name="connsiteX9" fmla="*/ 217610 w 351692"/>
              <a:gd name="connsiteY9" fmla="*/ 411041 h 457200"/>
              <a:gd name="connsiteX10" fmla="*/ 147271 w 351692"/>
              <a:gd name="connsiteY10" fmla="*/ 411041 h 457200"/>
              <a:gd name="connsiteX11" fmla="*/ 147271 w 351692"/>
              <a:gd name="connsiteY11" fmla="*/ 393456 h 457200"/>
              <a:gd name="connsiteX12" fmla="*/ 217610 w 351692"/>
              <a:gd name="connsiteY12" fmla="*/ 393456 h 457200"/>
              <a:gd name="connsiteX13" fmla="*/ 217610 w 351692"/>
              <a:gd name="connsiteY13" fmla="*/ 411041 h 457200"/>
              <a:gd name="connsiteX14" fmla="*/ 309929 w 351692"/>
              <a:gd name="connsiteY14" fmla="*/ 358287 h 457200"/>
              <a:gd name="connsiteX15" fmla="*/ 54952 w 351692"/>
              <a:gd name="connsiteY15" fmla="*/ 358287 h 457200"/>
              <a:gd name="connsiteX16" fmla="*/ 54952 w 351692"/>
              <a:gd name="connsiteY16" fmla="*/ 76933 h 457200"/>
              <a:gd name="connsiteX17" fmla="*/ 309929 w 351692"/>
              <a:gd name="connsiteY17" fmla="*/ 76933 h 457200"/>
              <a:gd name="connsiteX18" fmla="*/ 309929 w 351692"/>
              <a:gd name="connsiteY18" fmla="*/ 35828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1692" h="457200">
                <a:moveTo>
                  <a:pt x="287948" y="24179"/>
                </a:moveTo>
                <a:lnTo>
                  <a:pt x="76933" y="24179"/>
                </a:lnTo>
                <a:cubicBezTo>
                  <a:pt x="47742" y="24179"/>
                  <a:pt x="24179" y="47742"/>
                  <a:pt x="24179" y="76933"/>
                </a:cubicBezTo>
                <a:lnTo>
                  <a:pt x="24179" y="393456"/>
                </a:lnTo>
                <a:cubicBezTo>
                  <a:pt x="24179" y="422646"/>
                  <a:pt x="47742" y="446210"/>
                  <a:pt x="76933" y="446210"/>
                </a:cubicBezTo>
                <a:lnTo>
                  <a:pt x="287948" y="446210"/>
                </a:lnTo>
                <a:cubicBezTo>
                  <a:pt x="317139" y="446210"/>
                  <a:pt x="340702" y="422646"/>
                  <a:pt x="340702" y="393456"/>
                </a:cubicBezTo>
                <a:lnTo>
                  <a:pt x="340702" y="76933"/>
                </a:lnTo>
                <a:cubicBezTo>
                  <a:pt x="340702" y="47742"/>
                  <a:pt x="317139" y="24179"/>
                  <a:pt x="287948" y="24179"/>
                </a:cubicBezTo>
                <a:close/>
                <a:moveTo>
                  <a:pt x="217610" y="411041"/>
                </a:moveTo>
                <a:lnTo>
                  <a:pt x="147271" y="411041"/>
                </a:lnTo>
                <a:lnTo>
                  <a:pt x="147271" y="393456"/>
                </a:lnTo>
                <a:lnTo>
                  <a:pt x="217610" y="393456"/>
                </a:lnTo>
                <a:lnTo>
                  <a:pt x="217610" y="411041"/>
                </a:lnTo>
                <a:close/>
                <a:moveTo>
                  <a:pt x="309929" y="358287"/>
                </a:moveTo>
                <a:lnTo>
                  <a:pt x="54952" y="358287"/>
                </a:lnTo>
                <a:lnTo>
                  <a:pt x="54952" y="76933"/>
                </a:lnTo>
                <a:lnTo>
                  <a:pt x="309929" y="76933"/>
                </a:lnTo>
                <a:lnTo>
                  <a:pt x="309929" y="358287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4" name="Freeform: Shape 150">
            <a:extLst>
              <a:ext uri="{FF2B5EF4-FFF2-40B4-BE49-F238E27FC236}">
                <a16:creationId xmlns:a16="http://schemas.microsoft.com/office/drawing/2014/main" id="{30B7CD70-77B4-4544-D48F-FDFB7E3173F1}"/>
              </a:ext>
            </a:extLst>
          </p:cNvPr>
          <p:cNvSpPr/>
          <p:nvPr/>
        </p:nvSpPr>
        <p:spPr>
          <a:xfrm>
            <a:off x="5444491" y="5189439"/>
            <a:ext cx="281354" cy="422031"/>
          </a:xfrm>
          <a:custGeom>
            <a:avLst/>
            <a:gdLst>
              <a:gd name="connsiteX0" fmla="*/ 217610 w 281354"/>
              <a:gd name="connsiteY0" fmla="*/ 24179 h 422031"/>
              <a:gd name="connsiteX1" fmla="*/ 76933 w 281354"/>
              <a:gd name="connsiteY1" fmla="*/ 24179 h 422031"/>
              <a:gd name="connsiteX2" fmla="*/ 24179 w 281354"/>
              <a:gd name="connsiteY2" fmla="*/ 76933 h 422031"/>
              <a:gd name="connsiteX3" fmla="*/ 24179 w 281354"/>
              <a:gd name="connsiteY3" fmla="*/ 358287 h 422031"/>
              <a:gd name="connsiteX4" fmla="*/ 76933 w 281354"/>
              <a:gd name="connsiteY4" fmla="*/ 411041 h 422031"/>
              <a:gd name="connsiteX5" fmla="*/ 217610 w 281354"/>
              <a:gd name="connsiteY5" fmla="*/ 411041 h 422031"/>
              <a:gd name="connsiteX6" fmla="*/ 270364 w 281354"/>
              <a:gd name="connsiteY6" fmla="*/ 358287 h 422031"/>
              <a:gd name="connsiteX7" fmla="*/ 270364 w 281354"/>
              <a:gd name="connsiteY7" fmla="*/ 76933 h 422031"/>
              <a:gd name="connsiteX8" fmla="*/ 217610 w 281354"/>
              <a:gd name="connsiteY8" fmla="*/ 24179 h 422031"/>
              <a:gd name="connsiteX9" fmla="*/ 235194 w 281354"/>
              <a:gd name="connsiteY9" fmla="*/ 323118 h 422031"/>
              <a:gd name="connsiteX10" fmla="*/ 59348 w 281354"/>
              <a:gd name="connsiteY10" fmla="*/ 323118 h 422031"/>
              <a:gd name="connsiteX11" fmla="*/ 59348 w 281354"/>
              <a:gd name="connsiteY11" fmla="*/ 76933 h 422031"/>
              <a:gd name="connsiteX12" fmla="*/ 235194 w 281354"/>
              <a:gd name="connsiteY12" fmla="*/ 76933 h 422031"/>
              <a:gd name="connsiteX13" fmla="*/ 235194 w 281354"/>
              <a:gd name="connsiteY13" fmla="*/ 323118 h 422031"/>
              <a:gd name="connsiteX14" fmla="*/ 182440 w 281354"/>
              <a:gd name="connsiteY14" fmla="*/ 375871 h 422031"/>
              <a:gd name="connsiteX15" fmla="*/ 112102 w 281354"/>
              <a:gd name="connsiteY15" fmla="*/ 375871 h 422031"/>
              <a:gd name="connsiteX16" fmla="*/ 112102 w 281354"/>
              <a:gd name="connsiteY16" fmla="*/ 358287 h 422031"/>
              <a:gd name="connsiteX17" fmla="*/ 182440 w 281354"/>
              <a:gd name="connsiteY17" fmla="*/ 358287 h 422031"/>
              <a:gd name="connsiteX18" fmla="*/ 182440 w 281354"/>
              <a:gd name="connsiteY18" fmla="*/ 37587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1354" h="422031">
                <a:moveTo>
                  <a:pt x="217610" y="24179"/>
                </a:moveTo>
                <a:lnTo>
                  <a:pt x="76933" y="24179"/>
                </a:lnTo>
                <a:cubicBezTo>
                  <a:pt x="47742" y="24179"/>
                  <a:pt x="24179" y="47742"/>
                  <a:pt x="24179" y="76933"/>
                </a:cubicBezTo>
                <a:lnTo>
                  <a:pt x="24179" y="358287"/>
                </a:lnTo>
                <a:cubicBezTo>
                  <a:pt x="24179" y="387477"/>
                  <a:pt x="47742" y="411041"/>
                  <a:pt x="76933" y="411041"/>
                </a:cubicBezTo>
                <a:lnTo>
                  <a:pt x="217610" y="411041"/>
                </a:lnTo>
                <a:cubicBezTo>
                  <a:pt x="246800" y="411041"/>
                  <a:pt x="270364" y="387477"/>
                  <a:pt x="270364" y="358287"/>
                </a:cubicBezTo>
                <a:lnTo>
                  <a:pt x="270364" y="76933"/>
                </a:lnTo>
                <a:cubicBezTo>
                  <a:pt x="270364" y="47742"/>
                  <a:pt x="246800" y="24179"/>
                  <a:pt x="217610" y="24179"/>
                </a:cubicBezTo>
                <a:close/>
                <a:moveTo>
                  <a:pt x="235194" y="323118"/>
                </a:moveTo>
                <a:lnTo>
                  <a:pt x="59348" y="323118"/>
                </a:lnTo>
                <a:lnTo>
                  <a:pt x="59348" y="76933"/>
                </a:lnTo>
                <a:lnTo>
                  <a:pt x="235194" y="76933"/>
                </a:lnTo>
                <a:lnTo>
                  <a:pt x="235194" y="323118"/>
                </a:lnTo>
                <a:close/>
                <a:moveTo>
                  <a:pt x="182440" y="375871"/>
                </a:moveTo>
                <a:lnTo>
                  <a:pt x="112102" y="375871"/>
                </a:lnTo>
                <a:lnTo>
                  <a:pt x="112102" y="358287"/>
                </a:lnTo>
                <a:lnTo>
                  <a:pt x="182440" y="358287"/>
                </a:lnTo>
                <a:lnTo>
                  <a:pt x="182440" y="375871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5" name="Freeform: Shape 153">
            <a:extLst>
              <a:ext uri="{FF2B5EF4-FFF2-40B4-BE49-F238E27FC236}">
                <a16:creationId xmlns:a16="http://schemas.microsoft.com/office/drawing/2014/main" id="{E1C6AB2B-457B-215F-699C-FB5F7FD63641}"/>
              </a:ext>
            </a:extLst>
          </p:cNvPr>
          <p:cNvSpPr/>
          <p:nvPr/>
        </p:nvSpPr>
        <p:spPr>
          <a:xfrm>
            <a:off x="4400844" y="5277362"/>
            <a:ext cx="351693" cy="246185"/>
          </a:xfrm>
          <a:custGeom>
            <a:avLst/>
            <a:gdLst>
              <a:gd name="connsiteX0" fmla="*/ 340702 w 351692"/>
              <a:gd name="connsiteY0" fmla="*/ 112102 h 246184"/>
              <a:gd name="connsiteX1" fmla="*/ 91528 w 351692"/>
              <a:gd name="connsiteY1" fmla="*/ 112102 h 246184"/>
              <a:gd name="connsiteX2" fmla="*/ 154481 w 351692"/>
              <a:gd name="connsiteY2" fmla="*/ 48973 h 246184"/>
              <a:gd name="connsiteX3" fmla="*/ 129687 w 351692"/>
              <a:gd name="connsiteY3" fmla="*/ 24179 h 246184"/>
              <a:gd name="connsiteX4" fmla="*/ 24179 w 351692"/>
              <a:gd name="connsiteY4" fmla="*/ 129687 h 246184"/>
              <a:gd name="connsiteX5" fmla="*/ 129687 w 351692"/>
              <a:gd name="connsiteY5" fmla="*/ 235194 h 246184"/>
              <a:gd name="connsiteX6" fmla="*/ 154481 w 351692"/>
              <a:gd name="connsiteY6" fmla="*/ 210400 h 246184"/>
              <a:gd name="connsiteX7" fmla="*/ 91528 w 351692"/>
              <a:gd name="connsiteY7" fmla="*/ 147271 h 246184"/>
              <a:gd name="connsiteX8" fmla="*/ 340702 w 351692"/>
              <a:gd name="connsiteY8" fmla="*/ 147271 h 246184"/>
              <a:gd name="connsiteX9" fmla="*/ 340702 w 351692"/>
              <a:gd name="connsiteY9" fmla="*/ 112102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692" h="246184">
                <a:moveTo>
                  <a:pt x="340702" y="112102"/>
                </a:moveTo>
                <a:lnTo>
                  <a:pt x="91528" y="112102"/>
                </a:lnTo>
                <a:lnTo>
                  <a:pt x="154481" y="48973"/>
                </a:lnTo>
                <a:lnTo>
                  <a:pt x="129687" y="24179"/>
                </a:lnTo>
                <a:lnTo>
                  <a:pt x="24179" y="129687"/>
                </a:lnTo>
                <a:lnTo>
                  <a:pt x="129687" y="235194"/>
                </a:lnTo>
                <a:lnTo>
                  <a:pt x="154481" y="210400"/>
                </a:lnTo>
                <a:lnTo>
                  <a:pt x="91528" y="147271"/>
                </a:lnTo>
                <a:lnTo>
                  <a:pt x="340702" y="147271"/>
                </a:lnTo>
                <a:lnTo>
                  <a:pt x="340702" y="112102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6" name="Freeform: Shape 156">
            <a:extLst>
              <a:ext uri="{FF2B5EF4-FFF2-40B4-BE49-F238E27FC236}">
                <a16:creationId xmlns:a16="http://schemas.microsoft.com/office/drawing/2014/main" id="{35B360AC-DFA1-074B-2026-C26CC544CB8A}"/>
              </a:ext>
            </a:extLst>
          </p:cNvPr>
          <p:cNvSpPr/>
          <p:nvPr/>
        </p:nvSpPr>
        <p:spPr>
          <a:xfrm>
            <a:off x="3392366" y="5189439"/>
            <a:ext cx="351693" cy="369277"/>
          </a:xfrm>
          <a:custGeom>
            <a:avLst/>
            <a:gdLst>
              <a:gd name="connsiteX0" fmla="*/ 305533 w 351692"/>
              <a:gd name="connsiteY0" fmla="*/ 252779 h 369277"/>
              <a:gd name="connsiteX1" fmla="*/ 305533 w 351692"/>
              <a:gd name="connsiteY1" fmla="*/ 305533 h 369277"/>
              <a:gd name="connsiteX2" fmla="*/ 287948 w 351692"/>
              <a:gd name="connsiteY2" fmla="*/ 323118 h 369277"/>
              <a:gd name="connsiteX3" fmla="*/ 270364 w 351692"/>
              <a:gd name="connsiteY3" fmla="*/ 323118 h 369277"/>
              <a:gd name="connsiteX4" fmla="*/ 270364 w 351692"/>
              <a:gd name="connsiteY4" fmla="*/ 252779 h 369277"/>
              <a:gd name="connsiteX5" fmla="*/ 305533 w 351692"/>
              <a:gd name="connsiteY5" fmla="*/ 252779 h 369277"/>
              <a:gd name="connsiteX6" fmla="*/ 94517 w 351692"/>
              <a:gd name="connsiteY6" fmla="*/ 252779 h 369277"/>
              <a:gd name="connsiteX7" fmla="*/ 94517 w 351692"/>
              <a:gd name="connsiteY7" fmla="*/ 323118 h 369277"/>
              <a:gd name="connsiteX8" fmla="*/ 76933 w 351692"/>
              <a:gd name="connsiteY8" fmla="*/ 323118 h 369277"/>
              <a:gd name="connsiteX9" fmla="*/ 59348 w 351692"/>
              <a:gd name="connsiteY9" fmla="*/ 305533 h 369277"/>
              <a:gd name="connsiteX10" fmla="*/ 59348 w 351692"/>
              <a:gd name="connsiteY10" fmla="*/ 252779 h 369277"/>
              <a:gd name="connsiteX11" fmla="*/ 94517 w 351692"/>
              <a:gd name="connsiteY11" fmla="*/ 252779 h 369277"/>
              <a:gd name="connsiteX12" fmla="*/ 182440 w 351692"/>
              <a:gd name="connsiteY12" fmla="*/ 24179 h 369277"/>
              <a:gd name="connsiteX13" fmla="*/ 24179 w 351692"/>
              <a:gd name="connsiteY13" fmla="*/ 182440 h 369277"/>
              <a:gd name="connsiteX14" fmla="*/ 24179 w 351692"/>
              <a:gd name="connsiteY14" fmla="*/ 305533 h 369277"/>
              <a:gd name="connsiteX15" fmla="*/ 76933 w 351692"/>
              <a:gd name="connsiteY15" fmla="*/ 358287 h 369277"/>
              <a:gd name="connsiteX16" fmla="*/ 129687 w 351692"/>
              <a:gd name="connsiteY16" fmla="*/ 358287 h 369277"/>
              <a:gd name="connsiteX17" fmla="*/ 129687 w 351692"/>
              <a:gd name="connsiteY17" fmla="*/ 217610 h 369277"/>
              <a:gd name="connsiteX18" fmla="*/ 59348 w 351692"/>
              <a:gd name="connsiteY18" fmla="*/ 217610 h 369277"/>
              <a:gd name="connsiteX19" fmla="*/ 59348 w 351692"/>
              <a:gd name="connsiteY19" fmla="*/ 182440 h 369277"/>
              <a:gd name="connsiteX20" fmla="*/ 182440 w 351692"/>
              <a:gd name="connsiteY20" fmla="*/ 59348 h 369277"/>
              <a:gd name="connsiteX21" fmla="*/ 305533 w 351692"/>
              <a:gd name="connsiteY21" fmla="*/ 182440 h 369277"/>
              <a:gd name="connsiteX22" fmla="*/ 305533 w 351692"/>
              <a:gd name="connsiteY22" fmla="*/ 217610 h 369277"/>
              <a:gd name="connsiteX23" fmla="*/ 235194 w 351692"/>
              <a:gd name="connsiteY23" fmla="*/ 217610 h 369277"/>
              <a:gd name="connsiteX24" fmla="*/ 235194 w 351692"/>
              <a:gd name="connsiteY24" fmla="*/ 358287 h 369277"/>
              <a:gd name="connsiteX25" fmla="*/ 287948 w 351692"/>
              <a:gd name="connsiteY25" fmla="*/ 358287 h 369277"/>
              <a:gd name="connsiteX26" fmla="*/ 340702 w 351692"/>
              <a:gd name="connsiteY26" fmla="*/ 305533 h 369277"/>
              <a:gd name="connsiteX27" fmla="*/ 340702 w 351692"/>
              <a:gd name="connsiteY27" fmla="*/ 182440 h 369277"/>
              <a:gd name="connsiteX28" fmla="*/ 182440 w 351692"/>
              <a:gd name="connsiteY28" fmla="*/ 24179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692" h="369277">
                <a:moveTo>
                  <a:pt x="305533" y="252779"/>
                </a:moveTo>
                <a:lnTo>
                  <a:pt x="305533" y="305533"/>
                </a:lnTo>
                <a:cubicBezTo>
                  <a:pt x="305533" y="315204"/>
                  <a:pt x="297620" y="323118"/>
                  <a:pt x="287948" y="323118"/>
                </a:cubicBezTo>
                <a:lnTo>
                  <a:pt x="270364" y="323118"/>
                </a:lnTo>
                <a:lnTo>
                  <a:pt x="270364" y="252779"/>
                </a:lnTo>
                <a:lnTo>
                  <a:pt x="305533" y="252779"/>
                </a:lnTo>
                <a:moveTo>
                  <a:pt x="94517" y="252779"/>
                </a:moveTo>
                <a:lnTo>
                  <a:pt x="94517" y="323118"/>
                </a:lnTo>
                <a:lnTo>
                  <a:pt x="76933" y="323118"/>
                </a:lnTo>
                <a:cubicBezTo>
                  <a:pt x="67261" y="323118"/>
                  <a:pt x="59348" y="315204"/>
                  <a:pt x="59348" y="305533"/>
                </a:cubicBezTo>
                <a:lnTo>
                  <a:pt x="59348" y="252779"/>
                </a:lnTo>
                <a:lnTo>
                  <a:pt x="94517" y="252779"/>
                </a:lnTo>
                <a:moveTo>
                  <a:pt x="182440" y="24179"/>
                </a:moveTo>
                <a:cubicBezTo>
                  <a:pt x="95045" y="24179"/>
                  <a:pt x="24179" y="95045"/>
                  <a:pt x="24179" y="182440"/>
                </a:cubicBezTo>
                <a:lnTo>
                  <a:pt x="24179" y="305533"/>
                </a:lnTo>
                <a:cubicBezTo>
                  <a:pt x="24179" y="334723"/>
                  <a:pt x="47742" y="358287"/>
                  <a:pt x="76933" y="358287"/>
                </a:cubicBezTo>
                <a:lnTo>
                  <a:pt x="129687" y="358287"/>
                </a:lnTo>
                <a:lnTo>
                  <a:pt x="129687" y="217610"/>
                </a:lnTo>
                <a:lnTo>
                  <a:pt x="59348" y="217610"/>
                </a:lnTo>
                <a:lnTo>
                  <a:pt x="59348" y="182440"/>
                </a:lnTo>
                <a:cubicBezTo>
                  <a:pt x="59348" y="114388"/>
                  <a:pt x="114388" y="59348"/>
                  <a:pt x="182440" y="59348"/>
                </a:cubicBezTo>
                <a:cubicBezTo>
                  <a:pt x="250493" y="59348"/>
                  <a:pt x="305533" y="114388"/>
                  <a:pt x="305533" y="182440"/>
                </a:cubicBezTo>
                <a:lnTo>
                  <a:pt x="305533" y="217610"/>
                </a:lnTo>
                <a:lnTo>
                  <a:pt x="235194" y="217610"/>
                </a:lnTo>
                <a:lnTo>
                  <a:pt x="235194" y="358287"/>
                </a:lnTo>
                <a:lnTo>
                  <a:pt x="287948" y="358287"/>
                </a:lnTo>
                <a:cubicBezTo>
                  <a:pt x="317139" y="358287"/>
                  <a:pt x="340702" y="334723"/>
                  <a:pt x="340702" y="305533"/>
                </a:cubicBezTo>
                <a:lnTo>
                  <a:pt x="340702" y="182440"/>
                </a:lnTo>
                <a:cubicBezTo>
                  <a:pt x="340702" y="95045"/>
                  <a:pt x="269836" y="24179"/>
                  <a:pt x="182440" y="24179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7" name="Freeform: Shape 159">
            <a:extLst>
              <a:ext uri="{FF2B5EF4-FFF2-40B4-BE49-F238E27FC236}">
                <a16:creationId xmlns:a16="http://schemas.microsoft.com/office/drawing/2014/main" id="{58940B13-0F54-5E0F-6C88-F86260483A7B}"/>
              </a:ext>
            </a:extLst>
          </p:cNvPr>
          <p:cNvSpPr/>
          <p:nvPr/>
        </p:nvSpPr>
        <p:spPr>
          <a:xfrm>
            <a:off x="2348719" y="5207023"/>
            <a:ext cx="422031" cy="386862"/>
          </a:xfrm>
          <a:custGeom>
            <a:avLst/>
            <a:gdLst>
              <a:gd name="connsiteX0" fmla="*/ 375871 w 422031"/>
              <a:gd name="connsiteY0" fmla="*/ 24179 h 386861"/>
              <a:gd name="connsiteX1" fmla="*/ 59348 w 422031"/>
              <a:gd name="connsiteY1" fmla="*/ 24179 h 386861"/>
              <a:gd name="connsiteX2" fmla="*/ 24179 w 422031"/>
              <a:gd name="connsiteY2" fmla="*/ 59348 h 386861"/>
              <a:gd name="connsiteX3" fmla="*/ 24179 w 422031"/>
              <a:gd name="connsiteY3" fmla="*/ 270364 h 386861"/>
              <a:gd name="connsiteX4" fmla="*/ 59348 w 422031"/>
              <a:gd name="connsiteY4" fmla="*/ 305533 h 386861"/>
              <a:gd name="connsiteX5" fmla="*/ 182440 w 422031"/>
              <a:gd name="connsiteY5" fmla="*/ 305533 h 386861"/>
              <a:gd name="connsiteX6" fmla="*/ 182440 w 422031"/>
              <a:gd name="connsiteY6" fmla="*/ 340702 h 386861"/>
              <a:gd name="connsiteX7" fmla="*/ 147271 w 422031"/>
              <a:gd name="connsiteY7" fmla="*/ 340702 h 386861"/>
              <a:gd name="connsiteX8" fmla="*/ 147271 w 422031"/>
              <a:gd name="connsiteY8" fmla="*/ 375871 h 386861"/>
              <a:gd name="connsiteX9" fmla="*/ 287948 w 422031"/>
              <a:gd name="connsiteY9" fmla="*/ 375871 h 386861"/>
              <a:gd name="connsiteX10" fmla="*/ 287948 w 422031"/>
              <a:gd name="connsiteY10" fmla="*/ 340702 h 386861"/>
              <a:gd name="connsiteX11" fmla="*/ 252779 w 422031"/>
              <a:gd name="connsiteY11" fmla="*/ 340702 h 386861"/>
              <a:gd name="connsiteX12" fmla="*/ 252779 w 422031"/>
              <a:gd name="connsiteY12" fmla="*/ 305533 h 386861"/>
              <a:gd name="connsiteX13" fmla="*/ 375871 w 422031"/>
              <a:gd name="connsiteY13" fmla="*/ 305533 h 386861"/>
              <a:gd name="connsiteX14" fmla="*/ 411041 w 422031"/>
              <a:gd name="connsiteY14" fmla="*/ 270364 h 386861"/>
              <a:gd name="connsiteX15" fmla="*/ 411041 w 422031"/>
              <a:gd name="connsiteY15" fmla="*/ 59348 h 386861"/>
              <a:gd name="connsiteX16" fmla="*/ 375871 w 422031"/>
              <a:gd name="connsiteY16" fmla="*/ 24179 h 386861"/>
              <a:gd name="connsiteX17" fmla="*/ 375871 w 422031"/>
              <a:gd name="connsiteY17" fmla="*/ 270364 h 386861"/>
              <a:gd name="connsiteX18" fmla="*/ 59348 w 422031"/>
              <a:gd name="connsiteY18" fmla="*/ 270364 h 386861"/>
              <a:gd name="connsiteX19" fmla="*/ 59348 w 422031"/>
              <a:gd name="connsiteY19" fmla="*/ 59348 h 386861"/>
              <a:gd name="connsiteX20" fmla="*/ 375871 w 422031"/>
              <a:gd name="connsiteY20" fmla="*/ 59348 h 386861"/>
              <a:gd name="connsiteX21" fmla="*/ 375871 w 422031"/>
              <a:gd name="connsiteY21" fmla="*/ 27036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2031" h="386861">
                <a:moveTo>
                  <a:pt x="375871" y="24179"/>
                </a:move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182440" y="305533"/>
                </a:lnTo>
                <a:lnTo>
                  <a:pt x="182440" y="340702"/>
                </a:lnTo>
                <a:lnTo>
                  <a:pt x="147271" y="340702"/>
                </a:lnTo>
                <a:lnTo>
                  <a:pt x="147271" y="375871"/>
                </a:lnTo>
                <a:lnTo>
                  <a:pt x="287948" y="375871"/>
                </a:lnTo>
                <a:lnTo>
                  <a:pt x="287948" y="340702"/>
                </a:lnTo>
                <a:lnTo>
                  <a:pt x="252779" y="340702"/>
                </a:lnTo>
                <a:lnTo>
                  <a:pt x="252779" y="305533"/>
                </a:lnTo>
                <a:lnTo>
                  <a:pt x="375871" y="305533"/>
                </a:lnTo>
                <a:cubicBezTo>
                  <a:pt x="395214" y="305533"/>
                  <a:pt x="411041" y="289707"/>
                  <a:pt x="411041" y="270364"/>
                </a:cubicBezTo>
                <a:lnTo>
                  <a:pt x="411041" y="59348"/>
                </a:lnTo>
                <a:cubicBezTo>
                  <a:pt x="411041" y="40005"/>
                  <a:pt x="395214" y="24179"/>
                  <a:pt x="375871" y="24179"/>
                </a:cubicBezTo>
                <a:close/>
                <a:moveTo>
                  <a:pt x="375871" y="270364"/>
                </a:moveTo>
                <a:lnTo>
                  <a:pt x="59348" y="270364"/>
                </a:lnTo>
                <a:lnTo>
                  <a:pt x="59348" y="59348"/>
                </a:lnTo>
                <a:lnTo>
                  <a:pt x="375871" y="59348"/>
                </a:lnTo>
                <a:lnTo>
                  <a:pt x="375871" y="270364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8" name="Freeform: Shape 162">
            <a:extLst>
              <a:ext uri="{FF2B5EF4-FFF2-40B4-BE49-F238E27FC236}">
                <a16:creationId xmlns:a16="http://schemas.microsoft.com/office/drawing/2014/main" id="{6A04F5EB-1C1C-0F16-1A8A-C329334EA5A1}"/>
              </a:ext>
            </a:extLst>
          </p:cNvPr>
          <p:cNvSpPr/>
          <p:nvPr/>
        </p:nvSpPr>
        <p:spPr>
          <a:xfrm>
            <a:off x="1322656" y="5242193"/>
            <a:ext cx="457200" cy="316523"/>
          </a:xfrm>
          <a:custGeom>
            <a:avLst/>
            <a:gdLst>
              <a:gd name="connsiteX0" fmla="*/ 375871 w 457200"/>
              <a:gd name="connsiteY0" fmla="*/ 270364 h 316523"/>
              <a:gd name="connsiteX1" fmla="*/ 410865 w 457200"/>
              <a:gd name="connsiteY1" fmla="*/ 235194 h 316523"/>
              <a:gd name="connsiteX2" fmla="*/ 411041 w 457200"/>
              <a:gd name="connsiteY2" fmla="*/ 59348 h 316523"/>
              <a:gd name="connsiteX3" fmla="*/ 375871 w 457200"/>
              <a:gd name="connsiteY3" fmla="*/ 24179 h 316523"/>
              <a:gd name="connsiteX4" fmla="*/ 94517 w 457200"/>
              <a:gd name="connsiteY4" fmla="*/ 24179 h 316523"/>
              <a:gd name="connsiteX5" fmla="*/ 59348 w 457200"/>
              <a:gd name="connsiteY5" fmla="*/ 59348 h 316523"/>
              <a:gd name="connsiteX6" fmla="*/ 59348 w 457200"/>
              <a:gd name="connsiteY6" fmla="*/ 235194 h 316523"/>
              <a:gd name="connsiteX7" fmla="*/ 94517 w 457200"/>
              <a:gd name="connsiteY7" fmla="*/ 270364 h 316523"/>
              <a:gd name="connsiteX8" fmla="*/ 24179 w 457200"/>
              <a:gd name="connsiteY8" fmla="*/ 270364 h 316523"/>
              <a:gd name="connsiteX9" fmla="*/ 24179 w 457200"/>
              <a:gd name="connsiteY9" fmla="*/ 305533 h 316523"/>
              <a:gd name="connsiteX10" fmla="*/ 446210 w 457200"/>
              <a:gd name="connsiteY10" fmla="*/ 305533 h 316523"/>
              <a:gd name="connsiteX11" fmla="*/ 446210 w 457200"/>
              <a:gd name="connsiteY11" fmla="*/ 270364 h 316523"/>
              <a:gd name="connsiteX12" fmla="*/ 375871 w 457200"/>
              <a:gd name="connsiteY12" fmla="*/ 270364 h 316523"/>
              <a:gd name="connsiteX13" fmla="*/ 94517 w 457200"/>
              <a:gd name="connsiteY13" fmla="*/ 59348 h 316523"/>
              <a:gd name="connsiteX14" fmla="*/ 375871 w 457200"/>
              <a:gd name="connsiteY14" fmla="*/ 59348 h 316523"/>
              <a:gd name="connsiteX15" fmla="*/ 375871 w 457200"/>
              <a:gd name="connsiteY15" fmla="*/ 235194 h 316523"/>
              <a:gd name="connsiteX16" fmla="*/ 94517 w 457200"/>
              <a:gd name="connsiteY16" fmla="*/ 235194 h 316523"/>
              <a:gd name="connsiteX17" fmla="*/ 94517 w 457200"/>
              <a:gd name="connsiteY17" fmla="*/ 59348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7200" h="316523">
                <a:moveTo>
                  <a:pt x="375871" y="270364"/>
                </a:moveTo>
                <a:cubicBezTo>
                  <a:pt x="395214" y="270364"/>
                  <a:pt x="410865" y="254537"/>
                  <a:pt x="410865" y="235194"/>
                </a:cubicBezTo>
                <a:lnTo>
                  <a:pt x="411041" y="59348"/>
                </a:lnTo>
                <a:cubicBezTo>
                  <a:pt x="411041" y="40005"/>
                  <a:pt x="395214" y="24179"/>
                  <a:pt x="375871" y="24179"/>
                </a:cubicBezTo>
                <a:lnTo>
                  <a:pt x="94517" y="24179"/>
                </a:lnTo>
                <a:cubicBezTo>
                  <a:pt x="75174" y="24179"/>
                  <a:pt x="59348" y="40005"/>
                  <a:pt x="59348" y="59348"/>
                </a:cubicBezTo>
                <a:lnTo>
                  <a:pt x="59348" y="235194"/>
                </a:lnTo>
                <a:cubicBezTo>
                  <a:pt x="59348" y="254537"/>
                  <a:pt x="75174" y="270364"/>
                  <a:pt x="94517" y="270364"/>
                </a:cubicBezTo>
                <a:lnTo>
                  <a:pt x="24179" y="270364"/>
                </a:lnTo>
                <a:lnTo>
                  <a:pt x="24179" y="305533"/>
                </a:lnTo>
                <a:lnTo>
                  <a:pt x="446210" y="305533"/>
                </a:lnTo>
                <a:lnTo>
                  <a:pt x="446210" y="270364"/>
                </a:lnTo>
                <a:lnTo>
                  <a:pt x="375871" y="270364"/>
                </a:lnTo>
                <a:close/>
                <a:moveTo>
                  <a:pt x="94517" y="59348"/>
                </a:moveTo>
                <a:lnTo>
                  <a:pt x="375871" y="59348"/>
                </a:lnTo>
                <a:lnTo>
                  <a:pt x="375871" y="235194"/>
                </a:lnTo>
                <a:lnTo>
                  <a:pt x="94517" y="235194"/>
                </a:lnTo>
                <a:lnTo>
                  <a:pt x="94517" y="59348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9" name="Freeform: Shape 165">
            <a:extLst>
              <a:ext uri="{FF2B5EF4-FFF2-40B4-BE49-F238E27FC236}">
                <a16:creationId xmlns:a16="http://schemas.microsoft.com/office/drawing/2014/main" id="{30A02DCA-ADE2-CE5E-41B3-972C7FA28D95}"/>
              </a:ext>
            </a:extLst>
          </p:cNvPr>
          <p:cNvSpPr/>
          <p:nvPr/>
        </p:nvSpPr>
        <p:spPr>
          <a:xfrm>
            <a:off x="1382444" y="1954548"/>
            <a:ext cx="351693" cy="281354"/>
          </a:xfrm>
          <a:custGeom>
            <a:avLst/>
            <a:gdLst>
              <a:gd name="connsiteX0" fmla="*/ 122653 w 351692"/>
              <a:gd name="connsiteY0" fmla="*/ 210576 h 281354"/>
              <a:gd name="connsiteX1" fmla="*/ 48797 w 351692"/>
              <a:gd name="connsiteY1" fmla="*/ 136720 h 281354"/>
              <a:gd name="connsiteX2" fmla="*/ 24179 w 351692"/>
              <a:gd name="connsiteY2" fmla="*/ 161339 h 281354"/>
              <a:gd name="connsiteX3" fmla="*/ 122653 w 351692"/>
              <a:gd name="connsiteY3" fmla="*/ 259813 h 281354"/>
              <a:gd name="connsiteX4" fmla="*/ 333668 w 351692"/>
              <a:gd name="connsiteY4" fmla="*/ 48797 h 281354"/>
              <a:gd name="connsiteX5" fmla="*/ 309050 w 351692"/>
              <a:gd name="connsiteY5" fmla="*/ 24179 h 281354"/>
              <a:gd name="connsiteX6" fmla="*/ 122653 w 351692"/>
              <a:gd name="connsiteY6" fmla="*/ 210576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281354">
                <a:moveTo>
                  <a:pt x="122653" y="210576"/>
                </a:moveTo>
                <a:lnTo>
                  <a:pt x="48797" y="136720"/>
                </a:lnTo>
                <a:lnTo>
                  <a:pt x="24179" y="161339"/>
                </a:lnTo>
                <a:lnTo>
                  <a:pt x="122653" y="259813"/>
                </a:lnTo>
                <a:lnTo>
                  <a:pt x="333668" y="48797"/>
                </a:lnTo>
                <a:lnTo>
                  <a:pt x="309050" y="24179"/>
                </a:lnTo>
                <a:lnTo>
                  <a:pt x="122653" y="210576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B546F-DBA4-BE07-A65A-AD54318EE6D2}"/>
              </a:ext>
            </a:extLst>
          </p:cNvPr>
          <p:cNvSpPr txBox="1"/>
          <p:nvPr/>
        </p:nvSpPr>
        <p:spPr>
          <a:xfrm>
            <a:off x="408225" y="40759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ICONS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AF7A4-E046-A16B-92E7-6F4B7039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5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2" name="Freeform: Shape 3">
            <a:extLst>
              <a:ext uri="{FF2B5EF4-FFF2-40B4-BE49-F238E27FC236}">
                <a16:creationId xmlns:a16="http://schemas.microsoft.com/office/drawing/2014/main" id="{988D4693-04D2-140E-D818-004F0556E5A1}"/>
              </a:ext>
            </a:extLst>
          </p:cNvPr>
          <p:cNvSpPr/>
          <p:nvPr/>
        </p:nvSpPr>
        <p:spPr>
          <a:xfrm>
            <a:off x="1330880" y="2176664"/>
            <a:ext cx="457200" cy="316523"/>
          </a:xfrm>
          <a:custGeom>
            <a:avLst/>
            <a:gdLst>
              <a:gd name="connsiteX0" fmla="*/ 364441 w 457200"/>
              <a:gd name="connsiteY0" fmla="*/ 130390 h 316523"/>
              <a:gd name="connsiteX1" fmla="*/ 235194 w 457200"/>
              <a:gd name="connsiteY1" fmla="*/ 24179 h 316523"/>
              <a:gd name="connsiteX2" fmla="*/ 118257 w 457200"/>
              <a:gd name="connsiteY2" fmla="*/ 95221 h 316523"/>
              <a:gd name="connsiteX3" fmla="*/ 24179 w 457200"/>
              <a:gd name="connsiteY3" fmla="*/ 200025 h 316523"/>
              <a:gd name="connsiteX4" fmla="*/ 129687 w 457200"/>
              <a:gd name="connsiteY4" fmla="*/ 305533 h 316523"/>
              <a:gd name="connsiteX5" fmla="*/ 358287 w 457200"/>
              <a:gd name="connsiteY5" fmla="*/ 305533 h 316523"/>
              <a:gd name="connsiteX6" fmla="*/ 446210 w 457200"/>
              <a:gd name="connsiteY6" fmla="*/ 217610 h 316523"/>
              <a:gd name="connsiteX7" fmla="*/ 364441 w 457200"/>
              <a:gd name="connsiteY7" fmla="*/ 130390 h 316523"/>
              <a:gd name="connsiteX8" fmla="*/ 358287 w 457200"/>
              <a:gd name="connsiteY8" fmla="*/ 270364 h 316523"/>
              <a:gd name="connsiteX9" fmla="*/ 129687 w 457200"/>
              <a:gd name="connsiteY9" fmla="*/ 270364 h 316523"/>
              <a:gd name="connsiteX10" fmla="*/ 59348 w 457200"/>
              <a:gd name="connsiteY10" fmla="*/ 200025 h 316523"/>
              <a:gd name="connsiteX11" fmla="*/ 121949 w 457200"/>
              <a:gd name="connsiteY11" fmla="*/ 130214 h 316523"/>
              <a:gd name="connsiteX12" fmla="*/ 140765 w 457200"/>
              <a:gd name="connsiteY12" fmla="*/ 128280 h 316523"/>
              <a:gd name="connsiteX13" fmla="*/ 149557 w 457200"/>
              <a:gd name="connsiteY13" fmla="*/ 111574 h 316523"/>
              <a:gd name="connsiteX14" fmla="*/ 235194 w 457200"/>
              <a:gd name="connsiteY14" fmla="*/ 59348 h 316523"/>
              <a:gd name="connsiteX15" fmla="*/ 329975 w 457200"/>
              <a:gd name="connsiteY15" fmla="*/ 137248 h 316523"/>
              <a:gd name="connsiteX16" fmla="*/ 335251 w 457200"/>
              <a:gd name="connsiteY16" fmla="*/ 163625 h 316523"/>
              <a:gd name="connsiteX17" fmla="*/ 362155 w 457200"/>
              <a:gd name="connsiteY17" fmla="*/ 165559 h 316523"/>
              <a:gd name="connsiteX18" fmla="*/ 411041 w 457200"/>
              <a:gd name="connsiteY18" fmla="*/ 217610 h 316523"/>
              <a:gd name="connsiteX19" fmla="*/ 358287 w 457200"/>
              <a:gd name="connsiteY19" fmla="*/ 270364 h 316523"/>
              <a:gd name="connsiteX20" fmla="*/ 164856 w 457200"/>
              <a:gd name="connsiteY20" fmla="*/ 182440 h 316523"/>
              <a:gd name="connsiteX21" fmla="*/ 209697 w 457200"/>
              <a:gd name="connsiteY21" fmla="*/ 182440 h 316523"/>
              <a:gd name="connsiteX22" fmla="*/ 209697 w 457200"/>
              <a:gd name="connsiteY22" fmla="*/ 235194 h 316523"/>
              <a:gd name="connsiteX23" fmla="*/ 260692 w 457200"/>
              <a:gd name="connsiteY23" fmla="*/ 235194 h 316523"/>
              <a:gd name="connsiteX24" fmla="*/ 260692 w 457200"/>
              <a:gd name="connsiteY24" fmla="*/ 182440 h 316523"/>
              <a:gd name="connsiteX25" fmla="*/ 305533 w 457200"/>
              <a:gd name="connsiteY25" fmla="*/ 182440 h 316523"/>
              <a:gd name="connsiteX26" fmla="*/ 235194 w 457200"/>
              <a:gd name="connsiteY26" fmla="*/ 112102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7200" h="316523">
                <a:moveTo>
                  <a:pt x="364441" y="130390"/>
                </a:moveTo>
                <a:cubicBezTo>
                  <a:pt x="352484" y="69723"/>
                  <a:pt x="299202" y="24179"/>
                  <a:pt x="235194" y="24179"/>
                </a:cubicBezTo>
                <a:cubicBezTo>
                  <a:pt x="184375" y="24179"/>
                  <a:pt x="140237" y="53018"/>
                  <a:pt x="118257" y="95221"/>
                </a:cubicBezTo>
                <a:cubicBezTo>
                  <a:pt x="65327" y="100848"/>
                  <a:pt x="24179" y="145689"/>
                  <a:pt x="24179" y="200025"/>
                </a:cubicBezTo>
                <a:cubicBezTo>
                  <a:pt x="24179" y="258230"/>
                  <a:pt x="71482" y="305533"/>
                  <a:pt x="129687" y="305533"/>
                </a:cubicBezTo>
                <a:lnTo>
                  <a:pt x="358287" y="305533"/>
                </a:lnTo>
                <a:cubicBezTo>
                  <a:pt x="406820" y="305533"/>
                  <a:pt x="446210" y="266143"/>
                  <a:pt x="446210" y="217610"/>
                </a:cubicBezTo>
                <a:cubicBezTo>
                  <a:pt x="446210" y="171186"/>
                  <a:pt x="410161" y="133555"/>
                  <a:pt x="364441" y="130390"/>
                </a:cubicBezTo>
                <a:close/>
                <a:moveTo>
                  <a:pt x="358287" y="270364"/>
                </a:moveTo>
                <a:lnTo>
                  <a:pt x="129687" y="270364"/>
                </a:lnTo>
                <a:cubicBezTo>
                  <a:pt x="90825" y="270364"/>
                  <a:pt x="59348" y="238887"/>
                  <a:pt x="59348" y="200025"/>
                </a:cubicBezTo>
                <a:cubicBezTo>
                  <a:pt x="59348" y="163977"/>
                  <a:pt x="86253" y="133907"/>
                  <a:pt x="121949" y="130214"/>
                </a:cubicBezTo>
                <a:lnTo>
                  <a:pt x="140765" y="128280"/>
                </a:lnTo>
                <a:lnTo>
                  <a:pt x="149557" y="111574"/>
                </a:lnTo>
                <a:cubicBezTo>
                  <a:pt x="166263" y="79395"/>
                  <a:pt x="198970" y="59348"/>
                  <a:pt x="235194" y="59348"/>
                </a:cubicBezTo>
                <a:cubicBezTo>
                  <a:pt x="281266" y="59348"/>
                  <a:pt x="321007" y="92056"/>
                  <a:pt x="329975" y="137248"/>
                </a:cubicBezTo>
                <a:lnTo>
                  <a:pt x="335251" y="163625"/>
                </a:lnTo>
                <a:lnTo>
                  <a:pt x="362155" y="165559"/>
                </a:lnTo>
                <a:cubicBezTo>
                  <a:pt x="389587" y="167318"/>
                  <a:pt x="411041" y="190354"/>
                  <a:pt x="411041" y="217610"/>
                </a:cubicBezTo>
                <a:cubicBezTo>
                  <a:pt x="411041" y="246624"/>
                  <a:pt x="387301" y="270364"/>
                  <a:pt x="358287" y="270364"/>
                </a:cubicBezTo>
                <a:close/>
                <a:moveTo>
                  <a:pt x="164856" y="182440"/>
                </a:moveTo>
                <a:lnTo>
                  <a:pt x="209697" y="182440"/>
                </a:lnTo>
                <a:lnTo>
                  <a:pt x="209697" y="235194"/>
                </a:lnTo>
                <a:lnTo>
                  <a:pt x="260692" y="235194"/>
                </a:lnTo>
                <a:lnTo>
                  <a:pt x="260692" y="182440"/>
                </a:lnTo>
                <a:lnTo>
                  <a:pt x="305533" y="182440"/>
                </a:lnTo>
                <a:lnTo>
                  <a:pt x="235194" y="112102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3" name="Freeform: Shape 6">
            <a:extLst>
              <a:ext uri="{FF2B5EF4-FFF2-40B4-BE49-F238E27FC236}">
                <a16:creationId xmlns:a16="http://schemas.microsoft.com/office/drawing/2014/main" id="{C8FC8547-CFC7-F25F-A427-CD92F11274A7}"/>
              </a:ext>
            </a:extLst>
          </p:cNvPr>
          <p:cNvSpPr/>
          <p:nvPr/>
        </p:nvSpPr>
        <p:spPr>
          <a:xfrm>
            <a:off x="2337530" y="2176664"/>
            <a:ext cx="457200" cy="316523"/>
          </a:xfrm>
          <a:custGeom>
            <a:avLst/>
            <a:gdLst>
              <a:gd name="connsiteX0" fmla="*/ 235194 w 457200"/>
              <a:gd name="connsiteY0" fmla="*/ 59348 h 316523"/>
              <a:gd name="connsiteX1" fmla="*/ 329975 w 457200"/>
              <a:gd name="connsiteY1" fmla="*/ 137248 h 316523"/>
              <a:gd name="connsiteX2" fmla="*/ 335251 w 457200"/>
              <a:gd name="connsiteY2" fmla="*/ 163625 h 316523"/>
              <a:gd name="connsiteX3" fmla="*/ 362155 w 457200"/>
              <a:gd name="connsiteY3" fmla="*/ 165559 h 316523"/>
              <a:gd name="connsiteX4" fmla="*/ 411041 w 457200"/>
              <a:gd name="connsiteY4" fmla="*/ 217610 h 316523"/>
              <a:gd name="connsiteX5" fmla="*/ 358287 w 457200"/>
              <a:gd name="connsiteY5" fmla="*/ 270364 h 316523"/>
              <a:gd name="connsiteX6" fmla="*/ 129687 w 457200"/>
              <a:gd name="connsiteY6" fmla="*/ 270364 h 316523"/>
              <a:gd name="connsiteX7" fmla="*/ 59348 w 457200"/>
              <a:gd name="connsiteY7" fmla="*/ 200025 h 316523"/>
              <a:gd name="connsiteX8" fmla="*/ 121949 w 457200"/>
              <a:gd name="connsiteY8" fmla="*/ 130214 h 316523"/>
              <a:gd name="connsiteX9" fmla="*/ 140765 w 457200"/>
              <a:gd name="connsiteY9" fmla="*/ 128280 h 316523"/>
              <a:gd name="connsiteX10" fmla="*/ 149557 w 457200"/>
              <a:gd name="connsiteY10" fmla="*/ 111574 h 316523"/>
              <a:gd name="connsiteX11" fmla="*/ 235194 w 457200"/>
              <a:gd name="connsiteY11" fmla="*/ 59348 h 316523"/>
              <a:gd name="connsiteX12" fmla="*/ 235194 w 457200"/>
              <a:gd name="connsiteY12" fmla="*/ 24179 h 316523"/>
              <a:gd name="connsiteX13" fmla="*/ 118257 w 457200"/>
              <a:gd name="connsiteY13" fmla="*/ 95221 h 316523"/>
              <a:gd name="connsiteX14" fmla="*/ 24179 w 457200"/>
              <a:gd name="connsiteY14" fmla="*/ 200025 h 316523"/>
              <a:gd name="connsiteX15" fmla="*/ 129687 w 457200"/>
              <a:gd name="connsiteY15" fmla="*/ 305533 h 316523"/>
              <a:gd name="connsiteX16" fmla="*/ 358287 w 457200"/>
              <a:gd name="connsiteY16" fmla="*/ 305533 h 316523"/>
              <a:gd name="connsiteX17" fmla="*/ 446210 w 457200"/>
              <a:gd name="connsiteY17" fmla="*/ 217610 h 316523"/>
              <a:gd name="connsiteX18" fmla="*/ 364441 w 457200"/>
              <a:gd name="connsiteY18" fmla="*/ 130390 h 316523"/>
              <a:gd name="connsiteX19" fmla="*/ 235194 w 457200"/>
              <a:gd name="connsiteY19" fmla="*/ 24179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7200" h="316523">
                <a:moveTo>
                  <a:pt x="235194" y="59348"/>
                </a:moveTo>
                <a:cubicBezTo>
                  <a:pt x="281266" y="59348"/>
                  <a:pt x="321007" y="92056"/>
                  <a:pt x="329975" y="137248"/>
                </a:cubicBezTo>
                <a:lnTo>
                  <a:pt x="335251" y="163625"/>
                </a:lnTo>
                <a:lnTo>
                  <a:pt x="362155" y="165559"/>
                </a:lnTo>
                <a:cubicBezTo>
                  <a:pt x="389587" y="167318"/>
                  <a:pt x="411041" y="190354"/>
                  <a:pt x="411041" y="217610"/>
                </a:cubicBezTo>
                <a:cubicBezTo>
                  <a:pt x="411041" y="246624"/>
                  <a:pt x="387301" y="270364"/>
                  <a:pt x="358287" y="270364"/>
                </a:cubicBezTo>
                <a:lnTo>
                  <a:pt x="129687" y="270364"/>
                </a:lnTo>
                <a:cubicBezTo>
                  <a:pt x="90825" y="270364"/>
                  <a:pt x="59348" y="238887"/>
                  <a:pt x="59348" y="200025"/>
                </a:cubicBezTo>
                <a:cubicBezTo>
                  <a:pt x="59348" y="163977"/>
                  <a:pt x="86253" y="133907"/>
                  <a:pt x="121949" y="130214"/>
                </a:cubicBezTo>
                <a:lnTo>
                  <a:pt x="140765" y="128280"/>
                </a:lnTo>
                <a:lnTo>
                  <a:pt x="149557" y="111574"/>
                </a:lnTo>
                <a:cubicBezTo>
                  <a:pt x="166263" y="79395"/>
                  <a:pt x="198970" y="59348"/>
                  <a:pt x="235194" y="59348"/>
                </a:cubicBezTo>
                <a:moveTo>
                  <a:pt x="235194" y="24179"/>
                </a:moveTo>
                <a:cubicBezTo>
                  <a:pt x="184375" y="24179"/>
                  <a:pt x="140237" y="53018"/>
                  <a:pt x="118257" y="95221"/>
                </a:cubicBezTo>
                <a:cubicBezTo>
                  <a:pt x="65327" y="100848"/>
                  <a:pt x="24179" y="145689"/>
                  <a:pt x="24179" y="200025"/>
                </a:cubicBezTo>
                <a:cubicBezTo>
                  <a:pt x="24179" y="258230"/>
                  <a:pt x="71482" y="305533"/>
                  <a:pt x="129687" y="305533"/>
                </a:cubicBezTo>
                <a:lnTo>
                  <a:pt x="358287" y="305533"/>
                </a:lnTo>
                <a:cubicBezTo>
                  <a:pt x="406820" y="305533"/>
                  <a:pt x="446210" y="266143"/>
                  <a:pt x="446210" y="217610"/>
                </a:cubicBezTo>
                <a:cubicBezTo>
                  <a:pt x="446210" y="171186"/>
                  <a:pt x="410161" y="133555"/>
                  <a:pt x="364441" y="130390"/>
                </a:cubicBezTo>
                <a:cubicBezTo>
                  <a:pt x="352484" y="69723"/>
                  <a:pt x="299202" y="24179"/>
                  <a:pt x="235194" y="24179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5" name="Freeform: Shape 9">
            <a:extLst>
              <a:ext uri="{FF2B5EF4-FFF2-40B4-BE49-F238E27FC236}">
                <a16:creationId xmlns:a16="http://schemas.microsoft.com/office/drawing/2014/main" id="{5F4A8C17-D484-F8DA-E476-153DD0FA86E1}"/>
              </a:ext>
            </a:extLst>
          </p:cNvPr>
          <p:cNvSpPr/>
          <p:nvPr/>
        </p:nvSpPr>
        <p:spPr>
          <a:xfrm>
            <a:off x="3379349" y="2141494"/>
            <a:ext cx="386862" cy="386862"/>
          </a:xfrm>
          <a:custGeom>
            <a:avLst/>
            <a:gdLst>
              <a:gd name="connsiteX0" fmla="*/ 112102 w 386861"/>
              <a:gd name="connsiteY0" fmla="*/ 182440 h 386861"/>
              <a:gd name="connsiteX1" fmla="*/ 112102 w 386861"/>
              <a:gd name="connsiteY1" fmla="*/ 217610 h 386861"/>
              <a:gd name="connsiteX2" fmla="*/ 287948 w 386861"/>
              <a:gd name="connsiteY2" fmla="*/ 217610 h 386861"/>
              <a:gd name="connsiteX3" fmla="*/ 287948 w 386861"/>
              <a:gd name="connsiteY3" fmla="*/ 182440 h 386861"/>
              <a:gd name="connsiteX4" fmla="*/ 112102 w 386861"/>
              <a:gd name="connsiteY4" fmla="*/ 182440 h 386861"/>
              <a:gd name="connsiteX5" fmla="*/ 200025 w 386861"/>
              <a:gd name="connsiteY5" fmla="*/ 24179 h 386861"/>
              <a:gd name="connsiteX6" fmla="*/ 24179 w 386861"/>
              <a:gd name="connsiteY6" fmla="*/ 200025 h 386861"/>
              <a:gd name="connsiteX7" fmla="*/ 200025 w 386861"/>
              <a:gd name="connsiteY7" fmla="*/ 375871 h 386861"/>
              <a:gd name="connsiteX8" fmla="*/ 375871 w 386861"/>
              <a:gd name="connsiteY8" fmla="*/ 200025 h 386861"/>
              <a:gd name="connsiteX9" fmla="*/ 200025 w 386861"/>
              <a:gd name="connsiteY9" fmla="*/ 24179 h 386861"/>
              <a:gd name="connsiteX10" fmla="*/ 200025 w 386861"/>
              <a:gd name="connsiteY10" fmla="*/ 340702 h 386861"/>
              <a:gd name="connsiteX11" fmla="*/ 59348 w 386861"/>
              <a:gd name="connsiteY11" fmla="*/ 200025 h 386861"/>
              <a:gd name="connsiteX12" fmla="*/ 200025 w 386861"/>
              <a:gd name="connsiteY12" fmla="*/ 59348 h 386861"/>
              <a:gd name="connsiteX13" fmla="*/ 340702 w 386861"/>
              <a:gd name="connsiteY13" fmla="*/ 200025 h 386861"/>
              <a:gd name="connsiteX14" fmla="*/ 200025 w 386861"/>
              <a:gd name="connsiteY14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861" h="386861">
                <a:moveTo>
                  <a:pt x="112102" y="182440"/>
                </a:moveTo>
                <a:lnTo>
                  <a:pt x="112102" y="217610"/>
                </a:lnTo>
                <a:lnTo>
                  <a:pt x="287948" y="217610"/>
                </a:lnTo>
                <a:lnTo>
                  <a:pt x="287948" y="182440"/>
                </a:lnTo>
                <a:lnTo>
                  <a:pt x="112102" y="182440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6" name="Freeform: Shape 12">
            <a:extLst>
              <a:ext uri="{FF2B5EF4-FFF2-40B4-BE49-F238E27FC236}">
                <a16:creationId xmlns:a16="http://schemas.microsoft.com/office/drawing/2014/main" id="{2740CDB5-4012-4A03-7393-4DC79E2DFDA4}"/>
              </a:ext>
            </a:extLst>
          </p:cNvPr>
          <p:cNvSpPr/>
          <p:nvPr/>
        </p:nvSpPr>
        <p:spPr>
          <a:xfrm>
            <a:off x="4350830" y="2176664"/>
            <a:ext cx="457200" cy="316523"/>
          </a:xfrm>
          <a:custGeom>
            <a:avLst/>
            <a:gdLst>
              <a:gd name="connsiteX0" fmla="*/ 375871 w 457200"/>
              <a:gd name="connsiteY0" fmla="*/ 270364 h 316523"/>
              <a:gd name="connsiteX1" fmla="*/ 410865 w 457200"/>
              <a:gd name="connsiteY1" fmla="*/ 235194 h 316523"/>
              <a:gd name="connsiteX2" fmla="*/ 411041 w 457200"/>
              <a:gd name="connsiteY2" fmla="*/ 59348 h 316523"/>
              <a:gd name="connsiteX3" fmla="*/ 375871 w 457200"/>
              <a:gd name="connsiteY3" fmla="*/ 24179 h 316523"/>
              <a:gd name="connsiteX4" fmla="*/ 94517 w 457200"/>
              <a:gd name="connsiteY4" fmla="*/ 24179 h 316523"/>
              <a:gd name="connsiteX5" fmla="*/ 59348 w 457200"/>
              <a:gd name="connsiteY5" fmla="*/ 59348 h 316523"/>
              <a:gd name="connsiteX6" fmla="*/ 59348 w 457200"/>
              <a:gd name="connsiteY6" fmla="*/ 235194 h 316523"/>
              <a:gd name="connsiteX7" fmla="*/ 94517 w 457200"/>
              <a:gd name="connsiteY7" fmla="*/ 270364 h 316523"/>
              <a:gd name="connsiteX8" fmla="*/ 24179 w 457200"/>
              <a:gd name="connsiteY8" fmla="*/ 270364 h 316523"/>
              <a:gd name="connsiteX9" fmla="*/ 24179 w 457200"/>
              <a:gd name="connsiteY9" fmla="*/ 305533 h 316523"/>
              <a:gd name="connsiteX10" fmla="*/ 446210 w 457200"/>
              <a:gd name="connsiteY10" fmla="*/ 305533 h 316523"/>
              <a:gd name="connsiteX11" fmla="*/ 446210 w 457200"/>
              <a:gd name="connsiteY11" fmla="*/ 270364 h 316523"/>
              <a:gd name="connsiteX12" fmla="*/ 375871 w 457200"/>
              <a:gd name="connsiteY12" fmla="*/ 270364 h 316523"/>
              <a:gd name="connsiteX13" fmla="*/ 94517 w 457200"/>
              <a:gd name="connsiteY13" fmla="*/ 235194 h 316523"/>
              <a:gd name="connsiteX14" fmla="*/ 94517 w 457200"/>
              <a:gd name="connsiteY14" fmla="*/ 59348 h 316523"/>
              <a:gd name="connsiteX15" fmla="*/ 375871 w 457200"/>
              <a:gd name="connsiteY15" fmla="*/ 59348 h 316523"/>
              <a:gd name="connsiteX16" fmla="*/ 375871 w 457200"/>
              <a:gd name="connsiteY16" fmla="*/ 235370 h 316523"/>
              <a:gd name="connsiteX17" fmla="*/ 94517 w 457200"/>
              <a:gd name="connsiteY17" fmla="*/ 235194 h 316523"/>
              <a:gd name="connsiteX18" fmla="*/ 252779 w 457200"/>
              <a:gd name="connsiteY18" fmla="*/ 114388 h 316523"/>
              <a:gd name="connsiteX19" fmla="*/ 147271 w 457200"/>
              <a:gd name="connsiteY19" fmla="*/ 217610 h 316523"/>
              <a:gd name="connsiteX20" fmla="*/ 252779 w 457200"/>
              <a:gd name="connsiteY20" fmla="*/ 169780 h 316523"/>
              <a:gd name="connsiteX21" fmla="*/ 252779 w 457200"/>
              <a:gd name="connsiteY21" fmla="*/ 208290 h 316523"/>
              <a:gd name="connsiteX22" fmla="*/ 323118 w 457200"/>
              <a:gd name="connsiteY22" fmla="*/ 142523 h 316523"/>
              <a:gd name="connsiteX23" fmla="*/ 252779 w 457200"/>
              <a:gd name="connsiteY23" fmla="*/ 76933 h 316523"/>
              <a:gd name="connsiteX24" fmla="*/ 252779 w 457200"/>
              <a:gd name="connsiteY24" fmla="*/ 114388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7200" h="316523">
                <a:moveTo>
                  <a:pt x="375871" y="270364"/>
                </a:moveTo>
                <a:cubicBezTo>
                  <a:pt x="395214" y="270364"/>
                  <a:pt x="410865" y="254537"/>
                  <a:pt x="410865" y="235194"/>
                </a:cubicBezTo>
                <a:lnTo>
                  <a:pt x="411041" y="59348"/>
                </a:lnTo>
                <a:cubicBezTo>
                  <a:pt x="411041" y="39829"/>
                  <a:pt x="395214" y="24179"/>
                  <a:pt x="375871" y="24179"/>
                </a:cubicBezTo>
                <a:lnTo>
                  <a:pt x="94517" y="24179"/>
                </a:lnTo>
                <a:cubicBezTo>
                  <a:pt x="74998" y="24179"/>
                  <a:pt x="59348" y="39829"/>
                  <a:pt x="59348" y="59348"/>
                </a:cubicBezTo>
                <a:lnTo>
                  <a:pt x="59348" y="235194"/>
                </a:lnTo>
                <a:cubicBezTo>
                  <a:pt x="59348" y="254537"/>
                  <a:pt x="74998" y="270364"/>
                  <a:pt x="94517" y="270364"/>
                </a:cubicBezTo>
                <a:lnTo>
                  <a:pt x="24179" y="270364"/>
                </a:lnTo>
                <a:lnTo>
                  <a:pt x="24179" y="305533"/>
                </a:lnTo>
                <a:lnTo>
                  <a:pt x="446210" y="305533"/>
                </a:lnTo>
                <a:lnTo>
                  <a:pt x="446210" y="270364"/>
                </a:lnTo>
                <a:lnTo>
                  <a:pt x="375871" y="270364"/>
                </a:lnTo>
                <a:close/>
                <a:moveTo>
                  <a:pt x="94517" y="235194"/>
                </a:moveTo>
                <a:lnTo>
                  <a:pt x="94517" y="59348"/>
                </a:lnTo>
                <a:lnTo>
                  <a:pt x="375871" y="59348"/>
                </a:lnTo>
                <a:lnTo>
                  <a:pt x="375871" y="235370"/>
                </a:lnTo>
                <a:lnTo>
                  <a:pt x="94517" y="235194"/>
                </a:lnTo>
                <a:close/>
                <a:moveTo>
                  <a:pt x="252779" y="114388"/>
                </a:moveTo>
                <a:cubicBezTo>
                  <a:pt x="184375" y="123884"/>
                  <a:pt x="157119" y="170659"/>
                  <a:pt x="147271" y="217610"/>
                </a:cubicBezTo>
                <a:cubicBezTo>
                  <a:pt x="171714" y="184726"/>
                  <a:pt x="203894" y="169780"/>
                  <a:pt x="252779" y="169780"/>
                </a:cubicBezTo>
                <a:lnTo>
                  <a:pt x="252779" y="208290"/>
                </a:lnTo>
                <a:lnTo>
                  <a:pt x="323118" y="142523"/>
                </a:lnTo>
                <a:lnTo>
                  <a:pt x="252779" y="76933"/>
                </a:lnTo>
                <a:lnTo>
                  <a:pt x="252779" y="114388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5E24E06D-A971-FF50-70C5-6C02AE8F421F}"/>
              </a:ext>
            </a:extLst>
          </p:cNvPr>
          <p:cNvSpPr/>
          <p:nvPr/>
        </p:nvSpPr>
        <p:spPr>
          <a:xfrm>
            <a:off x="5427819" y="2141494"/>
            <a:ext cx="316523" cy="386862"/>
          </a:xfrm>
          <a:custGeom>
            <a:avLst/>
            <a:gdLst>
              <a:gd name="connsiteX0" fmla="*/ 200025 w 316523"/>
              <a:gd name="connsiteY0" fmla="*/ 24179 h 386861"/>
              <a:gd name="connsiteX1" fmla="*/ 59348 w 316523"/>
              <a:gd name="connsiteY1" fmla="*/ 24179 h 386861"/>
              <a:gd name="connsiteX2" fmla="*/ 24355 w 316523"/>
              <a:gd name="connsiteY2" fmla="*/ 59348 h 386861"/>
              <a:gd name="connsiteX3" fmla="*/ 24179 w 316523"/>
              <a:gd name="connsiteY3" fmla="*/ 340702 h 386861"/>
              <a:gd name="connsiteX4" fmla="*/ 59172 w 316523"/>
              <a:gd name="connsiteY4" fmla="*/ 375871 h 386861"/>
              <a:gd name="connsiteX5" fmla="*/ 270364 w 316523"/>
              <a:gd name="connsiteY5" fmla="*/ 375871 h 386861"/>
              <a:gd name="connsiteX6" fmla="*/ 305533 w 316523"/>
              <a:gd name="connsiteY6" fmla="*/ 340702 h 386861"/>
              <a:gd name="connsiteX7" fmla="*/ 305533 w 316523"/>
              <a:gd name="connsiteY7" fmla="*/ 129687 h 386861"/>
              <a:gd name="connsiteX8" fmla="*/ 200025 w 316523"/>
              <a:gd name="connsiteY8" fmla="*/ 24179 h 386861"/>
              <a:gd name="connsiteX9" fmla="*/ 59348 w 316523"/>
              <a:gd name="connsiteY9" fmla="*/ 340702 h 386861"/>
              <a:gd name="connsiteX10" fmla="*/ 59348 w 316523"/>
              <a:gd name="connsiteY10" fmla="*/ 59348 h 386861"/>
              <a:gd name="connsiteX11" fmla="*/ 182440 w 316523"/>
              <a:gd name="connsiteY11" fmla="*/ 59348 h 386861"/>
              <a:gd name="connsiteX12" fmla="*/ 182440 w 316523"/>
              <a:gd name="connsiteY12" fmla="*/ 147271 h 386861"/>
              <a:gd name="connsiteX13" fmla="*/ 270364 w 316523"/>
              <a:gd name="connsiteY13" fmla="*/ 147271 h 386861"/>
              <a:gd name="connsiteX14" fmla="*/ 270364 w 316523"/>
              <a:gd name="connsiteY14" fmla="*/ 340702 h 386861"/>
              <a:gd name="connsiteX15" fmla="*/ 59348 w 316523"/>
              <a:gd name="connsiteY15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523" h="386861">
                <a:moveTo>
                  <a:pt x="200025" y="24179"/>
                </a:moveTo>
                <a:lnTo>
                  <a:pt x="59348" y="24179"/>
                </a:lnTo>
                <a:cubicBezTo>
                  <a:pt x="40005" y="24179"/>
                  <a:pt x="24355" y="40005"/>
                  <a:pt x="24355" y="59348"/>
                </a:cubicBezTo>
                <a:lnTo>
                  <a:pt x="24179" y="340702"/>
                </a:lnTo>
                <a:cubicBezTo>
                  <a:pt x="24179" y="360045"/>
                  <a:pt x="39829" y="375871"/>
                  <a:pt x="59172" y="375871"/>
                </a:cubicBezTo>
                <a:lnTo>
                  <a:pt x="270364" y="375871"/>
                </a:lnTo>
                <a:cubicBezTo>
                  <a:pt x="289707" y="375871"/>
                  <a:pt x="305533" y="360045"/>
                  <a:pt x="305533" y="340702"/>
                </a:cubicBezTo>
                <a:lnTo>
                  <a:pt x="305533" y="129687"/>
                </a:lnTo>
                <a:lnTo>
                  <a:pt x="200025" y="24179"/>
                </a:lnTo>
                <a:close/>
                <a:moveTo>
                  <a:pt x="59348" y="340702"/>
                </a:moveTo>
                <a:lnTo>
                  <a:pt x="59348" y="59348"/>
                </a:lnTo>
                <a:lnTo>
                  <a:pt x="182440" y="59348"/>
                </a:lnTo>
                <a:lnTo>
                  <a:pt x="182440" y="147271"/>
                </a:lnTo>
                <a:lnTo>
                  <a:pt x="270364" y="147271"/>
                </a:lnTo>
                <a:lnTo>
                  <a:pt x="270364" y="340702"/>
                </a:lnTo>
                <a:lnTo>
                  <a:pt x="59348" y="340702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0E19DF4-E630-CC37-9D17-EF532B397E2B}"/>
              </a:ext>
            </a:extLst>
          </p:cNvPr>
          <p:cNvSpPr/>
          <p:nvPr/>
        </p:nvSpPr>
        <p:spPr>
          <a:xfrm>
            <a:off x="6487223" y="2123910"/>
            <a:ext cx="228600" cy="422031"/>
          </a:xfrm>
          <a:custGeom>
            <a:avLst/>
            <a:gdLst>
              <a:gd name="connsiteX0" fmla="*/ 191233 w 228600"/>
              <a:gd name="connsiteY0" fmla="*/ 112102 h 422031"/>
              <a:gd name="connsiteX1" fmla="*/ 191233 w 228600"/>
              <a:gd name="connsiteY1" fmla="*/ 314325 h 422031"/>
              <a:gd name="connsiteX2" fmla="*/ 120894 w 228600"/>
              <a:gd name="connsiteY2" fmla="*/ 384664 h 422031"/>
              <a:gd name="connsiteX3" fmla="*/ 50556 w 228600"/>
              <a:gd name="connsiteY3" fmla="*/ 314325 h 422031"/>
              <a:gd name="connsiteX4" fmla="*/ 50556 w 228600"/>
              <a:gd name="connsiteY4" fmla="*/ 94517 h 422031"/>
              <a:gd name="connsiteX5" fmla="*/ 94517 w 228600"/>
              <a:gd name="connsiteY5" fmla="*/ 50556 h 422031"/>
              <a:gd name="connsiteX6" fmla="*/ 138479 w 228600"/>
              <a:gd name="connsiteY6" fmla="*/ 94517 h 422031"/>
              <a:gd name="connsiteX7" fmla="*/ 138479 w 228600"/>
              <a:gd name="connsiteY7" fmla="*/ 279156 h 422031"/>
              <a:gd name="connsiteX8" fmla="*/ 120894 w 228600"/>
              <a:gd name="connsiteY8" fmla="*/ 296741 h 422031"/>
              <a:gd name="connsiteX9" fmla="*/ 103310 w 228600"/>
              <a:gd name="connsiteY9" fmla="*/ 279156 h 422031"/>
              <a:gd name="connsiteX10" fmla="*/ 103310 w 228600"/>
              <a:gd name="connsiteY10" fmla="*/ 112102 h 422031"/>
              <a:gd name="connsiteX11" fmla="*/ 76933 w 228600"/>
              <a:gd name="connsiteY11" fmla="*/ 112102 h 422031"/>
              <a:gd name="connsiteX12" fmla="*/ 76933 w 228600"/>
              <a:gd name="connsiteY12" fmla="*/ 279156 h 422031"/>
              <a:gd name="connsiteX13" fmla="*/ 120894 w 228600"/>
              <a:gd name="connsiteY13" fmla="*/ 323118 h 422031"/>
              <a:gd name="connsiteX14" fmla="*/ 164856 w 228600"/>
              <a:gd name="connsiteY14" fmla="*/ 279156 h 422031"/>
              <a:gd name="connsiteX15" fmla="*/ 164856 w 228600"/>
              <a:gd name="connsiteY15" fmla="*/ 94517 h 422031"/>
              <a:gd name="connsiteX16" fmla="*/ 94517 w 228600"/>
              <a:gd name="connsiteY16" fmla="*/ 24179 h 422031"/>
              <a:gd name="connsiteX17" fmla="*/ 24179 w 228600"/>
              <a:gd name="connsiteY17" fmla="*/ 94517 h 422031"/>
              <a:gd name="connsiteX18" fmla="*/ 24179 w 228600"/>
              <a:gd name="connsiteY18" fmla="*/ 314325 h 422031"/>
              <a:gd name="connsiteX19" fmla="*/ 120894 w 228600"/>
              <a:gd name="connsiteY19" fmla="*/ 411041 h 422031"/>
              <a:gd name="connsiteX20" fmla="*/ 217610 w 228600"/>
              <a:gd name="connsiteY20" fmla="*/ 314325 h 422031"/>
              <a:gd name="connsiteX21" fmla="*/ 217610 w 228600"/>
              <a:gd name="connsiteY21" fmla="*/ 112102 h 422031"/>
              <a:gd name="connsiteX22" fmla="*/ 191233 w 228600"/>
              <a:gd name="connsiteY22" fmla="*/ 112102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8600" h="422031">
                <a:moveTo>
                  <a:pt x="191233" y="112102"/>
                </a:moveTo>
                <a:lnTo>
                  <a:pt x="191233" y="314325"/>
                </a:lnTo>
                <a:cubicBezTo>
                  <a:pt x="191233" y="353187"/>
                  <a:pt x="159756" y="384664"/>
                  <a:pt x="120894" y="384664"/>
                </a:cubicBezTo>
                <a:cubicBezTo>
                  <a:pt x="82032" y="384664"/>
                  <a:pt x="50556" y="353187"/>
                  <a:pt x="50556" y="314325"/>
                </a:cubicBezTo>
                <a:lnTo>
                  <a:pt x="50556" y="94517"/>
                </a:lnTo>
                <a:cubicBezTo>
                  <a:pt x="50556" y="70251"/>
                  <a:pt x="70251" y="50556"/>
                  <a:pt x="94517" y="50556"/>
                </a:cubicBezTo>
                <a:cubicBezTo>
                  <a:pt x="118784" y="50556"/>
                  <a:pt x="138479" y="70251"/>
                  <a:pt x="138479" y="94517"/>
                </a:cubicBezTo>
                <a:lnTo>
                  <a:pt x="138479" y="279156"/>
                </a:lnTo>
                <a:cubicBezTo>
                  <a:pt x="138479" y="288827"/>
                  <a:pt x="130566" y="296741"/>
                  <a:pt x="120894" y="296741"/>
                </a:cubicBezTo>
                <a:cubicBezTo>
                  <a:pt x="111223" y="296741"/>
                  <a:pt x="103310" y="288827"/>
                  <a:pt x="103310" y="279156"/>
                </a:cubicBezTo>
                <a:lnTo>
                  <a:pt x="103310" y="112102"/>
                </a:lnTo>
                <a:lnTo>
                  <a:pt x="76933" y="112102"/>
                </a:lnTo>
                <a:lnTo>
                  <a:pt x="76933" y="279156"/>
                </a:lnTo>
                <a:cubicBezTo>
                  <a:pt x="76933" y="303423"/>
                  <a:pt x="96628" y="323118"/>
                  <a:pt x="120894" y="323118"/>
                </a:cubicBezTo>
                <a:cubicBezTo>
                  <a:pt x="145161" y="323118"/>
                  <a:pt x="164856" y="303423"/>
                  <a:pt x="164856" y="279156"/>
                </a:cubicBezTo>
                <a:lnTo>
                  <a:pt x="164856" y="94517"/>
                </a:lnTo>
                <a:cubicBezTo>
                  <a:pt x="164856" y="55655"/>
                  <a:pt x="133379" y="24179"/>
                  <a:pt x="94517" y="24179"/>
                </a:cubicBezTo>
                <a:cubicBezTo>
                  <a:pt x="55655" y="24179"/>
                  <a:pt x="24179" y="55655"/>
                  <a:pt x="24179" y="94517"/>
                </a:cubicBezTo>
                <a:lnTo>
                  <a:pt x="24179" y="314325"/>
                </a:lnTo>
                <a:cubicBezTo>
                  <a:pt x="24179" y="367782"/>
                  <a:pt x="67437" y="411041"/>
                  <a:pt x="120894" y="411041"/>
                </a:cubicBezTo>
                <a:cubicBezTo>
                  <a:pt x="174352" y="411041"/>
                  <a:pt x="217610" y="367782"/>
                  <a:pt x="217610" y="314325"/>
                </a:cubicBezTo>
                <a:lnTo>
                  <a:pt x="217610" y="112102"/>
                </a:lnTo>
                <a:lnTo>
                  <a:pt x="191233" y="112102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1" name="Freeform: Shape 21">
            <a:extLst>
              <a:ext uri="{FF2B5EF4-FFF2-40B4-BE49-F238E27FC236}">
                <a16:creationId xmlns:a16="http://schemas.microsoft.com/office/drawing/2014/main" id="{3E7B917B-A2BB-B1B8-EB7B-2DE30F87C6CD}"/>
              </a:ext>
            </a:extLst>
          </p:cNvPr>
          <p:cNvSpPr/>
          <p:nvPr/>
        </p:nvSpPr>
        <p:spPr>
          <a:xfrm>
            <a:off x="7405949" y="2176664"/>
            <a:ext cx="386862" cy="316523"/>
          </a:xfrm>
          <a:custGeom>
            <a:avLst/>
            <a:gdLst>
              <a:gd name="connsiteX0" fmla="*/ 150261 w 386861"/>
              <a:gd name="connsiteY0" fmla="*/ 59348 h 316523"/>
              <a:gd name="connsiteX1" fmla="*/ 185430 w 386861"/>
              <a:gd name="connsiteY1" fmla="*/ 94517 h 316523"/>
              <a:gd name="connsiteX2" fmla="*/ 340702 w 386861"/>
              <a:gd name="connsiteY2" fmla="*/ 94517 h 316523"/>
              <a:gd name="connsiteX3" fmla="*/ 340702 w 386861"/>
              <a:gd name="connsiteY3" fmla="*/ 270364 h 316523"/>
              <a:gd name="connsiteX4" fmla="*/ 59348 w 386861"/>
              <a:gd name="connsiteY4" fmla="*/ 270364 h 316523"/>
              <a:gd name="connsiteX5" fmla="*/ 59348 w 386861"/>
              <a:gd name="connsiteY5" fmla="*/ 59348 h 316523"/>
              <a:gd name="connsiteX6" fmla="*/ 150261 w 386861"/>
              <a:gd name="connsiteY6" fmla="*/ 59348 h 316523"/>
              <a:gd name="connsiteX7" fmla="*/ 164856 w 386861"/>
              <a:gd name="connsiteY7" fmla="*/ 24179 h 316523"/>
              <a:gd name="connsiteX8" fmla="*/ 59348 w 386861"/>
              <a:gd name="connsiteY8" fmla="*/ 24179 h 316523"/>
              <a:gd name="connsiteX9" fmla="*/ 24355 w 386861"/>
              <a:gd name="connsiteY9" fmla="*/ 59348 h 316523"/>
              <a:gd name="connsiteX10" fmla="*/ 24179 w 386861"/>
              <a:gd name="connsiteY10" fmla="*/ 270364 h 316523"/>
              <a:gd name="connsiteX11" fmla="*/ 59348 w 386861"/>
              <a:gd name="connsiteY11" fmla="*/ 305533 h 316523"/>
              <a:gd name="connsiteX12" fmla="*/ 340702 w 386861"/>
              <a:gd name="connsiteY12" fmla="*/ 305533 h 316523"/>
              <a:gd name="connsiteX13" fmla="*/ 375871 w 386861"/>
              <a:gd name="connsiteY13" fmla="*/ 270364 h 316523"/>
              <a:gd name="connsiteX14" fmla="*/ 375871 w 386861"/>
              <a:gd name="connsiteY14" fmla="*/ 94517 h 316523"/>
              <a:gd name="connsiteX15" fmla="*/ 340702 w 386861"/>
              <a:gd name="connsiteY15" fmla="*/ 59348 h 316523"/>
              <a:gd name="connsiteX16" fmla="*/ 200025 w 386861"/>
              <a:gd name="connsiteY16" fmla="*/ 59348 h 316523"/>
              <a:gd name="connsiteX17" fmla="*/ 164856 w 386861"/>
              <a:gd name="connsiteY17" fmla="*/ 24179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6861" h="316523">
                <a:moveTo>
                  <a:pt x="150261" y="59348"/>
                </a:moveTo>
                <a:lnTo>
                  <a:pt x="185430" y="94517"/>
                </a:lnTo>
                <a:lnTo>
                  <a:pt x="340702" y="94517"/>
                </a:lnTo>
                <a:lnTo>
                  <a:pt x="340702" y="270364"/>
                </a:lnTo>
                <a:lnTo>
                  <a:pt x="59348" y="270364"/>
                </a:lnTo>
                <a:lnTo>
                  <a:pt x="59348" y="59348"/>
                </a:lnTo>
                <a:lnTo>
                  <a:pt x="150261" y="59348"/>
                </a:lnTo>
                <a:moveTo>
                  <a:pt x="164856" y="24179"/>
                </a:moveTo>
                <a:lnTo>
                  <a:pt x="59348" y="24179"/>
                </a:lnTo>
                <a:cubicBezTo>
                  <a:pt x="40005" y="24179"/>
                  <a:pt x="24355" y="40005"/>
                  <a:pt x="24355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94517"/>
                </a:lnTo>
                <a:cubicBezTo>
                  <a:pt x="375871" y="75174"/>
                  <a:pt x="360045" y="59348"/>
                  <a:pt x="340702" y="59348"/>
                </a:cubicBezTo>
                <a:lnTo>
                  <a:pt x="200025" y="59348"/>
                </a:lnTo>
                <a:lnTo>
                  <a:pt x="164856" y="24179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2" name="Freeform: Shape 24">
            <a:extLst>
              <a:ext uri="{FF2B5EF4-FFF2-40B4-BE49-F238E27FC236}">
                <a16:creationId xmlns:a16="http://schemas.microsoft.com/office/drawing/2014/main" id="{11B91A70-38D7-A294-BD4A-AB6C095177B7}"/>
              </a:ext>
            </a:extLst>
          </p:cNvPr>
          <p:cNvSpPr/>
          <p:nvPr/>
        </p:nvSpPr>
        <p:spPr>
          <a:xfrm>
            <a:off x="8395015" y="2159079"/>
            <a:ext cx="422031" cy="351693"/>
          </a:xfrm>
          <a:custGeom>
            <a:avLst/>
            <a:gdLst>
              <a:gd name="connsiteX0" fmla="*/ 375871 w 422031"/>
              <a:gd name="connsiteY0" fmla="*/ 24179 h 351692"/>
              <a:gd name="connsiteX1" fmla="*/ 59348 w 422031"/>
              <a:gd name="connsiteY1" fmla="*/ 24179 h 351692"/>
              <a:gd name="connsiteX2" fmla="*/ 24179 w 422031"/>
              <a:gd name="connsiteY2" fmla="*/ 59348 h 351692"/>
              <a:gd name="connsiteX3" fmla="*/ 24179 w 422031"/>
              <a:gd name="connsiteY3" fmla="*/ 305533 h 351692"/>
              <a:gd name="connsiteX4" fmla="*/ 59348 w 422031"/>
              <a:gd name="connsiteY4" fmla="*/ 340702 h 351692"/>
              <a:gd name="connsiteX5" fmla="*/ 375871 w 422031"/>
              <a:gd name="connsiteY5" fmla="*/ 340702 h 351692"/>
              <a:gd name="connsiteX6" fmla="*/ 411041 w 422031"/>
              <a:gd name="connsiteY6" fmla="*/ 305533 h 351692"/>
              <a:gd name="connsiteX7" fmla="*/ 411041 w 422031"/>
              <a:gd name="connsiteY7" fmla="*/ 59348 h 351692"/>
              <a:gd name="connsiteX8" fmla="*/ 375871 w 422031"/>
              <a:gd name="connsiteY8" fmla="*/ 24179 h 351692"/>
              <a:gd name="connsiteX9" fmla="*/ 375871 w 422031"/>
              <a:gd name="connsiteY9" fmla="*/ 304126 h 351692"/>
              <a:gd name="connsiteX10" fmla="*/ 374465 w 422031"/>
              <a:gd name="connsiteY10" fmla="*/ 305533 h 351692"/>
              <a:gd name="connsiteX11" fmla="*/ 59348 w 422031"/>
              <a:gd name="connsiteY11" fmla="*/ 305533 h 351692"/>
              <a:gd name="connsiteX12" fmla="*/ 59348 w 422031"/>
              <a:gd name="connsiteY12" fmla="*/ 60755 h 351692"/>
              <a:gd name="connsiteX13" fmla="*/ 60755 w 422031"/>
              <a:gd name="connsiteY13" fmla="*/ 59348 h 351692"/>
              <a:gd name="connsiteX14" fmla="*/ 374289 w 422031"/>
              <a:gd name="connsiteY14" fmla="*/ 59348 h 351692"/>
              <a:gd name="connsiteX15" fmla="*/ 375696 w 422031"/>
              <a:gd name="connsiteY15" fmla="*/ 60755 h 351692"/>
              <a:gd name="connsiteX16" fmla="*/ 375696 w 422031"/>
              <a:gd name="connsiteY16" fmla="*/ 304126 h 351692"/>
              <a:gd name="connsiteX17" fmla="*/ 200025 w 422031"/>
              <a:gd name="connsiteY17" fmla="*/ 244163 h 351692"/>
              <a:gd name="connsiteX18" fmla="*/ 156064 w 422031"/>
              <a:gd name="connsiteY18" fmla="*/ 191233 h 351692"/>
              <a:gd name="connsiteX19" fmla="*/ 94517 w 422031"/>
              <a:gd name="connsiteY19" fmla="*/ 270364 h 351692"/>
              <a:gd name="connsiteX20" fmla="*/ 340702 w 422031"/>
              <a:gd name="connsiteY20" fmla="*/ 270364 h 351692"/>
              <a:gd name="connsiteX21" fmla="*/ 261571 w 422031"/>
              <a:gd name="connsiteY21" fmla="*/ 164856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2031" h="351692">
                <a:moveTo>
                  <a:pt x="375871" y="24179"/>
                </a:moveTo>
                <a:lnTo>
                  <a:pt x="59348" y="24179"/>
                </a:lnTo>
                <a:cubicBezTo>
                  <a:pt x="41763" y="24179"/>
                  <a:pt x="24179" y="41763"/>
                  <a:pt x="24179" y="59348"/>
                </a:cubicBezTo>
                <a:lnTo>
                  <a:pt x="24179" y="305533"/>
                </a:lnTo>
                <a:cubicBezTo>
                  <a:pt x="24179" y="324876"/>
                  <a:pt x="40005" y="340702"/>
                  <a:pt x="59348" y="340702"/>
                </a:cubicBezTo>
                <a:lnTo>
                  <a:pt x="375871" y="340702"/>
                </a:lnTo>
                <a:cubicBezTo>
                  <a:pt x="393456" y="340702"/>
                  <a:pt x="411041" y="323118"/>
                  <a:pt x="411041" y="305533"/>
                </a:cubicBezTo>
                <a:lnTo>
                  <a:pt x="411041" y="59348"/>
                </a:lnTo>
                <a:cubicBezTo>
                  <a:pt x="411041" y="41763"/>
                  <a:pt x="393456" y="24179"/>
                  <a:pt x="375871" y="24179"/>
                </a:cubicBezTo>
                <a:close/>
                <a:moveTo>
                  <a:pt x="375871" y="304126"/>
                </a:moveTo>
                <a:cubicBezTo>
                  <a:pt x="375520" y="304654"/>
                  <a:pt x="374816" y="305181"/>
                  <a:pt x="374465" y="305533"/>
                </a:cubicBezTo>
                <a:lnTo>
                  <a:pt x="59348" y="305533"/>
                </a:lnTo>
                <a:lnTo>
                  <a:pt x="59348" y="60755"/>
                </a:lnTo>
                <a:lnTo>
                  <a:pt x="60755" y="59348"/>
                </a:lnTo>
                <a:lnTo>
                  <a:pt x="374289" y="59348"/>
                </a:lnTo>
                <a:cubicBezTo>
                  <a:pt x="374816" y="59700"/>
                  <a:pt x="375344" y="60403"/>
                  <a:pt x="375696" y="60755"/>
                </a:cubicBezTo>
                <a:lnTo>
                  <a:pt x="375696" y="304126"/>
                </a:lnTo>
                <a:close/>
                <a:moveTo>
                  <a:pt x="200025" y="244163"/>
                </a:moveTo>
                <a:lnTo>
                  <a:pt x="156064" y="191233"/>
                </a:lnTo>
                <a:lnTo>
                  <a:pt x="94517" y="270364"/>
                </a:lnTo>
                <a:lnTo>
                  <a:pt x="340702" y="270364"/>
                </a:lnTo>
                <a:lnTo>
                  <a:pt x="261571" y="164856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3" name="Freeform: Shape 27">
            <a:extLst>
              <a:ext uri="{FF2B5EF4-FFF2-40B4-BE49-F238E27FC236}">
                <a16:creationId xmlns:a16="http://schemas.microsoft.com/office/drawing/2014/main" id="{B88673F2-3BB2-36F7-A4B9-FBFD26F0F17E}"/>
              </a:ext>
            </a:extLst>
          </p:cNvPr>
          <p:cNvSpPr/>
          <p:nvPr/>
        </p:nvSpPr>
        <p:spPr>
          <a:xfrm>
            <a:off x="9436834" y="2194248"/>
            <a:ext cx="351693" cy="298939"/>
          </a:xfrm>
          <a:custGeom>
            <a:avLst/>
            <a:gdLst>
              <a:gd name="connsiteX0" fmla="*/ 147271 w 351692"/>
              <a:gd name="connsiteY0" fmla="*/ 94517 h 298938"/>
              <a:gd name="connsiteX1" fmla="*/ 147271 w 351692"/>
              <a:gd name="connsiteY1" fmla="*/ 24179 h 298938"/>
              <a:gd name="connsiteX2" fmla="*/ 24179 w 351692"/>
              <a:gd name="connsiteY2" fmla="*/ 147271 h 298938"/>
              <a:gd name="connsiteX3" fmla="*/ 147271 w 351692"/>
              <a:gd name="connsiteY3" fmla="*/ 270364 h 298938"/>
              <a:gd name="connsiteX4" fmla="*/ 147271 w 351692"/>
              <a:gd name="connsiteY4" fmla="*/ 198267 h 298938"/>
              <a:gd name="connsiteX5" fmla="*/ 340702 w 351692"/>
              <a:gd name="connsiteY5" fmla="*/ 287948 h 298938"/>
              <a:gd name="connsiteX6" fmla="*/ 147271 w 351692"/>
              <a:gd name="connsiteY6" fmla="*/ 94517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298938">
                <a:moveTo>
                  <a:pt x="147271" y="94517"/>
                </a:moveTo>
                <a:lnTo>
                  <a:pt x="147271" y="24179"/>
                </a:lnTo>
                <a:lnTo>
                  <a:pt x="24179" y="147271"/>
                </a:lnTo>
                <a:lnTo>
                  <a:pt x="147271" y="270364"/>
                </a:lnTo>
                <a:lnTo>
                  <a:pt x="147271" y="198267"/>
                </a:lnTo>
                <a:cubicBezTo>
                  <a:pt x="235194" y="198267"/>
                  <a:pt x="296741" y="226402"/>
                  <a:pt x="340702" y="287948"/>
                </a:cubicBezTo>
                <a:cubicBezTo>
                  <a:pt x="323118" y="200025"/>
                  <a:pt x="270364" y="112102"/>
                  <a:pt x="147271" y="94517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4" name="Freeform: Shape 30">
            <a:extLst>
              <a:ext uri="{FF2B5EF4-FFF2-40B4-BE49-F238E27FC236}">
                <a16:creationId xmlns:a16="http://schemas.microsoft.com/office/drawing/2014/main" id="{1EA9E73C-538B-38DD-AEAE-502E11508C86}"/>
              </a:ext>
            </a:extLst>
          </p:cNvPr>
          <p:cNvSpPr/>
          <p:nvPr/>
        </p:nvSpPr>
        <p:spPr>
          <a:xfrm>
            <a:off x="10425900" y="2159079"/>
            <a:ext cx="404446" cy="351693"/>
          </a:xfrm>
          <a:custGeom>
            <a:avLst/>
            <a:gdLst>
              <a:gd name="connsiteX0" fmla="*/ 59524 w 404446"/>
              <a:gd name="connsiteY0" fmla="*/ 77460 h 351692"/>
              <a:gd name="connsiteX1" fmla="*/ 191585 w 404446"/>
              <a:gd name="connsiteY1" fmla="*/ 134083 h 351692"/>
              <a:gd name="connsiteX2" fmla="*/ 59348 w 404446"/>
              <a:gd name="connsiteY2" fmla="*/ 116498 h 351692"/>
              <a:gd name="connsiteX3" fmla="*/ 59524 w 404446"/>
              <a:gd name="connsiteY3" fmla="*/ 77460 h 351692"/>
              <a:gd name="connsiteX4" fmla="*/ 191409 w 404446"/>
              <a:gd name="connsiteY4" fmla="*/ 230798 h 351692"/>
              <a:gd name="connsiteX5" fmla="*/ 59348 w 404446"/>
              <a:gd name="connsiteY5" fmla="*/ 287421 h 351692"/>
              <a:gd name="connsiteX6" fmla="*/ 59348 w 404446"/>
              <a:gd name="connsiteY6" fmla="*/ 248383 h 351692"/>
              <a:gd name="connsiteX7" fmla="*/ 191409 w 404446"/>
              <a:gd name="connsiteY7" fmla="*/ 230798 h 351692"/>
              <a:gd name="connsiteX8" fmla="*/ 24355 w 404446"/>
              <a:gd name="connsiteY8" fmla="*/ 24179 h 351692"/>
              <a:gd name="connsiteX9" fmla="*/ 24179 w 404446"/>
              <a:gd name="connsiteY9" fmla="*/ 147271 h 351692"/>
              <a:gd name="connsiteX10" fmla="*/ 287948 w 404446"/>
              <a:gd name="connsiteY10" fmla="*/ 182440 h 351692"/>
              <a:gd name="connsiteX11" fmla="*/ 24179 w 404446"/>
              <a:gd name="connsiteY11" fmla="*/ 217610 h 351692"/>
              <a:gd name="connsiteX12" fmla="*/ 24355 w 404446"/>
              <a:gd name="connsiteY12" fmla="*/ 340702 h 351692"/>
              <a:gd name="connsiteX13" fmla="*/ 393456 w 404446"/>
              <a:gd name="connsiteY13" fmla="*/ 182440 h 351692"/>
              <a:gd name="connsiteX14" fmla="*/ 24355 w 404446"/>
              <a:gd name="connsiteY14" fmla="*/ 24179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4446" h="351692">
                <a:moveTo>
                  <a:pt x="59524" y="77460"/>
                </a:moveTo>
                <a:lnTo>
                  <a:pt x="191585" y="134083"/>
                </a:lnTo>
                <a:lnTo>
                  <a:pt x="59348" y="116498"/>
                </a:lnTo>
                <a:lnTo>
                  <a:pt x="59524" y="77460"/>
                </a:lnTo>
                <a:moveTo>
                  <a:pt x="191409" y="230798"/>
                </a:moveTo>
                <a:lnTo>
                  <a:pt x="59348" y="287421"/>
                </a:lnTo>
                <a:lnTo>
                  <a:pt x="59348" y="248383"/>
                </a:lnTo>
                <a:lnTo>
                  <a:pt x="191409" y="230798"/>
                </a:lnTo>
                <a:moveTo>
                  <a:pt x="24355" y="24179"/>
                </a:moveTo>
                <a:lnTo>
                  <a:pt x="24179" y="147271"/>
                </a:lnTo>
                <a:lnTo>
                  <a:pt x="287948" y="182440"/>
                </a:lnTo>
                <a:lnTo>
                  <a:pt x="24179" y="217610"/>
                </a:lnTo>
                <a:lnTo>
                  <a:pt x="24355" y="340702"/>
                </a:lnTo>
                <a:lnTo>
                  <a:pt x="393456" y="182440"/>
                </a:lnTo>
                <a:lnTo>
                  <a:pt x="24355" y="24179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5" name="Freeform: Shape 33">
            <a:extLst>
              <a:ext uri="{FF2B5EF4-FFF2-40B4-BE49-F238E27FC236}">
                <a16:creationId xmlns:a16="http://schemas.microsoft.com/office/drawing/2014/main" id="{FF32E2FF-247E-1A51-B40F-87FBB27A8E10}"/>
              </a:ext>
            </a:extLst>
          </p:cNvPr>
          <p:cNvSpPr/>
          <p:nvPr/>
        </p:nvSpPr>
        <p:spPr>
          <a:xfrm>
            <a:off x="1355018" y="3243413"/>
            <a:ext cx="386862" cy="386862"/>
          </a:xfrm>
          <a:custGeom>
            <a:avLst/>
            <a:gdLst>
              <a:gd name="connsiteX0" fmla="*/ 207815 w 386861"/>
              <a:gd name="connsiteY0" fmla="*/ 133028 h 386861"/>
              <a:gd name="connsiteX1" fmla="*/ 181438 w 386861"/>
              <a:gd name="connsiteY1" fmla="*/ 133028 h 386861"/>
              <a:gd name="connsiteX2" fmla="*/ 181438 w 386861"/>
              <a:gd name="connsiteY2" fmla="*/ 238535 h 386861"/>
              <a:gd name="connsiteX3" fmla="*/ 264965 w 386861"/>
              <a:gd name="connsiteY3" fmla="*/ 288652 h 386861"/>
              <a:gd name="connsiteX4" fmla="*/ 278154 w 386861"/>
              <a:gd name="connsiteY4" fmla="*/ 267023 h 386861"/>
              <a:gd name="connsiteX5" fmla="*/ 207815 w 386861"/>
              <a:gd name="connsiteY5" fmla="*/ 225347 h 386861"/>
              <a:gd name="connsiteX6" fmla="*/ 292872 w 386861"/>
              <a:gd name="connsiteY6" fmla="*/ 24179 h 386861"/>
              <a:gd name="connsiteX7" fmla="*/ 373884 w 386861"/>
              <a:gd name="connsiteY7" fmla="*/ 91792 h 386861"/>
              <a:gd name="connsiteX8" fmla="*/ 351376 w 386861"/>
              <a:gd name="connsiteY8" fmla="*/ 118784 h 386861"/>
              <a:gd name="connsiteX9" fmla="*/ 270311 w 386861"/>
              <a:gd name="connsiteY9" fmla="*/ 51206 h 386861"/>
              <a:gd name="connsiteX10" fmla="*/ 105174 w 386861"/>
              <a:gd name="connsiteY10" fmla="*/ 24179 h 386861"/>
              <a:gd name="connsiteX11" fmla="*/ 127717 w 386861"/>
              <a:gd name="connsiteY11" fmla="*/ 51189 h 386861"/>
              <a:gd name="connsiteX12" fmla="*/ 46687 w 386861"/>
              <a:gd name="connsiteY12" fmla="*/ 118784 h 386861"/>
              <a:gd name="connsiteX13" fmla="*/ 24179 w 386861"/>
              <a:gd name="connsiteY13" fmla="*/ 91774 h 386861"/>
              <a:gd name="connsiteX14" fmla="*/ 199023 w 386861"/>
              <a:gd name="connsiteY14" fmla="*/ 62689 h 386861"/>
              <a:gd name="connsiteX15" fmla="*/ 40761 w 386861"/>
              <a:gd name="connsiteY15" fmla="*/ 220951 h 386861"/>
              <a:gd name="connsiteX16" fmla="*/ 199023 w 386861"/>
              <a:gd name="connsiteY16" fmla="*/ 379212 h 386861"/>
              <a:gd name="connsiteX17" fmla="*/ 357284 w 386861"/>
              <a:gd name="connsiteY17" fmla="*/ 220951 h 386861"/>
              <a:gd name="connsiteX18" fmla="*/ 199023 w 386861"/>
              <a:gd name="connsiteY18" fmla="*/ 62689 h 386861"/>
              <a:gd name="connsiteX19" fmla="*/ 199023 w 386861"/>
              <a:gd name="connsiteY19" fmla="*/ 344043 h 386861"/>
              <a:gd name="connsiteX20" fmla="*/ 75930 w 386861"/>
              <a:gd name="connsiteY20" fmla="*/ 220951 h 386861"/>
              <a:gd name="connsiteX21" fmla="*/ 199023 w 386861"/>
              <a:gd name="connsiteY21" fmla="*/ 97858 h 386861"/>
              <a:gd name="connsiteX22" fmla="*/ 322115 w 386861"/>
              <a:gd name="connsiteY22" fmla="*/ 220951 h 386861"/>
              <a:gd name="connsiteX23" fmla="*/ 199023 w 386861"/>
              <a:gd name="connsiteY23" fmla="*/ 34404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6861" h="386861">
                <a:moveTo>
                  <a:pt x="207815" y="133028"/>
                </a:moveTo>
                <a:lnTo>
                  <a:pt x="181438" y="133028"/>
                </a:lnTo>
                <a:lnTo>
                  <a:pt x="181438" y="238535"/>
                </a:lnTo>
                <a:lnTo>
                  <a:pt x="264965" y="288652"/>
                </a:lnTo>
                <a:lnTo>
                  <a:pt x="278154" y="267023"/>
                </a:lnTo>
                <a:lnTo>
                  <a:pt x="207815" y="225347"/>
                </a:lnTo>
                <a:close/>
                <a:moveTo>
                  <a:pt x="292872" y="24179"/>
                </a:moveTo>
                <a:lnTo>
                  <a:pt x="373884" y="91792"/>
                </a:lnTo>
                <a:lnTo>
                  <a:pt x="351376" y="118784"/>
                </a:lnTo>
                <a:lnTo>
                  <a:pt x="270311" y="51206"/>
                </a:lnTo>
                <a:close/>
                <a:moveTo>
                  <a:pt x="105174" y="24179"/>
                </a:moveTo>
                <a:lnTo>
                  <a:pt x="127717" y="51189"/>
                </a:lnTo>
                <a:lnTo>
                  <a:pt x="46687" y="118784"/>
                </a:lnTo>
                <a:lnTo>
                  <a:pt x="24179" y="91774"/>
                </a:lnTo>
                <a:close/>
                <a:moveTo>
                  <a:pt x="199023" y="62689"/>
                </a:moveTo>
                <a:cubicBezTo>
                  <a:pt x="111627" y="62689"/>
                  <a:pt x="40761" y="133555"/>
                  <a:pt x="40761" y="220951"/>
                </a:cubicBezTo>
                <a:cubicBezTo>
                  <a:pt x="40761" y="308346"/>
                  <a:pt x="111627" y="379212"/>
                  <a:pt x="199023" y="379212"/>
                </a:cubicBezTo>
                <a:cubicBezTo>
                  <a:pt x="286418" y="379212"/>
                  <a:pt x="357284" y="308346"/>
                  <a:pt x="357284" y="220951"/>
                </a:cubicBezTo>
                <a:cubicBezTo>
                  <a:pt x="357284" y="133555"/>
                  <a:pt x="286418" y="62689"/>
                  <a:pt x="199023" y="62689"/>
                </a:cubicBezTo>
                <a:close/>
                <a:moveTo>
                  <a:pt x="199023" y="344043"/>
                </a:moveTo>
                <a:cubicBezTo>
                  <a:pt x="131146" y="344043"/>
                  <a:pt x="75930" y="288827"/>
                  <a:pt x="75930" y="220951"/>
                </a:cubicBezTo>
                <a:cubicBezTo>
                  <a:pt x="75930" y="153074"/>
                  <a:pt x="131146" y="97858"/>
                  <a:pt x="199023" y="97858"/>
                </a:cubicBezTo>
                <a:cubicBezTo>
                  <a:pt x="266899" y="97858"/>
                  <a:pt x="322115" y="153074"/>
                  <a:pt x="322115" y="220951"/>
                </a:cubicBezTo>
                <a:cubicBezTo>
                  <a:pt x="322115" y="288827"/>
                  <a:pt x="266899" y="344043"/>
                  <a:pt x="199023" y="344043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6" name="Freeform: Shape 36">
            <a:extLst>
              <a:ext uri="{FF2B5EF4-FFF2-40B4-BE49-F238E27FC236}">
                <a16:creationId xmlns:a16="http://schemas.microsoft.com/office/drawing/2014/main" id="{99520E8F-7574-D0BF-1FDB-59E91621F9BB}"/>
              </a:ext>
            </a:extLst>
          </p:cNvPr>
          <p:cNvSpPr/>
          <p:nvPr/>
        </p:nvSpPr>
        <p:spPr>
          <a:xfrm>
            <a:off x="2398509" y="3229170"/>
            <a:ext cx="316523" cy="404446"/>
          </a:xfrm>
          <a:custGeom>
            <a:avLst/>
            <a:gdLst>
              <a:gd name="connsiteX0" fmla="*/ 270364 w 316523"/>
              <a:gd name="connsiteY0" fmla="*/ 147271 h 404446"/>
              <a:gd name="connsiteX1" fmla="*/ 252779 w 316523"/>
              <a:gd name="connsiteY1" fmla="*/ 147271 h 404446"/>
              <a:gd name="connsiteX2" fmla="*/ 252779 w 316523"/>
              <a:gd name="connsiteY2" fmla="*/ 112102 h 404446"/>
              <a:gd name="connsiteX3" fmla="*/ 164856 w 316523"/>
              <a:gd name="connsiteY3" fmla="*/ 24179 h 404446"/>
              <a:gd name="connsiteX4" fmla="*/ 76933 w 316523"/>
              <a:gd name="connsiteY4" fmla="*/ 112102 h 404446"/>
              <a:gd name="connsiteX5" fmla="*/ 112102 w 316523"/>
              <a:gd name="connsiteY5" fmla="*/ 112102 h 404446"/>
              <a:gd name="connsiteX6" fmla="*/ 164856 w 316523"/>
              <a:gd name="connsiteY6" fmla="*/ 59348 h 404446"/>
              <a:gd name="connsiteX7" fmla="*/ 217610 w 316523"/>
              <a:gd name="connsiteY7" fmla="*/ 112102 h 404446"/>
              <a:gd name="connsiteX8" fmla="*/ 217610 w 316523"/>
              <a:gd name="connsiteY8" fmla="*/ 147271 h 404446"/>
              <a:gd name="connsiteX9" fmla="*/ 59348 w 316523"/>
              <a:gd name="connsiteY9" fmla="*/ 147271 h 404446"/>
              <a:gd name="connsiteX10" fmla="*/ 24179 w 316523"/>
              <a:gd name="connsiteY10" fmla="*/ 182440 h 404446"/>
              <a:gd name="connsiteX11" fmla="*/ 24179 w 316523"/>
              <a:gd name="connsiteY11" fmla="*/ 358287 h 404446"/>
              <a:gd name="connsiteX12" fmla="*/ 59348 w 316523"/>
              <a:gd name="connsiteY12" fmla="*/ 393456 h 404446"/>
              <a:gd name="connsiteX13" fmla="*/ 270364 w 316523"/>
              <a:gd name="connsiteY13" fmla="*/ 393456 h 404446"/>
              <a:gd name="connsiteX14" fmla="*/ 305533 w 316523"/>
              <a:gd name="connsiteY14" fmla="*/ 358287 h 404446"/>
              <a:gd name="connsiteX15" fmla="*/ 305533 w 316523"/>
              <a:gd name="connsiteY15" fmla="*/ 182440 h 404446"/>
              <a:gd name="connsiteX16" fmla="*/ 270364 w 316523"/>
              <a:gd name="connsiteY16" fmla="*/ 147271 h 404446"/>
              <a:gd name="connsiteX17" fmla="*/ 270364 w 316523"/>
              <a:gd name="connsiteY17" fmla="*/ 358287 h 404446"/>
              <a:gd name="connsiteX18" fmla="*/ 59348 w 316523"/>
              <a:gd name="connsiteY18" fmla="*/ 358287 h 404446"/>
              <a:gd name="connsiteX19" fmla="*/ 59348 w 316523"/>
              <a:gd name="connsiteY19" fmla="*/ 182440 h 404446"/>
              <a:gd name="connsiteX20" fmla="*/ 270364 w 316523"/>
              <a:gd name="connsiteY20" fmla="*/ 182440 h 404446"/>
              <a:gd name="connsiteX21" fmla="*/ 270364 w 316523"/>
              <a:gd name="connsiteY21" fmla="*/ 358287 h 404446"/>
              <a:gd name="connsiteX22" fmla="*/ 164856 w 316523"/>
              <a:gd name="connsiteY22" fmla="*/ 305533 h 404446"/>
              <a:gd name="connsiteX23" fmla="*/ 200025 w 316523"/>
              <a:gd name="connsiteY23" fmla="*/ 270364 h 404446"/>
              <a:gd name="connsiteX24" fmla="*/ 164856 w 316523"/>
              <a:gd name="connsiteY24" fmla="*/ 235194 h 404446"/>
              <a:gd name="connsiteX25" fmla="*/ 129687 w 316523"/>
              <a:gd name="connsiteY25" fmla="*/ 270364 h 404446"/>
              <a:gd name="connsiteX26" fmla="*/ 164856 w 316523"/>
              <a:gd name="connsiteY26" fmla="*/ 305533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6523" h="404446">
                <a:moveTo>
                  <a:pt x="270364" y="147271"/>
                </a:moveTo>
                <a:lnTo>
                  <a:pt x="252779" y="147271"/>
                </a:lnTo>
                <a:lnTo>
                  <a:pt x="252779" y="112102"/>
                </a:lnTo>
                <a:cubicBezTo>
                  <a:pt x="252779" y="63568"/>
                  <a:pt x="213389" y="24179"/>
                  <a:pt x="164856" y="24179"/>
                </a:cubicBezTo>
                <a:cubicBezTo>
                  <a:pt x="116322" y="24179"/>
                  <a:pt x="76933" y="63568"/>
                  <a:pt x="76933" y="112102"/>
                </a:cubicBezTo>
                <a:lnTo>
                  <a:pt x="112102" y="112102"/>
                </a:lnTo>
                <a:cubicBezTo>
                  <a:pt x="112102" y="82912"/>
                  <a:pt x="135665" y="59348"/>
                  <a:pt x="164856" y="59348"/>
                </a:cubicBezTo>
                <a:cubicBezTo>
                  <a:pt x="194046" y="59348"/>
                  <a:pt x="217610" y="82912"/>
                  <a:pt x="217610" y="112102"/>
                </a:cubicBezTo>
                <a:lnTo>
                  <a:pt x="217610" y="147271"/>
                </a:lnTo>
                <a:lnTo>
                  <a:pt x="59348" y="147271"/>
                </a:lnTo>
                <a:cubicBezTo>
                  <a:pt x="40005" y="147271"/>
                  <a:pt x="24179" y="163097"/>
                  <a:pt x="24179" y="182440"/>
                </a:cubicBezTo>
                <a:lnTo>
                  <a:pt x="24179" y="358287"/>
                </a:lnTo>
                <a:cubicBezTo>
                  <a:pt x="24179" y="377630"/>
                  <a:pt x="40005" y="393456"/>
                  <a:pt x="59348" y="393456"/>
                </a:cubicBezTo>
                <a:lnTo>
                  <a:pt x="270364" y="393456"/>
                </a:lnTo>
                <a:cubicBezTo>
                  <a:pt x="289707" y="393456"/>
                  <a:pt x="305533" y="377630"/>
                  <a:pt x="305533" y="358287"/>
                </a:cubicBezTo>
                <a:lnTo>
                  <a:pt x="305533" y="182440"/>
                </a:lnTo>
                <a:cubicBezTo>
                  <a:pt x="305533" y="163097"/>
                  <a:pt x="289707" y="147271"/>
                  <a:pt x="270364" y="147271"/>
                </a:cubicBezTo>
                <a:close/>
                <a:moveTo>
                  <a:pt x="270364" y="358287"/>
                </a:moveTo>
                <a:lnTo>
                  <a:pt x="59348" y="358287"/>
                </a:lnTo>
                <a:lnTo>
                  <a:pt x="59348" y="182440"/>
                </a:lnTo>
                <a:lnTo>
                  <a:pt x="270364" y="182440"/>
                </a:lnTo>
                <a:lnTo>
                  <a:pt x="270364" y="358287"/>
                </a:lnTo>
                <a:close/>
                <a:moveTo>
                  <a:pt x="164856" y="305533"/>
                </a:moveTo>
                <a:cubicBezTo>
                  <a:pt x="184199" y="305533"/>
                  <a:pt x="200025" y="289707"/>
                  <a:pt x="200025" y="270364"/>
                </a:cubicBezTo>
                <a:cubicBezTo>
                  <a:pt x="200025" y="251021"/>
                  <a:pt x="184199" y="235194"/>
                  <a:pt x="164856" y="235194"/>
                </a:cubicBezTo>
                <a:cubicBezTo>
                  <a:pt x="145513" y="235194"/>
                  <a:pt x="129687" y="251021"/>
                  <a:pt x="129687" y="270364"/>
                </a:cubicBezTo>
                <a:cubicBezTo>
                  <a:pt x="129687" y="289707"/>
                  <a:pt x="145513" y="305533"/>
                  <a:pt x="164856" y="305533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7" name="Freeform: Shape 39">
            <a:extLst>
              <a:ext uri="{FF2B5EF4-FFF2-40B4-BE49-F238E27FC236}">
                <a16:creationId xmlns:a16="http://schemas.microsoft.com/office/drawing/2014/main" id="{B56C2115-964E-6025-F593-1A249F0E191A}"/>
              </a:ext>
            </a:extLst>
          </p:cNvPr>
          <p:cNvSpPr/>
          <p:nvPr/>
        </p:nvSpPr>
        <p:spPr>
          <a:xfrm>
            <a:off x="3407833" y="3229170"/>
            <a:ext cx="316523" cy="404446"/>
          </a:xfrm>
          <a:custGeom>
            <a:avLst/>
            <a:gdLst>
              <a:gd name="connsiteX0" fmla="*/ 270364 w 316523"/>
              <a:gd name="connsiteY0" fmla="*/ 147271 h 404446"/>
              <a:gd name="connsiteX1" fmla="*/ 252779 w 316523"/>
              <a:gd name="connsiteY1" fmla="*/ 147271 h 404446"/>
              <a:gd name="connsiteX2" fmla="*/ 252779 w 316523"/>
              <a:gd name="connsiteY2" fmla="*/ 112102 h 404446"/>
              <a:gd name="connsiteX3" fmla="*/ 164856 w 316523"/>
              <a:gd name="connsiteY3" fmla="*/ 24179 h 404446"/>
              <a:gd name="connsiteX4" fmla="*/ 76933 w 316523"/>
              <a:gd name="connsiteY4" fmla="*/ 112102 h 404446"/>
              <a:gd name="connsiteX5" fmla="*/ 112102 w 316523"/>
              <a:gd name="connsiteY5" fmla="*/ 112102 h 404446"/>
              <a:gd name="connsiteX6" fmla="*/ 164856 w 316523"/>
              <a:gd name="connsiteY6" fmla="*/ 59348 h 404446"/>
              <a:gd name="connsiteX7" fmla="*/ 217610 w 316523"/>
              <a:gd name="connsiteY7" fmla="*/ 112102 h 404446"/>
              <a:gd name="connsiteX8" fmla="*/ 217610 w 316523"/>
              <a:gd name="connsiteY8" fmla="*/ 147271 h 404446"/>
              <a:gd name="connsiteX9" fmla="*/ 59348 w 316523"/>
              <a:gd name="connsiteY9" fmla="*/ 147271 h 404446"/>
              <a:gd name="connsiteX10" fmla="*/ 24179 w 316523"/>
              <a:gd name="connsiteY10" fmla="*/ 182440 h 404446"/>
              <a:gd name="connsiteX11" fmla="*/ 24179 w 316523"/>
              <a:gd name="connsiteY11" fmla="*/ 358287 h 404446"/>
              <a:gd name="connsiteX12" fmla="*/ 59348 w 316523"/>
              <a:gd name="connsiteY12" fmla="*/ 393456 h 404446"/>
              <a:gd name="connsiteX13" fmla="*/ 270364 w 316523"/>
              <a:gd name="connsiteY13" fmla="*/ 393456 h 404446"/>
              <a:gd name="connsiteX14" fmla="*/ 305533 w 316523"/>
              <a:gd name="connsiteY14" fmla="*/ 358287 h 404446"/>
              <a:gd name="connsiteX15" fmla="*/ 305533 w 316523"/>
              <a:gd name="connsiteY15" fmla="*/ 182440 h 404446"/>
              <a:gd name="connsiteX16" fmla="*/ 270364 w 316523"/>
              <a:gd name="connsiteY16" fmla="*/ 147271 h 404446"/>
              <a:gd name="connsiteX17" fmla="*/ 270364 w 316523"/>
              <a:gd name="connsiteY17" fmla="*/ 358287 h 404446"/>
              <a:gd name="connsiteX18" fmla="*/ 59348 w 316523"/>
              <a:gd name="connsiteY18" fmla="*/ 358287 h 404446"/>
              <a:gd name="connsiteX19" fmla="*/ 59348 w 316523"/>
              <a:gd name="connsiteY19" fmla="*/ 182440 h 404446"/>
              <a:gd name="connsiteX20" fmla="*/ 270364 w 316523"/>
              <a:gd name="connsiteY20" fmla="*/ 182440 h 404446"/>
              <a:gd name="connsiteX21" fmla="*/ 270364 w 316523"/>
              <a:gd name="connsiteY21" fmla="*/ 358287 h 404446"/>
              <a:gd name="connsiteX22" fmla="*/ 164856 w 316523"/>
              <a:gd name="connsiteY22" fmla="*/ 305533 h 404446"/>
              <a:gd name="connsiteX23" fmla="*/ 200025 w 316523"/>
              <a:gd name="connsiteY23" fmla="*/ 270364 h 404446"/>
              <a:gd name="connsiteX24" fmla="*/ 164856 w 316523"/>
              <a:gd name="connsiteY24" fmla="*/ 235194 h 404446"/>
              <a:gd name="connsiteX25" fmla="*/ 129687 w 316523"/>
              <a:gd name="connsiteY25" fmla="*/ 270364 h 404446"/>
              <a:gd name="connsiteX26" fmla="*/ 164856 w 316523"/>
              <a:gd name="connsiteY26" fmla="*/ 305533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6523" h="404446">
                <a:moveTo>
                  <a:pt x="270364" y="147271"/>
                </a:moveTo>
                <a:lnTo>
                  <a:pt x="252779" y="147271"/>
                </a:lnTo>
                <a:lnTo>
                  <a:pt x="252779" y="112102"/>
                </a:lnTo>
                <a:cubicBezTo>
                  <a:pt x="252779" y="63568"/>
                  <a:pt x="213389" y="24179"/>
                  <a:pt x="164856" y="24179"/>
                </a:cubicBezTo>
                <a:cubicBezTo>
                  <a:pt x="116322" y="24179"/>
                  <a:pt x="76933" y="63568"/>
                  <a:pt x="76933" y="112102"/>
                </a:cubicBezTo>
                <a:lnTo>
                  <a:pt x="112102" y="112102"/>
                </a:lnTo>
                <a:cubicBezTo>
                  <a:pt x="112102" y="82912"/>
                  <a:pt x="135665" y="59348"/>
                  <a:pt x="164856" y="59348"/>
                </a:cubicBezTo>
                <a:cubicBezTo>
                  <a:pt x="194046" y="59348"/>
                  <a:pt x="217610" y="82912"/>
                  <a:pt x="217610" y="112102"/>
                </a:cubicBezTo>
                <a:lnTo>
                  <a:pt x="217610" y="147271"/>
                </a:lnTo>
                <a:lnTo>
                  <a:pt x="59348" y="147271"/>
                </a:lnTo>
                <a:cubicBezTo>
                  <a:pt x="40005" y="147271"/>
                  <a:pt x="24179" y="163097"/>
                  <a:pt x="24179" y="182440"/>
                </a:cubicBezTo>
                <a:lnTo>
                  <a:pt x="24179" y="358287"/>
                </a:lnTo>
                <a:cubicBezTo>
                  <a:pt x="24179" y="377630"/>
                  <a:pt x="40005" y="393456"/>
                  <a:pt x="59348" y="393456"/>
                </a:cubicBezTo>
                <a:lnTo>
                  <a:pt x="270364" y="393456"/>
                </a:lnTo>
                <a:cubicBezTo>
                  <a:pt x="289707" y="393456"/>
                  <a:pt x="305533" y="377630"/>
                  <a:pt x="305533" y="358287"/>
                </a:cubicBezTo>
                <a:lnTo>
                  <a:pt x="305533" y="182440"/>
                </a:lnTo>
                <a:cubicBezTo>
                  <a:pt x="305533" y="163097"/>
                  <a:pt x="289707" y="147271"/>
                  <a:pt x="270364" y="147271"/>
                </a:cubicBezTo>
                <a:close/>
                <a:moveTo>
                  <a:pt x="270364" y="358287"/>
                </a:moveTo>
                <a:lnTo>
                  <a:pt x="59348" y="358287"/>
                </a:lnTo>
                <a:lnTo>
                  <a:pt x="59348" y="182440"/>
                </a:lnTo>
                <a:lnTo>
                  <a:pt x="270364" y="182440"/>
                </a:lnTo>
                <a:lnTo>
                  <a:pt x="270364" y="358287"/>
                </a:lnTo>
                <a:close/>
                <a:moveTo>
                  <a:pt x="164856" y="305533"/>
                </a:moveTo>
                <a:cubicBezTo>
                  <a:pt x="184199" y="305533"/>
                  <a:pt x="200025" y="289707"/>
                  <a:pt x="200025" y="270364"/>
                </a:cubicBezTo>
                <a:cubicBezTo>
                  <a:pt x="200025" y="251021"/>
                  <a:pt x="184199" y="235194"/>
                  <a:pt x="164856" y="235194"/>
                </a:cubicBezTo>
                <a:cubicBezTo>
                  <a:pt x="145513" y="235194"/>
                  <a:pt x="129687" y="251021"/>
                  <a:pt x="129687" y="270364"/>
                </a:cubicBezTo>
                <a:cubicBezTo>
                  <a:pt x="129687" y="289707"/>
                  <a:pt x="145513" y="305533"/>
                  <a:pt x="164856" y="305533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8" name="Freeform: Shape 42">
            <a:extLst>
              <a:ext uri="{FF2B5EF4-FFF2-40B4-BE49-F238E27FC236}">
                <a16:creationId xmlns:a16="http://schemas.microsoft.com/office/drawing/2014/main" id="{DD9286BF-5E18-9581-4AFE-4DBDAF02E214}"/>
              </a:ext>
            </a:extLst>
          </p:cNvPr>
          <p:cNvSpPr/>
          <p:nvPr/>
        </p:nvSpPr>
        <p:spPr>
          <a:xfrm>
            <a:off x="4381987" y="3246754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59348 w 386861"/>
              <a:gd name="connsiteY5" fmla="*/ 200025 h 386861"/>
              <a:gd name="connsiteX6" fmla="*/ 200025 w 386861"/>
              <a:gd name="connsiteY6" fmla="*/ 59348 h 386861"/>
              <a:gd name="connsiteX7" fmla="*/ 286190 w 386861"/>
              <a:gd name="connsiteY7" fmla="*/ 89066 h 386861"/>
              <a:gd name="connsiteX8" fmla="*/ 89066 w 386861"/>
              <a:gd name="connsiteY8" fmla="*/ 286190 h 386861"/>
              <a:gd name="connsiteX9" fmla="*/ 59348 w 386861"/>
              <a:gd name="connsiteY9" fmla="*/ 200025 h 386861"/>
              <a:gd name="connsiteX10" fmla="*/ 200025 w 386861"/>
              <a:gd name="connsiteY10" fmla="*/ 340702 h 386861"/>
              <a:gd name="connsiteX11" fmla="*/ 113860 w 386861"/>
              <a:gd name="connsiteY11" fmla="*/ 310984 h 386861"/>
              <a:gd name="connsiteX12" fmla="*/ 310984 w 386861"/>
              <a:gd name="connsiteY12" fmla="*/ 113860 h 386861"/>
              <a:gd name="connsiteX13" fmla="*/ 340702 w 386861"/>
              <a:gd name="connsiteY13" fmla="*/ 200025 h 386861"/>
              <a:gd name="connsiteX14" fmla="*/ 200025 w 386861"/>
              <a:gd name="connsiteY14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59348" y="200025"/>
                </a:moveTo>
                <a:cubicBezTo>
                  <a:pt x="59348" y="122301"/>
                  <a:pt x="122301" y="59348"/>
                  <a:pt x="200025" y="59348"/>
                </a:cubicBezTo>
                <a:cubicBezTo>
                  <a:pt x="232557" y="59348"/>
                  <a:pt x="262451" y="70426"/>
                  <a:pt x="286190" y="89066"/>
                </a:cubicBezTo>
                <a:lnTo>
                  <a:pt x="89066" y="286190"/>
                </a:lnTo>
                <a:cubicBezTo>
                  <a:pt x="70426" y="262451"/>
                  <a:pt x="59348" y="232557"/>
                  <a:pt x="59348" y="200025"/>
                </a:cubicBezTo>
                <a:close/>
                <a:moveTo>
                  <a:pt x="200025" y="340702"/>
                </a:moveTo>
                <a:cubicBezTo>
                  <a:pt x="167494" y="340702"/>
                  <a:pt x="137600" y="329624"/>
                  <a:pt x="113860" y="310984"/>
                </a:cubicBezTo>
                <a:lnTo>
                  <a:pt x="310984" y="113860"/>
                </a:lnTo>
                <a:cubicBezTo>
                  <a:pt x="329624" y="137600"/>
                  <a:pt x="340702" y="167494"/>
                  <a:pt x="340702" y="200025"/>
                </a:cubicBezTo>
                <a:cubicBezTo>
                  <a:pt x="340702" y="277749"/>
                  <a:pt x="277749" y="340702"/>
                  <a:pt x="200025" y="3407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19" name="Freeform: Shape 45">
            <a:extLst>
              <a:ext uri="{FF2B5EF4-FFF2-40B4-BE49-F238E27FC236}">
                <a16:creationId xmlns:a16="http://schemas.microsoft.com/office/drawing/2014/main" id="{F1F489A2-8422-CEFD-20A2-C6AE014195EF}"/>
              </a:ext>
            </a:extLst>
          </p:cNvPr>
          <p:cNvSpPr/>
          <p:nvPr/>
        </p:nvSpPr>
        <p:spPr>
          <a:xfrm>
            <a:off x="5373727" y="3246754"/>
            <a:ext cx="386862" cy="386862"/>
          </a:xfrm>
          <a:custGeom>
            <a:avLst/>
            <a:gdLst>
              <a:gd name="connsiteX0" fmla="*/ 280035 w 386861"/>
              <a:gd name="connsiteY0" fmla="*/ 217610 h 386861"/>
              <a:gd name="connsiteX1" fmla="*/ 310808 w 386861"/>
              <a:gd name="connsiteY1" fmla="*/ 199498 h 386861"/>
              <a:gd name="connsiteX2" fmla="*/ 373761 w 386861"/>
              <a:gd name="connsiteY2" fmla="*/ 85373 h 386861"/>
              <a:gd name="connsiteX3" fmla="*/ 358463 w 386861"/>
              <a:gd name="connsiteY3" fmla="*/ 59348 h 386861"/>
              <a:gd name="connsiteX4" fmla="*/ 98210 w 386861"/>
              <a:gd name="connsiteY4" fmla="*/ 59348 h 386861"/>
              <a:gd name="connsiteX5" fmla="*/ 81681 w 386861"/>
              <a:gd name="connsiteY5" fmla="*/ 24179 h 386861"/>
              <a:gd name="connsiteX6" fmla="*/ 24179 w 386861"/>
              <a:gd name="connsiteY6" fmla="*/ 24179 h 386861"/>
              <a:gd name="connsiteX7" fmla="*/ 24179 w 386861"/>
              <a:gd name="connsiteY7" fmla="*/ 59348 h 386861"/>
              <a:gd name="connsiteX8" fmla="*/ 59348 w 386861"/>
              <a:gd name="connsiteY8" fmla="*/ 59348 h 386861"/>
              <a:gd name="connsiteX9" fmla="*/ 122653 w 386861"/>
              <a:gd name="connsiteY9" fmla="*/ 192815 h 386861"/>
              <a:gd name="connsiteX10" fmla="*/ 98914 w 386861"/>
              <a:gd name="connsiteY10" fmla="*/ 235722 h 386861"/>
              <a:gd name="connsiteX11" fmla="*/ 129687 w 386861"/>
              <a:gd name="connsiteY11" fmla="*/ 287948 h 386861"/>
              <a:gd name="connsiteX12" fmla="*/ 340702 w 386861"/>
              <a:gd name="connsiteY12" fmla="*/ 287948 h 386861"/>
              <a:gd name="connsiteX13" fmla="*/ 340702 w 386861"/>
              <a:gd name="connsiteY13" fmla="*/ 252779 h 386861"/>
              <a:gd name="connsiteX14" fmla="*/ 129687 w 386861"/>
              <a:gd name="connsiteY14" fmla="*/ 252779 h 386861"/>
              <a:gd name="connsiteX15" fmla="*/ 149030 w 386861"/>
              <a:gd name="connsiteY15" fmla="*/ 217610 h 386861"/>
              <a:gd name="connsiteX16" fmla="*/ 280035 w 386861"/>
              <a:gd name="connsiteY16" fmla="*/ 217610 h 386861"/>
              <a:gd name="connsiteX17" fmla="*/ 114916 w 386861"/>
              <a:gd name="connsiteY17" fmla="*/ 94517 h 386861"/>
              <a:gd name="connsiteX18" fmla="*/ 328569 w 386861"/>
              <a:gd name="connsiteY18" fmla="*/ 94517 h 386861"/>
              <a:gd name="connsiteX19" fmla="*/ 280035 w 386861"/>
              <a:gd name="connsiteY19" fmla="*/ 182440 h 386861"/>
              <a:gd name="connsiteX20" fmla="*/ 156591 w 386861"/>
              <a:gd name="connsiteY20" fmla="*/ 182440 h 386861"/>
              <a:gd name="connsiteX21" fmla="*/ 114916 w 386861"/>
              <a:gd name="connsiteY21" fmla="*/ 94517 h 386861"/>
              <a:gd name="connsiteX22" fmla="*/ 129687 w 386861"/>
              <a:gd name="connsiteY22" fmla="*/ 305533 h 386861"/>
              <a:gd name="connsiteX23" fmla="*/ 94693 w 386861"/>
              <a:gd name="connsiteY23" fmla="*/ 340702 h 386861"/>
              <a:gd name="connsiteX24" fmla="*/ 129687 w 386861"/>
              <a:gd name="connsiteY24" fmla="*/ 375871 h 386861"/>
              <a:gd name="connsiteX25" fmla="*/ 164856 w 386861"/>
              <a:gd name="connsiteY25" fmla="*/ 340702 h 386861"/>
              <a:gd name="connsiteX26" fmla="*/ 129687 w 386861"/>
              <a:gd name="connsiteY26" fmla="*/ 305533 h 386861"/>
              <a:gd name="connsiteX27" fmla="*/ 305533 w 386861"/>
              <a:gd name="connsiteY27" fmla="*/ 305533 h 386861"/>
              <a:gd name="connsiteX28" fmla="*/ 270539 w 386861"/>
              <a:gd name="connsiteY28" fmla="*/ 340702 h 386861"/>
              <a:gd name="connsiteX29" fmla="*/ 305533 w 386861"/>
              <a:gd name="connsiteY29" fmla="*/ 375871 h 386861"/>
              <a:gd name="connsiteX30" fmla="*/ 340702 w 386861"/>
              <a:gd name="connsiteY30" fmla="*/ 340702 h 386861"/>
              <a:gd name="connsiteX31" fmla="*/ 305533 w 386861"/>
              <a:gd name="connsiteY31" fmla="*/ 30553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6861" h="386861">
                <a:moveTo>
                  <a:pt x="280035" y="217610"/>
                </a:moveTo>
                <a:cubicBezTo>
                  <a:pt x="293224" y="217610"/>
                  <a:pt x="304829" y="210400"/>
                  <a:pt x="310808" y="199498"/>
                </a:cubicBezTo>
                <a:lnTo>
                  <a:pt x="373761" y="85373"/>
                </a:lnTo>
                <a:cubicBezTo>
                  <a:pt x="380268" y="73768"/>
                  <a:pt x="371827" y="59348"/>
                  <a:pt x="358463" y="59348"/>
                </a:cubicBezTo>
                <a:lnTo>
                  <a:pt x="98210" y="59348"/>
                </a:lnTo>
                <a:lnTo>
                  <a:pt x="81681" y="24179"/>
                </a:lnTo>
                <a:lnTo>
                  <a:pt x="24179" y="24179"/>
                </a:lnTo>
                <a:lnTo>
                  <a:pt x="24179" y="59348"/>
                </a:lnTo>
                <a:lnTo>
                  <a:pt x="59348" y="59348"/>
                </a:lnTo>
                <a:lnTo>
                  <a:pt x="122653" y="192815"/>
                </a:lnTo>
                <a:lnTo>
                  <a:pt x="98914" y="235722"/>
                </a:lnTo>
                <a:cubicBezTo>
                  <a:pt x="86077" y="259285"/>
                  <a:pt x="102958" y="287948"/>
                  <a:pt x="129687" y="287948"/>
                </a:cubicBezTo>
                <a:lnTo>
                  <a:pt x="340702" y="287948"/>
                </a:lnTo>
                <a:lnTo>
                  <a:pt x="340702" y="252779"/>
                </a:lnTo>
                <a:lnTo>
                  <a:pt x="129687" y="252779"/>
                </a:lnTo>
                <a:lnTo>
                  <a:pt x="149030" y="217610"/>
                </a:lnTo>
                <a:lnTo>
                  <a:pt x="280035" y="217610"/>
                </a:lnTo>
                <a:close/>
                <a:moveTo>
                  <a:pt x="114916" y="94517"/>
                </a:moveTo>
                <a:lnTo>
                  <a:pt x="328569" y="94517"/>
                </a:lnTo>
                <a:lnTo>
                  <a:pt x="280035" y="182440"/>
                </a:lnTo>
                <a:lnTo>
                  <a:pt x="156591" y="182440"/>
                </a:lnTo>
                <a:lnTo>
                  <a:pt x="114916" y="94517"/>
                </a:lnTo>
                <a:close/>
                <a:moveTo>
                  <a:pt x="129687" y="305533"/>
                </a:moveTo>
                <a:cubicBezTo>
                  <a:pt x="110344" y="305533"/>
                  <a:pt x="94693" y="321359"/>
                  <a:pt x="94693" y="340702"/>
                </a:cubicBezTo>
                <a:cubicBezTo>
                  <a:pt x="94693" y="360045"/>
                  <a:pt x="110344" y="375871"/>
                  <a:pt x="129687" y="375871"/>
                </a:cubicBezTo>
                <a:cubicBezTo>
                  <a:pt x="149030" y="375871"/>
                  <a:pt x="164856" y="360045"/>
                  <a:pt x="164856" y="340702"/>
                </a:cubicBezTo>
                <a:cubicBezTo>
                  <a:pt x="164856" y="321359"/>
                  <a:pt x="149030" y="305533"/>
                  <a:pt x="129687" y="305533"/>
                </a:cubicBezTo>
                <a:close/>
                <a:moveTo>
                  <a:pt x="305533" y="305533"/>
                </a:moveTo>
                <a:cubicBezTo>
                  <a:pt x="286190" y="305533"/>
                  <a:pt x="270539" y="321359"/>
                  <a:pt x="270539" y="340702"/>
                </a:cubicBezTo>
                <a:cubicBezTo>
                  <a:pt x="270539" y="360045"/>
                  <a:pt x="286190" y="375871"/>
                  <a:pt x="305533" y="375871"/>
                </a:cubicBezTo>
                <a:cubicBezTo>
                  <a:pt x="324876" y="375871"/>
                  <a:pt x="340702" y="360045"/>
                  <a:pt x="340702" y="340702"/>
                </a:cubicBezTo>
                <a:cubicBezTo>
                  <a:pt x="340702" y="321359"/>
                  <a:pt x="324876" y="305533"/>
                  <a:pt x="305533" y="305533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0" name="Freeform: Shape 48">
            <a:extLst>
              <a:ext uri="{FF2B5EF4-FFF2-40B4-BE49-F238E27FC236}">
                <a16:creationId xmlns:a16="http://schemas.microsoft.com/office/drawing/2014/main" id="{223CB934-F8EF-ABF6-94F5-F008B5B3204D}"/>
              </a:ext>
            </a:extLst>
          </p:cNvPr>
          <p:cNvSpPr/>
          <p:nvPr/>
        </p:nvSpPr>
        <p:spPr>
          <a:xfrm>
            <a:off x="6418220" y="3281924"/>
            <a:ext cx="351693" cy="316523"/>
          </a:xfrm>
          <a:custGeom>
            <a:avLst/>
            <a:gdLst>
              <a:gd name="connsiteX0" fmla="*/ 294279 w 351692"/>
              <a:gd name="connsiteY0" fmla="*/ 112102 h 316523"/>
              <a:gd name="connsiteX1" fmla="*/ 304829 w 351692"/>
              <a:gd name="connsiteY1" fmla="*/ 164856 h 316523"/>
              <a:gd name="connsiteX2" fmla="*/ 60051 w 351692"/>
              <a:gd name="connsiteY2" fmla="*/ 164856 h 316523"/>
              <a:gd name="connsiteX3" fmla="*/ 70602 w 351692"/>
              <a:gd name="connsiteY3" fmla="*/ 112102 h 316523"/>
              <a:gd name="connsiteX4" fmla="*/ 294279 w 351692"/>
              <a:gd name="connsiteY4" fmla="*/ 112102 h 316523"/>
              <a:gd name="connsiteX5" fmla="*/ 323118 w 351692"/>
              <a:gd name="connsiteY5" fmla="*/ 24179 h 316523"/>
              <a:gd name="connsiteX6" fmla="*/ 41763 w 351692"/>
              <a:gd name="connsiteY6" fmla="*/ 24179 h 316523"/>
              <a:gd name="connsiteX7" fmla="*/ 41763 w 351692"/>
              <a:gd name="connsiteY7" fmla="*/ 59348 h 316523"/>
              <a:gd name="connsiteX8" fmla="*/ 323118 w 351692"/>
              <a:gd name="connsiteY8" fmla="*/ 59348 h 316523"/>
              <a:gd name="connsiteX9" fmla="*/ 323118 w 351692"/>
              <a:gd name="connsiteY9" fmla="*/ 24179 h 316523"/>
              <a:gd name="connsiteX10" fmla="*/ 323118 w 351692"/>
              <a:gd name="connsiteY10" fmla="*/ 76933 h 316523"/>
              <a:gd name="connsiteX11" fmla="*/ 41763 w 351692"/>
              <a:gd name="connsiteY11" fmla="*/ 76933 h 316523"/>
              <a:gd name="connsiteX12" fmla="*/ 24179 w 351692"/>
              <a:gd name="connsiteY12" fmla="*/ 164856 h 316523"/>
              <a:gd name="connsiteX13" fmla="*/ 24179 w 351692"/>
              <a:gd name="connsiteY13" fmla="*/ 200025 h 316523"/>
              <a:gd name="connsiteX14" fmla="*/ 41763 w 351692"/>
              <a:gd name="connsiteY14" fmla="*/ 200025 h 316523"/>
              <a:gd name="connsiteX15" fmla="*/ 41763 w 351692"/>
              <a:gd name="connsiteY15" fmla="*/ 305533 h 316523"/>
              <a:gd name="connsiteX16" fmla="*/ 217610 w 351692"/>
              <a:gd name="connsiteY16" fmla="*/ 305533 h 316523"/>
              <a:gd name="connsiteX17" fmla="*/ 217610 w 351692"/>
              <a:gd name="connsiteY17" fmla="*/ 200025 h 316523"/>
              <a:gd name="connsiteX18" fmla="*/ 287948 w 351692"/>
              <a:gd name="connsiteY18" fmla="*/ 200025 h 316523"/>
              <a:gd name="connsiteX19" fmla="*/ 287948 w 351692"/>
              <a:gd name="connsiteY19" fmla="*/ 305533 h 316523"/>
              <a:gd name="connsiteX20" fmla="*/ 323118 w 351692"/>
              <a:gd name="connsiteY20" fmla="*/ 305533 h 316523"/>
              <a:gd name="connsiteX21" fmla="*/ 323118 w 351692"/>
              <a:gd name="connsiteY21" fmla="*/ 200025 h 316523"/>
              <a:gd name="connsiteX22" fmla="*/ 340702 w 351692"/>
              <a:gd name="connsiteY22" fmla="*/ 200025 h 316523"/>
              <a:gd name="connsiteX23" fmla="*/ 340702 w 351692"/>
              <a:gd name="connsiteY23" fmla="*/ 164856 h 316523"/>
              <a:gd name="connsiteX24" fmla="*/ 323118 w 351692"/>
              <a:gd name="connsiteY24" fmla="*/ 76933 h 316523"/>
              <a:gd name="connsiteX25" fmla="*/ 76933 w 351692"/>
              <a:gd name="connsiteY25" fmla="*/ 270364 h 316523"/>
              <a:gd name="connsiteX26" fmla="*/ 76933 w 351692"/>
              <a:gd name="connsiteY26" fmla="*/ 200025 h 316523"/>
              <a:gd name="connsiteX27" fmla="*/ 182440 w 351692"/>
              <a:gd name="connsiteY27" fmla="*/ 200025 h 316523"/>
              <a:gd name="connsiteX28" fmla="*/ 182440 w 351692"/>
              <a:gd name="connsiteY28" fmla="*/ 270364 h 316523"/>
              <a:gd name="connsiteX29" fmla="*/ 76933 w 351692"/>
              <a:gd name="connsiteY29" fmla="*/ 270364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692" h="316523">
                <a:moveTo>
                  <a:pt x="294279" y="112102"/>
                </a:moveTo>
                <a:lnTo>
                  <a:pt x="304829" y="164856"/>
                </a:lnTo>
                <a:lnTo>
                  <a:pt x="60051" y="164856"/>
                </a:lnTo>
                <a:lnTo>
                  <a:pt x="70602" y="112102"/>
                </a:lnTo>
                <a:lnTo>
                  <a:pt x="294279" y="112102"/>
                </a:lnTo>
                <a:moveTo>
                  <a:pt x="323118" y="24179"/>
                </a:moveTo>
                <a:lnTo>
                  <a:pt x="41763" y="24179"/>
                </a:lnTo>
                <a:lnTo>
                  <a:pt x="41763" y="59348"/>
                </a:lnTo>
                <a:lnTo>
                  <a:pt x="323118" y="59348"/>
                </a:lnTo>
                <a:lnTo>
                  <a:pt x="323118" y="24179"/>
                </a:lnTo>
                <a:close/>
                <a:moveTo>
                  <a:pt x="323118" y="76933"/>
                </a:moveTo>
                <a:lnTo>
                  <a:pt x="41763" y="76933"/>
                </a:lnTo>
                <a:lnTo>
                  <a:pt x="24179" y="164856"/>
                </a:lnTo>
                <a:lnTo>
                  <a:pt x="24179" y="200025"/>
                </a:lnTo>
                <a:lnTo>
                  <a:pt x="41763" y="200025"/>
                </a:lnTo>
                <a:lnTo>
                  <a:pt x="41763" y="305533"/>
                </a:lnTo>
                <a:lnTo>
                  <a:pt x="217610" y="305533"/>
                </a:lnTo>
                <a:lnTo>
                  <a:pt x="217610" y="200025"/>
                </a:lnTo>
                <a:lnTo>
                  <a:pt x="287948" y="200025"/>
                </a:lnTo>
                <a:lnTo>
                  <a:pt x="287948" y="305533"/>
                </a:lnTo>
                <a:lnTo>
                  <a:pt x="323118" y="305533"/>
                </a:lnTo>
                <a:lnTo>
                  <a:pt x="323118" y="200025"/>
                </a:lnTo>
                <a:lnTo>
                  <a:pt x="340702" y="200025"/>
                </a:lnTo>
                <a:lnTo>
                  <a:pt x="340702" y="164856"/>
                </a:lnTo>
                <a:lnTo>
                  <a:pt x="323118" y="76933"/>
                </a:lnTo>
                <a:close/>
                <a:moveTo>
                  <a:pt x="76933" y="270364"/>
                </a:moveTo>
                <a:lnTo>
                  <a:pt x="76933" y="200025"/>
                </a:lnTo>
                <a:lnTo>
                  <a:pt x="182440" y="200025"/>
                </a:lnTo>
                <a:lnTo>
                  <a:pt x="182440" y="270364"/>
                </a:lnTo>
                <a:lnTo>
                  <a:pt x="76933" y="270364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40DAE7B8-5BA8-371A-5CFA-D2C45DD279E4}"/>
              </a:ext>
            </a:extLst>
          </p:cNvPr>
          <p:cNvSpPr/>
          <p:nvPr/>
        </p:nvSpPr>
        <p:spPr>
          <a:xfrm>
            <a:off x="7427544" y="3299508"/>
            <a:ext cx="351693" cy="281354"/>
          </a:xfrm>
          <a:custGeom>
            <a:avLst/>
            <a:gdLst>
              <a:gd name="connsiteX0" fmla="*/ 94342 w 351692"/>
              <a:gd name="connsiteY0" fmla="*/ 129687 h 281354"/>
              <a:gd name="connsiteX1" fmla="*/ 24179 w 351692"/>
              <a:gd name="connsiteY1" fmla="*/ 200025 h 281354"/>
              <a:gd name="connsiteX2" fmla="*/ 94342 w 351692"/>
              <a:gd name="connsiteY2" fmla="*/ 270364 h 281354"/>
              <a:gd name="connsiteX3" fmla="*/ 94342 w 351692"/>
              <a:gd name="connsiteY3" fmla="*/ 217610 h 281354"/>
              <a:gd name="connsiteX4" fmla="*/ 217610 w 351692"/>
              <a:gd name="connsiteY4" fmla="*/ 217610 h 281354"/>
              <a:gd name="connsiteX5" fmla="*/ 217610 w 351692"/>
              <a:gd name="connsiteY5" fmla="*/ 182440 h 281354"/>
              <a:gd name="connsiteX6" fmla="*/ 94342 w 351692"/>
              <a:gd name="connsiteY6" fmla="*/ 182440 h 281354"/>
              <a:gd name="connsiteX7" fmla="*/ 94342 w 351692"/>
              <a:gd name="connsiteY7" fmla="*/ 129687 h 281354"/>
              <a:gd name="connsiteX8" fmla="*/ 340702 w 351692"/>
              <a:gd name="connsiteY8" fmla="*/ 94517 h 281354"/>
              <a:gd name="connsiteX9" fmla="*/ 270539 w 351692"/>
              <a:gd name="connsiteY9" fmla="*/ 24179 h 281354"/>
              <a:gd name="connsiteX10" fmla="*/ 270539 w 351692"/>
              <a:gd name="connsiteY10" fmla="*/ 76933 h 281354"/>
              <a:gd name="connsiteX11" fmla="*/ 147271 w 351692"/>
              <a:gd name="connsiteY11" fmla="*/ 76933 h 281354"/>
              <a:gd name="connsiteX12" fmla="*/ 147271 w 351692"/>
              <a:gd name="connsiteY12" fmla="*/ 112102 h 281354"/>
              <a:gd name="connsiteX13" fmla="*/ 270539 w 351692"/>
              <a:gd name="connsiteY13" fmla="*/ 112102 h 281354"/>
              <a:gd name="connsiteX14" fmla="*/ 270539 w 351692"/>
              <a:gd name="connsiteY14" fmla="*/ 164856 h 281354"/>
              <a:gd name="connsiteX15" fmla="*/ 340702 w 351692"/>
              <a:gd name="connsiteY15" fmla="*/ 94517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692" h="281354">
                <a:moveTo>
                  <a:pt x="94342" y="129687"/>
                </a:moveTo>
                <a:lnTo>
                  <a:pt x="24179" y="200025"/>
                </a:lnTo>
                <a:lnTo>
                  <a:pt x="94342" y="270364"/>
                </a:lnTo>
                <a:lnTo>
                  <a:pt x="94342" y="217610"/>
                </a:lnTo>
                <a:lnTo>
                  <a:pt x="217610" y="217610"/>
                </a:lnTo>
                <a:lnTo>
                  <a:pt x="217610" y="182440"/>
                </a:lnTo>
                <a:lnTo>
                  <a:pt x="94342" y="182440"/>
                </a:lnTo>
                <a:lnTo>
                  <a:pt x="94342" y="129687"/>
                </a:lnTo>
                <a:close/>
                <a:moveTo>
                  <a:pt x="340702" y="94517"/>
                </a:moveTo>
                <a:lnTo>
                  <a:pt x="270539" y="24179"/>
                </a:lnTo>
                <a:lnTo>
                  <a:pt x="270539" y="76933"/>
                </a:lnTo>
                <a:lnTo>
                  <a:pt x="147271" y="76933"/>
                </a:lnTo>
                <a:lnTo>
                  <a:pt x="147271" y="112102"/>
                </a:lnTo>
                <a:lnTo>
                  <a:pt x="270539" y="112102"/>
                </a:lnTo>
                <a:lnTo>
                  <a:pt x="270539" y="164856"/>
                </a:lnTo>
                <a:lnTo>
                  <a:pt x="340702" y="94517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2" name="Graphic 65">
            <a:extLst>
              <a:ext uri="{FF2B5EF4-FFF2-40B4-BE49-F238E27FC236}">
                <a16:creationId xmlns:a16="http://schemas.microsoft.com/office/drawing/2014/main" id="{3A3CC3BB-4F83-B51C-468F-28DE597B34CB}"/>
              </a:ext>
            </a:extLst>
          </p:cNvPr>
          <p:cNvSpPr/>
          <p:nvPr/>
        </p:nvSpPr>
        <p:spPr>
          <a:xfrm>
            <a:off x="8401699" y="3317093"/>
            <a:ext cx="422031" cy="246185"/>
          </a:xfrm>
          <a:custGeom>
            <a:avLst/>
            <a:gdLst>
              <a:gd name="connsiteX0" fmla="*/ 411041 w 422031"/>
              <a:gd name="connsiteY0" fmla="*/ 59348 h 246184"/>
              <a:gd name="connsiteX1" fmla="*/ 375871 w 422031"/>
              <a:gd name="connsiteY1" fmla="*/ 94517 h 246184"/>
              <a:gd name="connsiteX2" fmla="*/ 366903 w 422031"/>
              <a:gd name="connsiteY2" fmla="*/ 93286 h 246184"/>
              <a:gd name="connsiteX3" fmla="*/ 304302 w 422031"/>
              <a:gd name="connsiteY3" fmla="*/ 155712 h 246184"/>
              <a:gd name="connsiteX4" fmla="*/ 305533 w 422031"/>
              <a:gd name="connsiteY4" fmla="*/ 164856 h 246184"/>
              <a:gd name="connsiteX5" fmla="*/ 270364 w 422031"/>
              <a:gd name="connsiteY5" fmla="*/ 200025 h 246184"/>
              <a:gd name="connsiteX6" fmla="*/ 235194 w 422031"/>
              <a:gd name="connsiteY6" fmla="*/ 164856 h 246184"/>
              <a:gd name="connsiteX7" fmla="*/ 236425 w 422031"/>
              <a:gd name="connsiteY7" fmla="*/ 155712 h 246184"/>
              <a:gd name="connsiteX8" fmla="*/ 191585 w 422031"/>
              <a:gd name="connsiteY8" fmla="*/ 110871 h 246184"/>
              <a:gd name="connsiteX9" fmla="*/ 182440 w 422031"/>
              <a:gd name="connsiteY9" fmla="*/ 112102 h 246184"/>
              <a:gd name="connsiteX10" fmla="*/ 173296 w 422031"/>
              <a:gd name="connsiteY10" fmla="*/ 110871 h 246184"/>
              <a:gd name="connsiteX11" fmla="*/ 93286 w 422031"/>
              <a:gd name="connsiteY11" fmla="*/ 191057 h 246184"/>
              <a:gd name="connsiteX12" fmla="*/ 94517 w 422031"/>
              <a:gd name="connsiteY12" fmla="*/ 200025 h 246184"/>
              <a:gd name="connsiteX13" fmla="*/ 59348 w 422031"/>
              <a:gd name="connsiteY13" fmla="*/ 235194 h 246184"/>
              <a:gd name="connsiteX14" fmla="*/ 24179 w 422031"/>
              <a:gd name="connsiteY14" fmla="*/ 200025 h 246184"/>
              <a:gd name="connsiteX15" fmla="*/ 59348 w 422031"/>
              <a:gd name="connsiteY15" fmla="*/ 164856 h 246184"/>
              <a:gd name="connsiteX16" fmla="*/ 68316 w 422031"/>
              <a:gd name="connsiteY16" fmla="*/ 166087 h 246184"/>
              <a:gd name="connsiteX17" fmla="*/ 148502 w 422031"/>
              <a:gd name="connsiteY17" fmla="*/ 86077 h 246184"/>
              <a:gd name="connsiteX18" fmla="*/ 147271 w 422031"/>
              <a:gd name="connsiteY18" fmla="*/ 76933 h 246184"/>
              <a:gd name="connsiteX19" fmla="*/ 182440 w 422031"/>
              <a:gd name="connsiteY19" fmla="*/ 41763 h 246184"/>
              <a:gd name="connsiteX20" fmla="*/ 217610 w 422031"/>
              <a:gd name="connsiteY20" fmla="*/ 76933 h 246184"/>
              <a:gd name="connsiteX21" fmla="*/ 216379 w 422031"/>
              <a:gd name="connsiteY21" fmla="*/ 86077 h 246184"/>
              <a:gd name="connsiteX22" fmla="*/ 261220 w 422031"/>
              <a:gd name="connsiteY22" fmla="*/ 130918 h 246184"/>
              <a:gd name="connsiteX23" fmla="*/ 270364 w 422031"/>
              <a:gd name="connsiteY23" fmla="*/ 129687 h 246184"/>
              <a:gd name="connsiteX24" fmla="*/ 279508 w 422031"/>
              <a:gd name="connsiteY24" fmla="*/ 130918 h 246184"/>
              <a:gd name="connsiteX25" fmla="*/ 341933 w 422031"/>
              <a:gd name="connsiteY25" fmla="*/ 68316 h 246184"/>
              <a:gd name="connsiteX26" fmla="*/ 340702 w 422031"/>
              <a:gd name="connsiteY26" fmla="*/ 59348 h 246184"/>
              <a:gd name="connsiteX27" fmla="*/ 375871 w 422031"/>
              <a:gd name="connsiteY27" fmla="*/ 24179 h 246184"/>
              <a:gd name="connsiteX28" fmla="*/ 411041 w 422031"/>
              <a:gd name="connsiteY28" fmla="*/ 59348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2031" h="246184">
                <a:moveTo>
                  <a:pt x="411041" y="59348"/>
                </a:moveTo>
                <a:cubicBezTo>
                  <a:pt x="411041" y="78691"/>
                  <a:pt x="395214" y="94517"/>
                  <a:pt x="375871" y="94517"/>
                </a:cubicBezTo>
                <a:cubicBezTo>
                  <a:pt x="372706" y="94517"/>
                  <a:pt x="369717" y="94166"/>
                  <a:pt x="366903" y="93286"/>
                </a:cubicBezTo>
                <a:lnTo>
                  <a:pt x="304302" y="155712"/>
                </a:lnTo>
                <a:cubicBezTo>
                  <a:pt x="305181" y="158525"/>
                  <a:pt x="305533" y="161691"/>
                  <a:pt x="305533" y="164856"/>
                </a:cubicBezTo>
                <a:cubicBezTo>
                  <a:pt x="305533" y="184199"/>
                  <a:pt x="289707" y="200025"/>
                  <a:pt x="270364" y="200025"/>
                </a:cubicBezTo>
                <a:cubicBezTo>
                  <a:pt x="251021" y="200025"/>
                  <a:pt x="235194" y="184199"/>
                  <a:pt x="235194" y="164856"/>
                </a:cubicBezTo>
                <a:cubicBezTo>
                  <a:pt x="235194" y="161691"/>
                  <a:pt x="235546" y="158525"/>
                  <a:pt x="236425" y="155712"/>
                </a:cubicBezTo>
                <a:lnTo>
                  <a:pt x="191585" y="110871"/>
                </a:lnTo>
                <a:cubicBezTo>
                  <a:pt x="188771" y="111750"/>
                  <a:pt x="185606" y="112102"/>
                  <a:pt x="182440" y="112102"/>
                </a:cubicBezTo>
                <a:cubicBezTo>
                  <a:pt x="179275" y="112102"/>
                  <a:pt x="176110" y="111750"/>
                  <a:pt x="173296" y="110871"/>
                </a:cubicBezTo>
                <a:lnTo>
                  <a:pt x="93286" y="191057"/>
                </a:lnTo>
                <a:cubicBezTo>
                  <a:pt x="94166" y="193870"/>
                  <a:pt x="94517" y="196860"/>
                  <a:pt x="94517" y="200025"/>
                </a:cubicBezTo>
                <a:cubicBezTo>
                  <a:pt x="94517" y="219368"/>
                  <a:pt x="78691" y="235194"/>
                  <a:pt x="59348" y="235194"/>
                </a:cubicBezTo>
                <a:cubicBezTo>
                  <a:pt x="40005" y="235194"/>
                  <a:pt x="24179" y="219368"/>
                  <a:pt x="24179" y="200025"/>
                </a:cubicBezTo>
                <a:cubicBezTo>
                  <a:pt x="24179" y="180682"/>
                  <a:pt x="40005" y="164856"/>
                  <a:pt x="59348" y="164856"/>
                </a:cubicBezTo>
                <a:cubicBezTo>
                  <a:pt x="62513" y="164856"/>
                  <a:pt x="65503" y="165208"/>
                  <a:pt x="68316" y="166087"/>
                </a:cubicBezTo>
                <a:lnTo>
                  <a:pt x="148502" y="86077"/>
                </a:lnTo>
                <a:cubicBezTo>
                  <a:pt x="147623" y="83263"/>
                  <a:pt x="147271" y="80098"/>
                  <a:pt x="147271" y="76933"/>
                </a:cubicBezTo>
                <a:cubicBezTo>
                  <a:pt x="147271" y="57590"/>
                  <a:pt x="163097" y="41763"/>
                  <a:pt x="182440" y="41763"/>
                </a:cubicBezTo>
                <a:cubicBezTo>
                  <a:pt x="201784" y="41763"/>
                  <a:pt x="217610" y="57590"/>
                  <a:pt x="217610" y="76933"/>
                </a:cubicBezTo>
                <a:cubicBezTo>
                  <a:pt x="217610" y="80098"/>
                  <a:pt x="217258" y="83263"/>
                  <a:pt x="216379" y="86077"/>
                </a:cubicBezTo>
                <a:lnTo>
                  <a:pt x="261220" y="130918"/>
                </a:lnTo>
                <a:cubicBezTo>
                  <a:pt x="264033" y="130038"/>
                  <a:pt x="267198" y="129687"/>
                  <a:pt x="270364" y="129687"/>
                </a:cubicBezTo>
                <a:cubicBezTo>
                  <a:pt x="273529" y="129687"/>
                  <a:pt x="276694" y="130038"/>
                  <a:pt x="279508" y="130918"/>
                </a:cubicBezTo>
                <a:lnTo>
                  <a:pt x="341933" y="68316"/>
                </a:lnTo>
                <a:cubicBezTo>
                  <a:pt x="341054" y="65503"/>
                  <a:pt x="340702" y="62513"/>
                  <a:pt x="340702" y="59348"/>
                </a:cubicBezTo>
                <a:cubicBezTo>
                  <a:pt x="340702" y="40005"/>
                  <a:pt x="356528" y="24179"/>
                  <a:pt x="375871" y="24179"/>
                </a:cubicBezTo>
                <a:cubicBezTo>
                  <a:pt x="395214" y="24179"/>
                  <a:pt x="411041" y="40005"/>
                  <a:pt x="411041" y="59348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3" name="Freeform: Shape 61">
            <a:extLst>
              <a:ext uri="{FF2B5EF4-FFF2-40B4-BE49-F238E27FC236}">
                <a16:creationId xmlns:a16="http://schemas.microsoft.com/office/drawing/2014/main" id="{2520BC67-0A93-75F4-4EDA-BFCFC6D1264E}"/>
              </a:ext>
            </a:extLst>
          </p:cNvPr>
          <p:cNvSpPr/>
          <p:nvPr/>
        </p:nvSpPr>
        <p:spPr>
          <a:xfrm>
            <a:off x="9411023" y="3229170"/>
            <a:ext cx="422031" cy="422031"/>
          </a:xfrm>
          <a:custGeom>
            <a:avLst/>
            <a:gdLst>
              <a:gd name="connsiteX0" fmla="*/ 217610 w 422031"/>
              <a:gd name="connsiteY0" fmla="*/ 147271 h 422031"/>
              <a:gd name="connsiteX1" fmla="*/ 147271 w 422031"/>
              <a:gd name="connsiteY1" fmla="*/ 217610 h 422031"/>
              <a:gd name="connsiteX2" fmla="*/ 217610 w 422031"/>
              <a:gd name="connsiteY2" fmla="*/ 287948 h 422031"/>
              <a:gd name="connsiteX3" fmla="*/ 287948 w 422031"/>
              <a:gd name="connsiteY3" fmla="*/ 217610 h 422031"/>
              <a:gd name="connsiteX4" fmla="*/ 217610 w 422031"/>
              <a:gd name="connsiteY4" fmla="*/ 147271 h 422031"/>
              <a:gd name="connsiteX5" fmla="*/ 374816 w 422031"/>
              <a:gd name="connsiteY5" fmla="*/ 200025 h 422031"/>
              <a:gd name="connsiteX6" fmla="*/ 235194 w 422031"/>
              <a:gd name="connsiteY6" fmla="*/ 60403 h 422031"/>
              <a:gd name="connsiteX7" fmla="*/ 235194 w 422031"/>
              <a:gd name="connsiteY7" fmla="*/ 24179 h 422031"/>
              <a:gd name="connsiteX8" fmla="*/ 200025 w 422031"/>
              <a:gd name="connsiteY8" fmla="*/ 24179 h 422031"/>
              <a:gd name="connsiteX9" fmla="*/ 200025 w 422031"/>
              <a:gd name="connsiteY9" fmla="*/ 60403 h 422031"/>
              <a:gd name="connsiteX10" fmla="*/ 60403 w 422031"/>
              <a:gd name="connsiteY10" fmla="*/ 200025 h 422031"/>
              <a:gd name="connsiteX11" fmla="*/ 24179 w 422031"/>
              <a:gd name="connsiteY11" fmla="*/ 200025 h 422031"/>
              <a:gd name="connsiteX12" fmla="*/ 24179 w 422031"/>
              <a:gd name="connsiteY12" fmla="*/ 235194 h 422031"/>
              <a:gd name="connsiteX13" fmla="*/ 60403 w 422031"/>
              <a:gd name="connsiteY13" fmla="*/ 235194 h 422031"/>
              <a:gd name="connsiteX14" fmla="*/ 200025 w 422031"/>
              <a:gd name="connsiteY14" fmla="*/ 374816 h 422031"/>
              <a:gd name="connsiteX15" fmla="*/ 200025 w 422031"/>
              <a:gd name="connsiteY15" fmla="*/ 411041 h 422031"/>
              <a:gd name="connsiteX16" fmla="*/ 235194 w 422031"/>
              <a:gd name="connsiteY16" fmla="*/ 411041 h 422031"/>
              <a:gd name="connsiteX17" fmla="*/ 235194 w 422031"/>
              <a:gd name="connsiteY17" fmla="*/ 374816 h 422031"/>
              <a:gd name="connsiteX18" fmla="*/ 374816 w 422031"/>
              <a:gd name="connsiteY18" fmla="*/ 235194 h 422031"/>
              <a:gd name="connsiteX19" fmla="*/ 411041 w 422031"/>
              <a:gd name="connsiteY19" fmla="*/ 235194 h 422031"/>
              <a:gd name="connsiteX20" fmla="*/ 411041 w 422031"/>
              <a:gd name="connsiteY20" fmla="*/ 200025 h 422031"/>
              <a:gd name="connsiteX21" fmla="*/ 374816 w 422031"/>
              <a:gd name="connsiteY21" fmla="*/ 200025 h 422031"/>
              <a:gd name="connsiteX22" fmla="*/ 217610 w 422031"/>
              <a:gd name="connsiteY22" fmla="*/ 340702 h 422031"/>
              <a:gd name="connsiteX23" fmla="*/ 94517 w 422031"/>
              <a:gd name="connsiteY23" fmla="*/ 217610 h 422031"/>
              <a:gd name="connsiteX24" fmla="*/ 217610 w 422031"/>
              <a:gd name="connsiteY24" fmla="*/ 94517 h 422031"/>
              <a:gd name="connsiteX25" fmla="*/ 340702 w 422031"/>
              <a:gd name="connsiteY25" fmla="*/ 217610 h 422031"/>
              <a:gd name="connsiteX26" fmla="*/ 217610 w 422031"/>
              <a:gd name="connsiteY26" fmla="*/ 340702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2031" h="422031">
                <a:moveTo>
                  <a:pt x="217610" y="147271"/>
                </a:moveTo>
                <a:cubicBezTo>
                  <a:pt x="178748" y="147271"/>
                  <a:pt x="147271" y="178748"/>
                  <a:pt x="147271" y="217610"/>
                </a:cubicBezTo>
                <a:cubicBezTo>
                  <a:pt x="147271" y="256472"/>
                  <a:pt x="178748" y="287948"/>
                  <a:pt x="217610" y="287948"/>
                </a:cubicBezTo>
                <a:cubicBezTo>
                  <a:pt x="256472" y="287948"/>
                  <a:pt x="287948" y="256472"/>
                  <a:pt x="287948" y="217610"/>
                </a:cubicBezTo>
                <a:cubicBezTo>
                  <a:pt x="287948" y="178748"/>
                  <a:pt x="256472" y="147271"/>
                  <a:pt x="217610" y="147271"/>
                </a:cubicBezTo>
                <a:close/>
                <a:moveTo>
                  <a:pt x="374816" y="200025"/>
                </a:moveTo>
                <a:cubicBezTo>
                  <a:pt x="366727" y="126697"/>
                  <a:pt x="308522" y="68492"/>
                  <a:pt x="235194" y="60403"/>
                </a:cubicBezTo>
                <a:lnTo>
                  <a:pt x="235194" y="24179"/>
                </a:lnTo>
                <a:lnTo>
                  <a:pt x="200025" y="24179"/>
                </a:lnTo>
                <a:lnTo>
                  <a:pt x="200025" y="60403"/>
                </a:lnTo>
                <a:cubicBezTo>
                  <a:pt x="126697" y="68492"/>
                  <a:pt x="68492" y="126697"/>
                  <a:pt x="60403" y="200025"/>
                </a:cubicBezTo>
                <a:lnTo>
                  <a:pt x="24179" y="200025"/>
                </a:lnTo>
                <a:lnTo>
                  <a:pt x="24179" y="235194"/>
                </a:lnTo>
                <a:lnTo>
                  <a:pt x="60403" y="235194"/>
                </a:lnTo>
                <a:cubicBezTo>
                  <a:pt x="68492" y="308522"/>
                  <a:pt x="126697" y="366727"/>
                  <a:pt x="200025" y="374816"/>
                </a:cubicBezTo>
                <a:lnTo>
                  <a:pt x="200025" y="411041"/>
                </a:lnTo>
                <a:lnTo>
                  <a:pt x="235194" y="411041"/>
                </a:lnTo>
                <a:lnTo>
                  <a:pt x="235194" y="374816"/>
                </a:lnTo>
                <a:cubicBezTo>
                  <a:pt x="308522" y="366727"/>
                  <a:pt x="366727" y="308522"/>
                  <a:pt x="374816" y="235194"/>
                </a:cubicBezTo>
                <a:lnTo>
                  <a:pt x="411041" y="235194"/>
                </a:lnTo>
                <a:lnTo>
                  <a:pt x="411041" y="200025"/>
                </a:lnTo>
                <a:lnTo>
                  <a:pt x="374816" y="200025"/>
                </a:lnTo>
                <a:close/>
                <a:moveTo>
                  <a:pt x="217610" y="340702"/>
                </a:moveTo>
                <a:cubicBezTo>
                  <a:pt x="149557" y="340702"/>
                  <a:pt x="94517" y="285662"/>
                  <a:pt x="94517" y="217610"/>
                </a:cubicBezTo>
                <a:cubicBezTo>
                  <a:pt x="94517" y="149557"/>
                  <a:pt x="149557" y="94517"/>
                  <a:pt x="217610" y="94517"/>
                </a:cubicBezTo>
                <a:cubicBezTo>
                  <a:pt x="285662" y="94517"/>
                  <a:pt x="340702" y="149557"/>
                  <a:pt x="340702" y="217610"/>
                </a:cubicBezTo>
                <a:cubicBezTo>
                  <a:pt x="340702" y="285662"/>
                  <a:pt x="285662" y="340702"/>
                  <a:pt x="217610" y="3407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4" name="Freeform: Shape 67">
            <a:extLst>
              <a:ext uri="{FF2B5EF4-FFF2-40B4-BE49-F238E27FC236}">
                <a16:creationId xmlns:a16="http://schemas.microsoft.com/office/drawing/2014/main" id="{6C4AAA1C-B856-29A9-B32F-DD9CB45AA6BE}"/>
              </a:ext>
            </a:extLst>
          </p:cNvPr>
          <p:cNvSpPr/>
          <p:nvPr/>
        </p:nvSpPr>
        <p:spPr>
          <a:xfrm>
            <a:off x="10455519" y="3241303"/>
            <a:ext cx="386862" cy="386862"/>
          </a:xfrm>
          <a:custGeom>
            <a:avLst/>
            <a:gdLst>
              <a:gd name="connsiteX0" fmla="*/ 264385 w 386861"/>
              <a:gd name="connsiteY0" fmla="*/ 73943 h 386861"/>
              <a:gd name="connsiteX1" fmla="*/ 314149 w 386861"/>
              <a:gd name="connsiteY1" fmla="*/ 123708 h 386861"/>
              <a:gd name="connsiteX2" fmla="*/ 264385 w 386861"/>
              <a:gd name="connsiteY2" fmla="*/ 173472 h 386861"/>
              <a:gd name="connsiteX3" fmla="*/ 214620 w 386861"/>
              <a:gd name="connsiteY3" fmla="*/ 123708 h 386861"/>
              <a:gd name="connsiteX4" fmla="*/ 264385 w 386861"/>
              <a:gd name="connsiteY4" fmla="*/ 73943 h 386861"/>
              <a:gd name="connsiteX5" fmla="*/ 129687 w 386861"/>
              <a:gd name="connsiteY5" fmla="*/ 82384 h 386861"/>
              <a:gd name="connsiteX6" fmla="*/ 129687 w 386861"/>
              <a:gd name="connsiteY6" fmla="*/ 152722 h 386861"/>
              <a:gd name="connsiteX7" fmla="*/ 59348 w 386861"/>
              <a:gd name="connsiteY7" fmla="*/ 152722 h 386861"/>
              <a:gd name="connsiteX8" fmla="*/ 59348 w 386861"/>
              <a:gd name="connsiteY8" fmla="*/ 82384 h 386861"/>
              <a:gd name="connsiteX9" fmla="*/ 129687 w 386861"/>
              <a:gd name="connsiteY9" fmla="*/ 82384 h 386861"/>
              <a:gd name="connsiteX10" fmla="*/ 305533 w 386861"/>
              <a:gd name="connsiteY10" fmla="*/ 258230 h 386861"/>
              <a:gd name="connsiteX11" fmla="*/ 305533 w 386861"/>
              <a:gd name="connsiteY11" fmla="*/ 328569 h 386861"/>
              <a:gd name="connsiteX12" fmla="*/ 235194 w 386861"/>
              <a:gd name="connsiteY12" fmla="*/ 328569 h 386861"/>
              <a:gd name="connsiteX13" fmla="*/ 235194 w 386861"/>
              <a:gd name="connsiteY13" fmla="*/ 258230 h 386861"/>
              <a:gd name="connsiteX14" fmla="*/ 305533 w 386861"/>
              <a:gd name="connsiteY14" fmla="*/ 258230 h 386861"/>
              <a:gd name="connsiteX15" fmla="*/ 129687 w 386861"/>
              <a:gd name="connsiteY15" fmla="*/ 258230 h 386861"/>
              <a:gd name="connsiteX16" fmla="*/ 129687 w 386861"/>
              <a:gd name="connsiteY16" fmla="*/ 328569 h 386861"/>
              <a:gd name="connsiteX17" fmla="*/ 59348 w 386861"/>
              <a:gd name="connsiteY17" fmla="*/ 328569 h 386861"/>
              <a:gd name="connsiteX18" fmla="*/ 59348 w 386861"/>
              <a:gd name="connsiteY18" fmla="*/ 258230 h 386861"/>
              <a:gd name="connsiteX19" fmla="*/ 129687 w 386861"/>
              <a:gd name="connsiteY19" fmla="*/ 258230 h 386861"/>
              <a:gd name="connsiteX20" fmla="*/ 264385 w 386861"/>
              <a:gd name="connsiteY20" fmla="*/ 24179 h 386861"/>
              <a:gd name="connsiteX21" fmla="*/ 164856 w 386861"/>
              <a:gd name="connsiteY21" fmla="*/ 123532 h 386861"/>
              <a:gd name="connsiteX22" fmla="*/ 264385 w 386861"/>
              <a:gd name="connsiteY22" fmla="*/ 223061 h 386861"/>
              <a:gd name="connsiteX23" fmla="*/ 363914 w 386861"/>
              <a:gd name="connsiteY23" fmla="*/ 123532 h 386861"/>
              <a:gd name="connsiteX24" fmla="*/ 264385 w 386861"/>
              <a:gd name="connsiteY24" fmla="*/ 24179 h 386861"/>
              <a:gd name="connsiteX25" fmla="*/ 164856 w 386861"/>
              <a:gd name="connsiteY25" fmla="*/ 47215 h 386861"/>
              <a:gd name="connsiteX26" fmla="*/ 24179 w 386861"/>
              <a:gd name="connsiteY26" fmla="*/ 47215 h 386861"/>
              <a:gd name="connsiteX27" fmla="*/ 24179 w 386861"/>
              <a:gd name="connsiteY27" fmla="*/ 187892 h 386861"/>
              <a:gd name="connsiteX28" fmla="*/ 164856 w 386861"/>
              <a:gd name="connsiteY28" fmla="*/ 187892 h 386861"/>
              <a:gd name="connsiteX29" fmla="*/ 164856 w 386861"/>
              <a:gd name="connsiteY29" fmla="*/ 47215 h 386861"/>
              <a:gd name="connsiteX30" fmla="*/ 340702 w 386861"/>
              <a:gd name="connsiteY30" fmla="*/ 223061 h 386861"/>
              <a:gd name="connsiteX31" fmla="*/ 200025 w 386861"/>
              <a:gd name="connsiteY31" fmla="*/ 223061 h 386861"/>
              <a:gd name="connsiteX32" fmla="*/ 200025 w 386861"/>
              <a:gd name="connsiteY32" fmla="*/ 363738 h 386861"/>
              <a:gd name="connsiteX33" fmla="*/ 340702 w 386861"/>
              <a:gd name="connsiteY33" fmla="*/ 363738 h 386861"/>
              <a:gd name="connsiteX34" fmla="*/ 340702 w 386861"/>
              <a:gd name="connsiteY34" fmla="*/ 223061 h 386861"/>
              <a:gd name="connsiteX35" fmla="*/ 164856 w 386861"/>
              <a:gd name="connsiteY35" fmla="*/ 223061 h 386861"/>
              <a:gd name="connsiteX36" fmla="*/ 24179 w 386861"/>
              <a:gd name="connsiteY36" fmla="*/ 223061 h 386861"/>
              <a:gd name="connsiteX37" fmla="*/ 24179 w 386861"/>
              <a:gd name="connsiteY37" fmla="*/ 363738 h 386861"/>
              <a:gd name="connsiteX38" fmla="*/ 164856 w 386861"/>
              <a:gd name="connsiteY38" fmla="*/ 363738 h 386861"/>
              <a:gd name="connsiteX39" fmla="*/ 164856 w 386861"/>
              <a:gd name="connsiteY39" fmla="*/ 223061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6861" h="386861">
                <a:moveTo>
                  <a:pt x="264385" y="73943"/>
                </a:moveTo>
                <a:lnTo>
                  <a:pt x="314149" y="123708"/>
                </a:lnTo>
                <a:lnTo>
                  <a:pt x="264385" y="173472"/>
                </a:lnTo>
                <a:lnTo>
                  <a:pt x="214620" y="123708"/>
                </a:lnTo>
                <a:lnTo>
                  <a:pt x="264385" y="73943"/>
                </a:lnTo>
                <a:moveTo>
                  <a:pt x="129687" y="82384"/>
                </a:moveTo>
                <a:lnTo>
                  <a:pt x="129687" y="152722"/>
                </a:lnTo>
                <a:lnTo>
                  <a:pt x="59348" y="152722"/>
                </a:lnTo>
                <a:lnTo>
                  <a:pt x="59348" y="82384"/>
                </a:lnTo>
                <a:lnTo>
                  <a:pt x="129687" y="82384"/>
                </a:lnTo>
                <a:moveTo>
                  <a:pt x="305533" y="258230"/>
                </a:moveTo>
                <a:lnTo>
                  <a:pt x="305533" y="328569"/>
                </a:lnTo>
                <a:lnTo>
                  <a:pt x="235194" y="328569"/>
                </a:lnTo>
                <a:lnTo>
                  <a:pt x="235194" y="258230"/>
                </a:lnTo>
                <a:lnTo>
                  <a:pt x="305533" y="258230"/>
                </a:lnTo>
                <a:moveTo>
                  <a:pt x="129687" y="258230"/>
                </a:moveTo>
                <a:lnTo>
                  <a:pt x="129687" y="328569"/>
                </a:lnTo>
                <a:lnTo>
                  <a:pt x="59348" y="328569"/>
                </a:lnTo>
                <a:lnTo>
                  <a:pt x="59348" y="258230"/>
                </a:lnTo>
                <a:lnTo>
                  <a:pt x="129687" y="258230"/>
                </a:lnTo>
                <a:moveTo>
                  <a:pt x="264385" y="24179"/>
                </a:moveTo>
                <a:lnTo>
                  <a:pt x="164856" y="123532"/>
                </a:lnTo>
                <a:lnTo>
                  <a:pt x="264385" y="223061"/>
                </a:lnTo>
                <a:lnTo>
                  <a:pt x="363914" y="123532"/>
                </a:lnTo>
                <a:lnTo>
                  <a:pt x="264385" y="24179"/>
                </a:lnTo>
                <a:close/>
                <a:moveTo>
                  <a:pt x="164856" y="47215"/>
                </a:moveTo>
                <a:lnTo>
                  <a:pt x="24179" y="47215"/>
                </a:lnTo>
                <a:lnTo>
                  <a:pt x="24179" y="187892"/>
                </a:lnTo>
                <a:lnTo>
                  <a:pt x="164856" y="187892"/>
                </a:lnTo>
                <a:lnTo>
                  <a:pt x="164856" y="47215"/>
                </a:lnTo>
                <a:close/>
                <a:moveTo>
                  <a:pt x="340702" y="223061"/>
                </a:moveTo>
                <a:lnTo>
                  <a:pt x="200025" y="223061"/>
                </a:lnTo>
                <a:lnTo>
                  <a:pt x="200025" y="363738"/>
                </a:lnTo>
                <a:lnTo>
                  <a:pt x="340702" y="363738"/>
                </a:lnTo>
                <a:lnTo>
                  <a:pt x="340702" y="223061"/>
                </a:lnTo>
                <a:close/>
                <a:moveTo>
                  <a:pt x="164856" y="223061"/>
                </a:moveTo>
                <a:lnTo>
                  <a:pt x="24179" y="223061"/>
                </a:lnTo>
                <a:lnTo>
                  <a:pt x="24179" y="363738"/>
                </a:lnTo>
                <a:lnTo>
                  <a:pt x="164856" y="363738"/>
                </a:lnTo>
                <a:lnTo>
                  <a:pt x="164856" y="223061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5" name="Freeform: Shape 73">
            <a:extLst>
              <a:ext uri="{FF2B5EF4-FFF2-40B4-BE49-F238E27FC236}">
                <a16:creationId xmlns:a16="http://schemas.microsoft.com/office/drawing/2014/main" id="{C51A4577-399A-2A09-9724-B830FE195EF9}"/>
              </a:ext>
            </a:extLst>
          </p:cNvPr>
          <p:cNvSpPr/>
          <p:nvPr/>
        </p:nvSpPr>
        <p:spPr>
          <a:xfrm>
            <a:off x="1354015" y="4351012"/>
            <a:ext cx="386862" cy="386862"/>
          </a:xfrm>
          <a:custGeom>
            <a:avLst/>
            <a:gdLst>
              <a:gd name="connsiteX0" fmla="*/ 147271 w 386861"/>
              <a:gd name="connsiteY0" fmla="*/ 270364 h 386861"/>
              <a:gd name="connsiteX1" fmla="*/ 182440 w 386861"/>
              <a:gd name="connsiteY1" fmla="*/ 270364 h 386861"/>
              <a:gd name="connsiteX2" fmla="*/ 182440 w 386861"/>
              <a:gd name="connsiteY2" fmla="*/ 129687 h 386861"/>
              <a:gd name="connsiteX3" fmla="*/ 147271 w 386861"/>
              <a:gd name="connsiteY3" fmla="*/ 129687 h 386861"/>
              <a:gd name="connsiteX4" fmla="*/ 147271 w 386861"/>
              <a:gd name="connsiteY4" fmla="*/ 270364 h 386861"/>
              <a:gd name="connsiteX5" fmla="*/ 200025 w 386861"/>
              <a:gd name="connsiteY5" fmla="*/ 24179 h 386861"/>
              <a:gd name="connsiteX6" fmla="*/ 24179 w 386861"/>
              <a:gd name="connsiteY6" fmla="*/ 200025 h 386861"/>
              <a:gd name="connsiteX7" fmla="*/ 200025 w 386861"/>
              <a:gd name="connsiteY7" fmla="*/ 375871 h 386861"/>
              <a:gd name="connsiteX8" fmla="*/ 375871 w 386861"/>
              <a:gd name="connsiteY8" fmla="*/ 200025 h 386861"/>
              <a:gd name="connsiteX9" fmla="*/ 200025 w 386861"/>
              <a:gd name="connsiteY9" fmla="*/ 24179 h 386861"/>
              <a:gd name="connsiteX10" fmla="*/ 200025 w 386861"/>
              <a:gd name="connsiteY10" fmla="*/ 340702 h 386861"/>
              <a:gd name="connsiteX11" fmla="*/ 59348 w 386861"/>
              <a:gd name="connsiteY11" fmla="*/ 200025 h 386861"/>
              <a:gd name="connsiteX12" fmla="*/ 200025 w 386861"/>
              <a:gd name="connsiteY12" fmla="*/ 59348 h 386861"/>
              <a:gd name="connsiteX13" fmla="*/ 340702 w 386861"/>
              <a:gd name="connsiteY13" fmla="*/ 200025 h 386861"/>
              <a:gd name="connsiteX14" fmla="*/ 200025 w 386861"/>
              <a:gd name="connsiteY14" fmla="*/ 340702 h 386861"/>
              <a:gd name="connsiteX15" fmla="*/ 217610 w 386861"/>
              <a:gd name="connsiteY15" fmla="*/ 270364 h 386861"/>
              <a:gd name="connsiteX16" fmla="*/ 252779 w 386861"/>
              <a:gd name="connsiteY16" fmla="*/ 270364 h 386861"/>
              <a:gd name="connsiteX17" fmla="*/ 252779 w 386861"/>
              <a:gd name="connsiteY17" fmla="*/ 129687 h 386861"/>
              <a:gd name="connsiteX18" fmla="*/ 217610 w 386861"/>
              <a:gd name="connsiteY18" fmla="*/ 129687 h 386861"/>
              <a:gd name="connsiteX19" fmla="*/ 217610 w 386861"/>
              <a:gd name="connsiteY19" fmla="*/ 27036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6861" h="386861">
                <a:moveTo>
                  <a:pt x="147271" y="270364"/>
                </a:moveTo>
                <a:lnTo>
                  <a:pt x="182440" y="270364"/>
                </a:lnTo>
                <a:lnTo>
                  <a:pt x="182440" y="129687"/>
                </a:lnTo>
                <a:lnTo>
                  <a:pt x="147271" y="129687"/>
                </a:lnTo>
                <a:lnTo>
                  <a:pt x="147271" y="270364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  <a:moveTo>
                  <a:pt x="217610" y="270364"/>
                </a:moveTo>
                <a:lnTo>
                  <a:pt x="252779" y="270364"/>
                </a:lnTo>
                <a:lnTo>
                  <a:pt x="252779" y="129687"/>
                </a:lnTo>
                <a:lnTo>
                  <a:pt x="217610" y="129687"/>
                </a:lnTo>
                <a:lnTo>
                  <a:pt x="217610" y="270364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6" name="Freeform: Shape 79">
            <a:extLst>
              <a:ext uri="{FF2B5EF4-FFF2-40B4-BE49-F238E27FC236}">
                <a16:creationId xmlns:a16="http://schemas.microsoft.com/office/drawing/2014/main" id="{C6C8A11C-97C1-30D8-A586-5CD9DAC96731}"/>
              </a:ext>
            </a:extLst>
          </p:cNvPr>
          <p:cNvSpPr/>
          <p:nvPr/>
        </p:nvSpPr>
        <p:spPr>
          <a:xfrm>
            <a:off x="2398509" y="4386182"/>
            <a:ext cx="316523" cy="316523"/>
          </a:xfrm>
          <a:custGeom>
            <a:avLst/>
            <a:gdLst>
              <a:gd name="connsiteX0" fmla="*/ 140062 w 316523"/>
              <a:gd name="connsiteY0" fmla="*/ 115091 h 316523"/>
              <a:gd name="connsiteX1" fmla="*/ 48973 w 316523"/>
              <a:gd name="connsiteY1" fmla="*/ 24179 h 316523"/>
              <a:gd name="connsiteX2" fmla="*/ 24179 w 316523"/>
              <a:gd name="connsiteY2" fmla="*/ 48973 h 316523"/>
              <a:gd name="connsiteX3" fmla="*/ 115091 w 316523"/>
              <a:gd name="connsiteY3" fmla="*/ 139886 h 316523"/>
              <a:gd name="connsiteX4" fmla="*/ 140062 w 316523"/>
              <a:gd name="connsiteY4" fmla="*/ 115091 h 316523"/>
              <a:gd name="connsiteX5" fmla="*/ 208817 w 316523"/>
              <a:gd name="connsiteY5" fmla="*/ 24179 h 316523"/>
              <a:gd name="connsiteX6" fmla="*/ 244690 w 316523"/>
              <a:gd name="connsiteY6" fmla="*/ 60051 h 316523"/>
              <a:gd name="connsiteX7" fmla="*/ 24179 w 316523"/>
              <a:gd name="connsiteY7" fmla="*/ 280739 h 316523"/>
              <a:gd name="connsiteX8" fmla="*/ 48973 w 316523"/>
              <a:gd name="connsiteY8" fmla="*/ 305533 h 316523"/>
              <a:gd name="connsiteX9" fmla="*/ 269660 w 316523"/>
              <a:gd name="connsiteY9" fmla="*/ 85022 h 316523"/>
              <a:gd name="connsiteX10" fmla="*/ 305533 w 316523"/>
              <a:gd name="connsiteY10" fmla="*/ 120894 h 316523"/>
              <a:gd name="connsiteX11" fmla="*/ 305533 w 316523"/>
              <a:gd name="connsiteY11" fmla="*/ 24179 h 316523"/>
              <a:gd name="connsiteX12" fmla="*/ 208817 w 316523"/>
              <a:gd name="connsiteY12" fmla="*/ 24179 h 316523"/>
              <a:gd name="connsiteX13" fmla="*/ 214620 w 316523"/>
              <a:gd name="connsiteY13" fmla="*/ 189650 h 316523"/>
              <a:gd name="connsiteX14" fmla="*/ 189826 w 316523"/>
              <a:gd name="connsiteY14" fmla="*/ 214445 h 316523"/>
              <a:gd name="connsiteX15" fmla="*/ 244866 w 316523"/>
              <a:gd name="connsiteY15" fmla="*/ 269484 h 316523"/>
              <a:gd name="connsiteX16" fmla="*/ 208817 w 316523"/>
              <a:gd name="connsiteY16" fmla="*/ 305533 h 316523"/>
              <a:gd name="connsiteX17" fmla="*/ 305533 w 316523"/>
              <a:gd name="connsiteY17" fmla="*/ 305533 h 316523"/>
              <a:gd name="connsiteX18" fmla="*/ 305533 w 316523"/>
              <a:gd name="connsiteY18" fmla="*/ 208817 h 316523"/>
              <a:gd name="connsiteX19" fmla="*/ 269660 w 316523"/>
              <a:gd name="connsiteY19" fmla="*/ 244690 h 316523"/>
              <a:gd name="connsiteX20" fmla="*/ 214620 w 316523"/>
              <a:gd name="connsiteY20" fmla="*/ 18965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6523" h="316523">
                <a:moveTo>
                  <a:pt x="140062" y="115091"/>
                </a:moveTo>
                <a:lnTo>
                  <a:pt x="48973" y="24179"/>
                </a:lnTo>
                <a:lnTo>
                  <a:pt x="24179" y="48973"/>
                </a:lnTo>
                <a:lnTo>
                  <a:pt x="115091" y="139886"/>
                </a:lnTo>
                <a:lnTo>
                  <a:pt x="140062" y="115091"/>
                </a:lnTo>
                <a:close/>
                <a:moveTo>
                  <a:pt x="208817" y="24179"/>
                </a:moveTo>
                <a:lnTo>
                  <a:pt x="244690" y="60051"/>
                </a:lnTo>
                <a:lnTo>
                  <a:pt x="24179" y="280739"/>
                </a:lnTo>
                <a:lnTo>
                  <a:pt x="48973" y="305533"/>
                </a:lnTo>
                <a:lnTo>
                  <a:pt x="269660" y="85022"/>
                </a:lnTo>
                <a:lnTo>
                  <a:pt x="305533" y="120894"/>
                </a:lnTo>
                <a:lnTo>
                  <a:pt x="305533" y="24179"/>
                </a:lnTo>
                <a:lnTo>
                  <a:pt x="208817" y="24179"/>
                </a:lnTo>
                <a:close/>
                <a:moveTo>
                  <a:pt x="214620" y="189650"/>
                </a:moveTo>
                <a:lnTo>
                  <a:pt x="189826" y="214445"/>
                </a:lnTo>
                <a:lnTo>
                  <a:pt x="244866" y="269484"/>
                </a:lnTo>
                <a:lnTo>
                  <a:pt x="208817" y="305533"/>
                </a:lnTo>
                <a:lnTo>
                  <a:pt x="305533" y="305533"/>
                </a:lnTo>
                <a:lnTo>
                  <a:pt x="305533" y="208817"/>
                </a:lnTo>
                <a:lnTo>
                  <a:pt x="269660" y="244690"/>
                </a:lnTo>
                <a:lnTo>
                  <a:pt x="214620" y="189650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7" name="Freeform: Shape 84">
            <a:extLst>
              <a:ext uri="{FF2B5EF4-FFF2-40B4-BE49-F238E27FC236}">
                <a16:creationId xmlns:a16="http://schemas.microsoft.com/office/drawing/2014/main" id="{6DF91764-F113-A79C-83A5-EEEE4C3E3B71}"/>
              </a:ext>
            </a:extLst>
          </p:cNvPr>
          <p:cNvSpPr/>
          <p:nvPr/>
        </p:nvSpPr>
        <p:spPr>
          <a:xfrm>
            <a:off x="3390248" y="4421351"/>
            <a:ext cx="351693" cy="246185"/>
          </a:xfrm>
          <a:custGeom>
            <a:avLst/>
            <a:gdLst>
              <a:gd name="connsiteX0" fmla="*/ 235194 w 351692"/>
              <a:gd name="connsiteY0" fmla="*/ 59348 h 246184"/>
              <a:gd name="connsiteX1" fmla="*/ 235194 w 351692"/>
              <a:gd name="connsiteY1" fmla="*/ 200025 h 246184"/>
              <a:gd name="connsiteX2" fmla="*/ 59348 w 351692"/>
              <a:gd name="connsiteY2" fmla="*/ 200025 h 246184"/>
              <a:gd name="connsiteX3" fmla="*/ 59348 w 351692"/>
              <a:gd name="connsiteY3" fmla="*/ 59348 h 246184"/>
              <a:gd name="connsiteX4" fmla="*/ 235194 w 351692"/>
              <a:gd name="connsiteY4" fmla="*/ 59348 h 246184"/>
              <a:gd name="connsiteX5" fmla="*/ 252779 w 351692"/>
              <a:gd name="connsiteY5" fmla="*/ 24179 h 246184"/>
              <a:gd name="connsiteX6" fmla="*/ 41763 w 351692"/>
              <a:gd name="connsiteY6" fmla="*/ 24179 h 246184"/>
              <a:gd name="connsiteX7" fmla="*/ 24179 w 351692"/>
              <a:gd name="connsiteY7" fmla="*/ 41763 h 246184"/>
              <a:gd name="connsiteX8" fmla="*/ 24179 w 351692"/>
              <a:gd name="connsiteY8" fmla="*/ 217610 h 246184"/>
              <a:gd name="connsiteX9" fmla="*/ 41763 w 351692"/>
              <a:gd name="connsiteY9" fmla="*/ 235194 h 246184"/>
              <a:gd name="connsiteX10" fmla="*/ 252779 w 351692"/>
              <a:gd name="connsiteY10" fmla="*/ 235194 h 246184"/>
              <a:gd name="connsiteX11" fmla="*/ 270364 w 351692"/>
              <a:gd name="connsiteY11" fmla="*/ 217610 h 246184"/>
              <a:gd name="connsiteX12" fmla="*/ 270364 w 351692"/>
              <a:gd name="connsiteY12" fmla="*/ 156064 h 246184"/>
              <a:gd name="connsiteX13" fmla="*/ 340702 w 351692"/>
              <a:gd name="connsiteY13" fmla="*/ 226402 h 246184"/>
              <a:gd name="connsiteX14" fmla="*/ 340702 w 351692"/>
              <a:gd name="connsiteY14" fmla="*/ 32971 h 246184"/>
              <a:gd name="connsiteX15" fmla="*/ 270364 w 351692"/>
              <a:gd name="connsiteY15" fmla="*/ 103310 h 246184"/>
              <a:gd name="connsiteX16" fmla="*/ 270364 w 351692"/>
              <a:gd name="connsiteY16" fmla="*/ 41763 h 246184"/>
              <a:gd name="connsiteX17" fmla="*/ 252779 w 351692"/>
              <a:gd name="connsiteY17" fmla="*/ 24179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92" h="246184">
                <a:moveTo>
                  <a:pt x="235194" y="59348"/>
                </a:moveTo>
                <a:lnTo>
                  <a:pt x="235194" y="200025"/>
                </a:lnTo>
                <a:lnTo>
                  <a:pt x="59348" y="200025"/>
                </a:lnTo>
                <a:lnTo>
                  <a:pt x="59348" y="59348"/>
                </a:lnTo>
                <a:lnTo>
                  <a:pt x="235194" y="59348"/>
                </a:lnTo>
                <a:moveTo>
                  <a:pt x="252779" y="24179"/>
                </a:moveTo>
                <a:lnTo>
                  <a:pt x="41763" y="24179"/>
                </a:lnTo>
                <a:cubicBezTo>
                  <a:pt x="32092" y="24179"/>
                  <a:pt x="24179" y="32092"/>
                  <a:pt x="24179" y="41763"/>
                </a:cubicBezTo>
                <a:lnTo>
                  <a:pt x="24179" y="217610"/>
                </a:lnTo>
                <a:cubicBezTo>
                  <a:pt x="24179" y="227281"/>
                  <a:pt x="32092" y="235194"/>
                  <a:pt x="41763" y="235194"/>
                </a:cubicBezTo>
                <a:lnTo>
                  <a:pt x="252779" y="235194"/>
                </a:lnTo>
                <a:cubicBezTo>
                  <a:pt x="262451" y="235194"/>
                  <a:pt x="270364" y="227281"/>
                  <a:pt x="270364" y="217610"/>
                </a:cubicBezTo>
                <a:lnTo>
                  <a:pt x="270364" y="156064"/>
                </a:lnTo>
                <a:lnTo>
                  <a:pt x="340702" y="226402"/>
                </a:lnTo>
                <a:lnTo>
                  <a:pt x="340702" y="32971"/>
                </a:lnTo>
                <a:lnTo>
                  <a:pt x="270364" y="103310"/>
                </a:lnTo>
                <a:lnTo>
                  <a:pt x="270364" y="41763"/>
                </a:lnTo>
                <a:cubicBezTo>
                  <a:pt x="270364" y="32092"/>
                  <a:pt x="262451" y="24179"/>
                  <a:pt x="252779" y="24179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8" name="Freeform: Shape 89">
            <a:extLst>
              <a:ext uri="{FF2B5EF4-FFF2-40B4-BE49-F238E27FC236}">
                <a16:creationId xmlns:a16="http://schemas.microsoft.com/office/drawing/2014/main" id="{47BFE6BD-ECE0-DD42-739C-59BF96755B44}"/>
              </a:ext>
            </a:extLst>
          </p:cNvPr>
          <p:cNvSpPr/>
          <p:nvPr/>
        </p:nvSpPr>
        <p:spPr>
          <a:xfrm>
            <a:off x="4399572" y="4372641"/>
            <a:ext cx="351693" cy="351693"/>
          </a:xfrm>
          <a:custGeom>
            <a:avLst/>
            <a:gdLst>
              <a:gd name="connsiteX0" fmla="*/ 24179 w 351692"/>
              <a:gd name="connsiteY0" fmla="*/ 125642 h 351692"/>
              <a:gd name="connsiteX1" fmla="*/ 24179 w 351692"/>
              <a:gd name="connsiteY1" fmla="*/ 231150 h 351692"/>
              <a:gd name="connsiteX2" fmla="*/ 94517 w 351692"/>
              <a:gd name="connsiteY2" fmla="*/ 231150 h 351692"/>
              <a:gd name="connsiteX3" fmla="*/ 182440 w 351692"/>
              <a:gd name="connsiteY3" fmla="*/ 319073 h 351692"/>
              <a:gd name="connsiteX4" fmla="*/ 182440 w 351692"/>
              <a:gd name="connsiteY4" fmla="*/ 37719 h 351692"/>
              <a:gd name="connsiteX5" fmla="*/ 94517 w 351692"/>
              <a:gd name="connsiteY5" fmla="*/ 125642 h 351692"/>
              <a:gd name="connsiteX6" fmla="*/ 24179 w 351692"/>
              <a:gd name="connsiteY6" fmla="*/ 125642 h 351692"/>
              <a:gd name="connsiteX7" fmla="*/ 147271 w 351692"/>
              <a:gd name="connsiteY7" fmla="*/ 122653 h 351692"/>
              <a:gd name="connsiteX8" fmla="*/ 147271 w 351692"/>
              <a:gd name="connsiteY8" fmla="*/ 234139 h 351692"/>
              <a:gd name="connsiteX9" fmla="*/ 109113 w 351692"/>
              <a:gd name="connsiteY9" fmla="*/ 195981 h 351692"/>
              <a:gd name="connsiteX10" fmla="*/ 59348 w 351692"/>
              <a:gd name="connsiteY10" fmla="*/ 195981 h 351692"/>
              <a:gd name="connsiteX11" fmla="*/ 59348 w 351692"/>
              <a:gd name="connsiteY11" fmla="*/ 160811 h 351692"/>
              <a:gd name="connsiteX12" fmla="*/ 109113 w 351692"/>
              <a:gd name="connsiteY12" fmla="*/ 160811 h 351692"/>
              <a:gd name="connsiteX13" fmla="*/ 147271 w 351692"/>
              <a:gd name="connsiteY13" fmla="*/ 122653 h 351692"/>
              <a:gd name="connsiteX14" fmla="*/ 261571 w 351692"/>
              <a:gd name="connsiteY14" fmla="*/ 178396 h 351692"/>
              <a:gd name="connsiteX15" fmla="*/ 217610 w 351692"/>
              <a:gd name="connsiteY15" fmla="*/ 107530 h 351692"/>
              <a:gd name="connsiteX16" fmla="*/ 217610 w 351692"/>
              <a:gd name="connsiteY16" fmla="*/ 249086 h 351692"/>
              <a:gd name="connsiteX17" fmla="*/ 261571 w 351692"/>
              <a:gd name="connsiteY17" fmla="*/ 178396 h 351692"/>
              <a:gd name="connsiteX18" fmla="*/ 217610 w 351692"/>
              <a:gd name="connsiteY18" fmla="*/ 24179 h 351692"/>
              <a:gd name="connsiteX19" fmla="*/ 217610 w 351692"/>
              <a:gd name="connsiteY19" fmla="*/ 60403 h 351692"/>
              <a:gd name="connsiteX20" fmla="*/ 305533 w 351692"/>
              <a:gd name="connsiteY20" fmla="*/ 178396 h 351692"/>
              <a:gd name="connsiteX21" fmla="*/ 217610 w 351692"/>
              <a:gd name="connsiteY21" fmla="*/ 296389 h 351692"/>
              <a:gd name="connsiteX22" fmla="*/ 217610 w 351692"/>
              <a:gd name="connsiteY22" fmla="*/ 332613 h 351692"/>
              <a:gd name="connsiteX23" fmla="*/ 340702 w 351692"/>
              <a:gd name="connsiteY23" fmla="*/ 178396 h 351692"/>
              <a:gd name="connsiteX24" fmla="*/ 217610 w 351692"/>
              <a:gd name="connsiteY24" fmla="*/ 24179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692" h="351692">
                <a:moveTo>
                  <a:pt x="24179" y="125642"/>
                </a:moveTo>
                <a:lnTo>
                  <a:pt x="24179" y="231150"/>
                </a:lnTo>
                <a:lnTo>
                  <a:pt x="94517" y="231150"/>
                </a:lnTo>
                <a:lnTo>
                  <a:pt x="182440" y="319073"/>
                </a:lnTo>
                <a:lnTo>
                  <a:pt x="182440" y="37719"/>
                </a:lnTo>
                <a:lnTo>
                  <a:pt x="94517" y="125642"/>
                </a:lnTo>
                <a:lnTo>
                  <a:pt x="24179" y="125642"/>
                </a:lnTo>
                <a:close/>
                <a:moveTo>
                  <a:pt x="147271" y="122653"/>
                </a:moveTo>
                <a:lnTo>
                  <a:pt x="147271" y="234139"/>
                </a:lnTo>
                <a:lnTo>
                  <a:pt x="109113" y="195981"/>
                </a:lnTo>
                <a:lnTo>
                  <a:pt x="59348" y="195981"/>
                </a:lnTo>
                <a:lnTo>
                  <a:pt x="59348" y="160811"/>
                </a:lnTo>
                <a:lnTo>
                  <a:pt x="109113" y="160811"/>
                </a:lnTo>
                <a:lnTo>
                  <a:pt x="147271" y="122653"/>
                </a:lnTo>
                <a:close/>
                <a:moveTo>
                  <a:pt x="261571" y="178396"/>
                </a:moveTo>
                <a:cubicBezTo>
                  <a:pt x="261571" y="147271"/>
                  <a:pt x="243635" y="120543"/>
                  <a:pt x="217610" y="107530"/>
                </a:cubicBezTo>
                <a:lnTo>
                  <a:pt x="217610" y="249086"/>
                </a:lnTo>
                <a:cubicBezTo>
                  <a:pt x="243635" y="236249"/>
                  <a:pt x="261571" y="209521"/>
                  <a:pt x="261571" y="178396"/>
                </a:cubicBezTo>
                <a:close/>
                <a:moveTo>
                  <a:pt x="217610" y="24179"/>
                </a:moveTo>
                <a:lnTo>
                  <a:pt x="217610" y="60403"/>
                </a:lnTo>
                <a:cubicBezTo>
                  <a:pt x="268429" y="75526"/>
                  <a:pt x="305533" y="122653"/>
                  <a:pt x="305533" y="178396"/>
                </a:cubicBezTo>
                <a:cubicBezTo>
                  <a:pt x="305533" y="234139"/>
                  <a:pt x="268429" y="281266"/>
                  <a:pt x="217610" y="296389"/>
                </a:cubicBezTo>
                <a:lnTo>
                  <a:pt x="217610" y="332613"/>
                </a:lnTo>
                <a:cubicBezTo>
                  <a:pt x="288124" y="316611"/>
                  <a:pt x="340702" y="253658"/>
                  <a:pt x="340702" y="178396"/>
                </a:cubicBezTo>
                <a:cubicBezTo>
                  <a:pt x="340702" y="103134"/>
                  <a:pt x="288124" y="40181"/>
                  <a:pt x="217610" y="24179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29" name="Freeform: Shape 95">
            <a:extLst>
              <a:ext uri="{FF2B5EF4-FFF2-40B4-BE49-F238E27FC236}">
                <a16:creationId xmlns:a16="http://schemas.microsoft.com/office/drawing/2014/main" id="{98C817B0-CE1C-1C4A-6DD4-BE89C64F9D6B}"/>
              </a:ext>
            </a:extLst>
          </p:cNvPr>
          <p:cNvSpPr/>
          <p:nvPr/>
        </p:nvSpPr>
        <p:spPr>
          <a:xfrm>
            <a:off x="5426481" y="4403766"/>
            <a:ext cx="298939" cy="298939"/>
          </a:xfrm>
          <a:custGeom>
            <a:avLst/>
            <a:gdLst>
              <a:gd name="connsiteX0" fmla="*/ 112102 w 298938"/>
              <a:gd name="connsiteY0" fmla="*/ 24179 h 298938"/>
              <a:gd name="connsiteX1" fmla="*/ 112102 w 298938"/>
              <a:gd name="connsiteY1" fmla="*/ 59348 h 298938"/>
              <a:gd name="connsiteX2" fmla="*/ 227985 w 298938"/>
              <a:gd name="connsiteY2" fmla="*/ 59348 h 298938"/>
              <a:gd name="connsiteX3" fmla="*/ 24179 w 298938"/>
              <a:gd name="connsiteY3" fmla="*/ 263154 h 298938"/>
              <a:gd name="connsiteX4" fmla="*/ 48973 w 298938"/>
              <a:gd name="connsiteY4" fmla="*/ 287948 h 298938"/>
              <a:gd name="connsiteX5" fmla="*/ 252779 w 298938"/>
              <a:gd name="connsiteY5" fmla="*/ 84142 h 298938"/>
              <a:gd name="connsiteX6" fmla="*/ 252779 w 298938"/>
              <a:gd name="connsiteY6" fmla="*/ 200025 h 298938"/>
              <a:gd name="connsiteX7" fmla="*/ 287948 w 298938"/>
              <a:gd name="connsiteY7" fmla="*/ 200025 h 298938"/>
              <a:gd name="connsiteX8" fmla="*/ 287948 w 298938"/>
              <a:gd name="connsiteY8" fmla="*/ 24179 h 298938"/>
              <a:gd name="connsiteX9" fmla="*/ 112102 w 298938"/>
              <a:gd name="connsiteY9" fmla="*/ 24179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938" h="298938">
                <a:moveTo>
                  <a:pt x="112102" y="24179"/>
                </a:moveTo>
                <a:lnTo>
                  <a:pt x="112102" y="59348"/>
                </a:lnTo>
                <a:lnTo>
                  <a:pt x="227985" y="59348"/>
                </a:lnTo>
                <a:lnTo>
                  <a:pt x="24179" y="263154"/>
                </a:lnTo>
                <a:lnTo>
                  <a:pt x="48973" y="287948"/>
                </a:lnTo>
                <a:lnTo>
                  <a:pt x="252779" y="84142"/>
                </a:lnTo>
                <a:lnTo>
                  <a:pt x="252779" y="200025"/>
                </a:lnTo>
                <a:lnTo>
                  <a:pt x="287948" y="200025"/>
                </a:lnTo>
                <a:lnTo>
                  <a:pt x="287948" y="24179"/>
                </a:lnTo>
                <a:lnTo>
                  <a:pt x="112102" y="24179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30" name="Freeform: Shape 99">
            <a:extLst>
              <a:ext uri="{FF2B5EF4-FFF2-40B4-BE49-F238E27FC236}">
                <a16:creationId xmlns:a16="http://schemas.microsoft.com/office/drawing/2014/main" id="{9F47A1E3-C5A6-0549-D62E-6185E7362858}"/>
              </a:ext>
            </a:extLst>
          </p:cNvPr>
          <p:cNvSpPr/>
          <p:nvPr/>
        </p:nvSpPr>
        <p:spPr>
          <a:xfrm>
            <a:off x="6400635" y="4386182"/>
            <a:ext cx="386862" cy="316523"/>
          </a:xfrm>
          <a:custGeom>
            <a:avLst/>
            <a:gdLst>
              <a:gd name="connsiteX0" fmla="*/ 375871 w 386861"/>
              <a:gd name="connsiteY0" fmla="*/ 59348 h 316523"/>
              <a:gd name="connsiteX1" fmla="*/ 340702 w 386861"/>
              <a:gd name="connsiteY1" fmla="*/ 24179 h 316523"/>
              <a:gd name="connsiteX2" fmla="*/ 59348 w 386861"/>
              <a:gd name="connsiteY2" fmla="*/ 24179 h 316523"/>
              <a:gd name="connsiteX3" fmla="*/ 24179 w 386861"/>
              <a:gd name="connsiteY3" fmla="*/ 59348 h 316523"/>
              <a:gd name="connsiteX4" fmla="*/ 24179 w 386861"/>
              <a:gd name="connsiteY4" fmla="*/ 270364 h 316523"/>
              <a:gd name="connsiteX5" fmla="*/ 59348 w 386861"/>
              <a:gd name="connsiteY5" fmla="*/ 305533 h 316523"/>
              <a:gd name="connsiteX6" fmla="*/ 340702 w 386861"/>
              <a:gd name="connsiteY6" fmla="*/ 305533 h 316523"/>
              <a:gd name="connsiteX7" fmla="*/ 375871 w 386861"/>
              <a:gd name="connsiteY7" fmla="*/ 270364 h 316523"/>
              <a:gd name="connsiteX8" fmla="*/ 375871 w 386861"/>
              <a:gd name="connsiteY8" fmla="*/ 59348 h 316523"/>
              <a:gd name="connsiteX9" fmla="*/ 340702 w 386861"/>
              <a:gd name="connsiteY9" fmla="*/ 59348 h 316523"/>
              <a:gd name="connsiteX10" fmla="*/ 200025 w 386861"/>
              <a:gd name="connsiteY10" fmla="*/ 147271 h 316523"/>
              <a:gd name="connsiteX11" fmla="*/ 59348 w 386861"/>
              <a:gd name="connsiteY11" fmla="*/ 59348 h 316523"/>
              <a:gd name="connsiteX12" fmla="*/ 340702 w 386861"/>
              <a:gd name="connsiteY12" fmla="*/ 59348 h 316523"/>
              <a:gd name="connsiteX13" fmla="*/ 340702 w 386861"/>
              <a:gd name="connsiteY13" fmla="*/ 270364 h 316523"/>
              <a:gd name="connsiteX14" fmla="*/ 59348 w 386861"/>
              <a:gd name="connsiteY14" fmla="*/ 270364 h 316523"/>
              <a:gd name="connsiteX15" fmla="*/ 59348 w 386861"/>
              <a:gd name="connsiteY15" fmla="*/ 94517 h 316523"/>
              <a:gd name="connsiteX16" fmla="*/ 200025 w 386861"/>
              <a:gd name="connsiteY16" fmla="*/ 182440 h 316523"/>
              <a:gd name="connsiteX17" fmla="*/ 340702 w 386861"/>
              <a:gd name="connsiteY17" fmla="*/ 94517 h 316523"/>
              <a:gd name="connsiteX18" fmla="*/ 340702 w 386861"/>
              <a:gd name="connsiteY18" fmla="*/ 270364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861" h="316523">
                <a:moveTo>
                  <a:pt x="375871" y="59348"/>
                </a:moveTo>
                <a:cubicBezTo>
                  <a:pt x="375871" y="40005"/>
                  <a:pt x="360045" y="24179"/>
                  <a:pt x="340702" y="24179"/>
                </a:cubicBez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59348"/>
                </a:lnTo>
                <a:close/>
                <a:moveTo>
                  <a:pt x="340702" y="59348"/>
                </a:moveTo>
                <a:lnTo>
                  <a:pt x="200025" y="147271"/>
                </a:lnTo>
                <a:lnTo>
                  <a:pt x="59348" y="59348"/>
                </a:lnTo>
                <a:lnTo>
                  <a:pt x="340702" y="59348"/>
                </a:lnTo>
                <a:close/>
                <a:moveTo>
                  <a:pt x="340702" y="270364"/>
                </a:moveTo>
                <a:lnTo>
                  <a:pt x="59348" y="270364"/>
                </a:lnTo>
                <a:lnTo>
                  <a:pt x="59348" y="94517"/>
                </a:lnTo>
                <a:lnTo>
                  <a:pt x="200025" y="182440"/>
                </a:lnTo>
                <a:lnTo>
                  <a:pt x="340702" y="94517"/>
                </a:lnTo>
                <a:lnTo>
                  <a:pt x="340702" y="270364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31" name="Freeform: Shape 102">
            <a:extLst>
              <a:ext uri="{FF2B5EF4-FFF2-40B4-BE49-F238E27FC236}">
                <a16:creationId xmlns:a16="http://schemas.microsoft.com/office/drawing/2014/main" id="{424D65A6-131A-F4DE-FFBE-69B423B9CC89}"/>
              </a:ext>
            </a:extLst>
          </p:cNvPr>
          <p:cNvSpPr/>
          <p:nvPr/>
        </p:nvSpPr>
        <p:spPr>
          <a:xfrm>
            <a:off x="7409959" y="4351012"/>
            <a:ext cx="386862" cy="386862"/>
          </a:xfrm>
          <a:custGeom>
            <a:avLst/>
            <a:gdLst>
              <a:gd name="connsiteX0" fmla="*/ 217610 w 386861"/>
              <a:gd name="connsiteY0" fmla="*/ 112102 h 386861"/>
              <a:gd name="connsiteX1" fmla="*/ 182440 w 386861"/>
              <a:gd name="connsiteY1" fmla="*/ 112102 h 386861"/>
              <a:gd name="connsiteX2" fmla="*/ 182440 w 386861"/>
              <a:gd name="connsiteY2" fmla="*/ 182440 h 386861"/>
              <a:gd name="connsiteX3" fmla="*/ 112102 w 386861"/>
              <a:gd name="connsiteY3" fmla="*/ 182440 h 386861"/>
              <a:gd name="connsiteX4" fmla="*/ 112102 w 386861"/>
              <a:gd name="connsiteY4" fmla="*/ 217610 h 386861"/>
              <a:gd name="connsiteX5" fmla="*/ 182440 w 386861"/>
              <a:gd name="connsiteY5" fmla="*/ 217610 h 386861"/>
              <a:gd name="connsiteX6" fmla="*/ 182440 w 386861"/>
              <a:gd name="connsiteY6" fmla="*/ 287948 h 386861"/>
              <a:gd name="connsiteX7" fmla="*/ 217610 w 386861"/>
              <a:gd name="connsiteY7" fmla="*/ 287948 h 386861"/>
              <a:gd name="connsiteX8" fmla="*/ 217610 w 386861"/>
              <a:gd name="connsiteY8" fmla="*/ 217610 h 386861"/>
              <a:gd name="connsiteX9" fmla="*/ 287948 w 386861"/>
              <a:gd name="connsiteY9" fmla="*/ 217610 h 386861"/>
              <a:gd name="connsiteX10" fmla="*/ 287948 w 386861"/>
              <a:gd name="connsiteY10" fmla="*/ 182440 h 386861"/>
              <a:gd name="connsiteX11" fmla="*/ 217610 w 386861"/>
              <a:gd name="connsiteY11" fmla="*/ 182440 h 386861"/>
              <a:gd name="connsiteX12" fmla="*/ 217610 w 386861"/>
              <a:gd name="connsiteY12" fmla="*/ 112102 h 386861"/>
              <a:gd name="connsiteX13" fmla="*/ 200025 w 386861"/>
              <a:gd name="connsiteY13" fmla="*/ 24179 h 386861"/>
              <a:gd name="connsiteX14" fmla="*/ 24179 w 386861"/>
              <a:gd name="connsiteY14" fmla="*/ 200025 h 386861"/>
              <a:gd name="connsiteX15" fmla="*/ 200025 w 386861"/>
              <a:gd name="connsiteY15" fmla="*/ 375871 h 386861"/>
              <a:gd name="connsiteX16" fmla="*/ 375871 w 386861"/>
              <a:gd name="connsiteY16" fmla="*/ 200025 h 386861"/>
              <a:gd name="connsiteX17" fmla="*/ 200025 w 386861"/>
              <a:gd name="connsiteY17" fmla="*/ 24179 h 386861"/>
              <a:gd name="connsiteX18" fmla="*/ 200025 w 386861"/>
              <a:gd name="connsiteY18" fmla="*/ 340702 h 386861"/>
              <a:gd name="connsiteX19" fmla="*/ 59348 w 386861"/>
              <a:gd name="connsiteY19" fmla="*/ 200025 h 386861"/>
              <a:gd name="connsiteX20" fmla="*/ 200025 w 386861"/>
              <a:gd name="connsiteY20" fmla="*/ 59348 h 386861"/>
              <a:gd name="connsiteX21" fmla="*/ 340702 w 386861"/>
              <a:gd name="connsiteY21" fmla="*/ 200025 h 386861"/>
              <a:gd name="connsiteX22" fmla="*/ 200025 w 386861"/>
              <a:gd name="connsiteY22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861" h="386861">
                <a:moveTo>
                  <a:pt x="217610" y="112102"/>
                </a:moveTo>
                <a:lnTo>
                  <a:pt x="182440" y="112102"/>
                </a:lnTo>
                <a:lnTo>
                  <a:pt x="182440" y="182440"/>
                </a:lnTo>
                <a:lnTo>
                  <a:pt x="112102" y="182440"/>
                </a:lnTo>
                <a:lnTo>
                  <a:pt x="112102" y="217610"/>
                </a:lnTo>
                <a:lnTo>
                  <a:pt x="182440" y="217610"/>
                </a:lnTo>
                <a:lnTo>
                  <a:pt x="182440" y="287948"/>
                </a:lnTo>
                <a:lnTo>
                  <a:pt x="217610" y="287948"/>
                </a:lnTo>
                <a:lnTo>
                  <a:pt x="217610" y="217610"/>
                </a:lnTo>
                <a:lnTo>
                  <a:pt x="287948" y="217610"/>
                </a:lnTo>
                <a:lnTo>
                  <a:pt x="287948" y="182440"/>
                </a:lnTo>
                <a:lnTo>
                  <a:pt x="217610" y="182440"/>
                </a:lnTo>
                <a:lnTo>
                  <a:pt x="217610" y="112102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32" name="Freeform: Shape 105">
            <a:extLst>
              <a:ext uri="{FF2B5EF4-FFF2-40B4-BE49-F238E27FC236}">
                <a16:creationId xmlns:a16="http://schemas.microsoft.com/office/drawing/2014/main" id="{78C3D9DE-ABDF-2BF3-85FC-B5C4A24268E6}"/>
              </a:ext>
            </a:extLst>
          </p:cNvPr>
          <p:cNvSpPr/>
          <p:nvPr/>
        </p:nvSpPr>
        <p:spPr>
          <a:xfrm>
            <a:off x="8419283" y="4438936"/>
            <a:ext cx="386862" cy="211016"/>
          </a:xfrm>
          <a:custGeom>
            <a:avLst/>
            <a:gdLst>
              <a:gd name="connsiteX0" fmla="*/ 287948 w 386861"/>
              <a:gd name="connsiteY0" fmla="*/ 24179 h 211015"/>
              <a:gd name="connsiteX1" fmla="*/ 217610 w 386861"/>
              <a:gd name="connsiteY1" fmla="*/ 24179 h 211015"/>
              <a:gd name="connsiteX2" fmla="*/ 217610 w 386861"/>
              <a:gd name="connsiteY2" fmla="*/ 59348 h 211015"/>
              <a:gd name="connsiteX3" fmla="*/ 287948 w 386861"/>
              <a:gd name="connsiteY3" fmla="*/ 59348 h 211015"/>
              <a:gd name="connsiteX4" fmla="*/ 340702 w 386861"/>
              <a:gd name="connsiteY4" fmla="*/ 112102 h 211015"/>
              <a:gd name="connsiteX5" fmla="*/ 287948 w 386861"/>
              <a:gd name="connsiteY5" fmla="*/ 164856 h 211015"/>
              <a:gd name="connsiteX6" fmla="*/ 217610 w 386861"/>
              <a:gd name="connsiteY6" fmla="*/ 164856 h 211015"/>
              <a:gd name="connsiteX7" fmla="*/ 217610 w 386861"/>
              <a:gd name="connsiteY7" fmla="*/ 200025 h 211015"/>
              <a:gd name="connsiteX8" fmla="*/ 287948 w 386861"/>
              <a:gd name="connsiteY8" fmla="*/ 200025 h 211015"/>
              <a:gd name="connsiteX9" fmla="*/ 375871 w 386861"/>
              <a:gd name="connsiteY9" fmla="*/ 112102 h 211015"/>
              <a:gd name="connsiteX10" fmla="*/ 287948 w 386861"/>
              <a:gd name="connsiteY10" fmla="*/ 24179 h 211015"/>
              <a:gd name="connsiteX11" fmla="*/ 182440 w 386861"/>
              <a:gd name="connsiteY11" fmla="*/ 164856 h 211015"/>
              <a:gd name="connsiteX12" fmla="*/ 112102 w 386861"/>
              <a:gd name="connsiteY12" fmla="*/ 164856 h 211015"/>
              <a:gd name="connsiteX13" fmla="*/ 59348 w 386861"/>
              <a:gd name="connsiteY13" fmla="*/ 112102 h 211015"/>
              <a:gd name="connsiteX14" fmla="*/ 112102 w 386861"/>
              <a:gd name="connsiteY14" fmla="*/ 59348 h 211015"/>
              <a:gd name="connsiteX15" fmla="*/ 182440 w 386861"/>
              <a:gd name="connsiteY15" fmla="*/ 59348 h 211015"/>
              <a:gd name="connsiteX16" fmla="*/ 182440 w 386861"/>
              <a:gd name="connsiteY16" fmla="*/ 24179 h 211015"/>
              <a:gd name="connsiteX17" fmla="*/ 112102 w 386861"/>
              <a:gd name="connsiteY17" fmla="*/ 24179 h 211015"/>
              <a:gd name="connsiteX18" fmla="*/ 24179 w 386861"/>
              <a:gd name="connsiteY18" fmla="*/ 112102 h 211015"/>
              <a:gd name="connsiteX19" fmla="*/ 112102 w 386861"/>
              <a:gd name="connsiteY19" fmla="*/ 200025 h 211015"/>
              <a:gd name="connsiteX20" fmla="*/ 182440 w 386861"/>
              <a:gd name="connsiteY20" fmla="*/ 200025 h 211015"/>
              <a:gd name="connsiteX21" fmla="*/ 182440 w 386861"/>
              <a:gd name="connsiteY21" fmla="*/ 164856 h 211015"/>
              <a:gd name="connsiteX22" fmla="*/ 129687 w 386861"/>
              <a:gd name="connsiteY22" fmla="*/ 94517 h 211015"/>
              <a:gd name="connsiteX23" fmla="*/ 270364 w 386861"/>
              <a:gd name="connsiteY23" fmla="*/ 94517 h 211015"/>
              <a:gd name="connsiteX24" fmla="*/ 270364 w 386861"/>
              <a:gd name="connsiteY24" fmla="*/ 129687 h 211015"/>
              <a:gd name="connsiteX25" fmla="*/ 129687 w 386861"/>
              <a:gd name="connsiteY25" fmla="*/ 129687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6861" h="211015">
                <a:moveTo>
                  <a:pt x="287948" y="24179"/>
                </a:moveTo>
                <a:lnTo>
                  <a:pt x="217610" y="24179"/>
                </a:lnTo>
                <a:lnTo>
                  <a:pt x="217610" y="59348"/>
                </a:lnTo>
                <a:lnTo>
                  <a:pt x="287948" y="59348"/>
                </a:lnTo>
                <a:cubicBezTo>
                  <a:pt x="316963" y="59348"/>
                  <a:pt x="340702" y="83087"/>
                  <a:pt x="340702" y="112102"/>
                </a:cubicBezTo>
                <a:cubicBezTo>
                  <a:pt x="340702" y="141117"/>
                  <a:pt x="316963" y="164856"/>
                  <a:pt x="287948" y="164856"/>
                </a:cubicBezTo>
                <a:lnTo>
                  <a:pt x="217610" y="164856"/>
                </a:lnTo>
                <a:lnTo>
                  <a:pt x="217610" y="200025"/>
                </a:lnTo>
                <a:lnTo>
                  <a:pt x="287948" y="200025"/>
                </a:lnTo>
                <a:cubicBezTo>
                  <a:pt x="336482" y="200025"/>
                  <a:pt x="375871" y="160636"/>
                  <a:pt x="375871" y="112102"/>
                </a:cubicBezTo>
                <a:cubicBezTo>
                  <a:pt x="375871" y="63568"/>
                  <a:pt x="336482" y="24179"/>
                  <a:pt x="287948" y="24179"/>
                </a:cubicBezTo>
                <a:close/>
                <a:moveTo>
                  <a:pt x="182440" y="164856"/>
                </a:moveTo>
                <a:lnTo>
                  <a:pt x="112102" y="164856"/>
                </a:lnTo>
                <a:cubicBezTo>
                  <a:pt x="83087" y="164856"/>
                  <a:pt x="59348" y="141117"/>
                  <a:pt x="59348" y="112102"/>
                </a:cubicBezTo>
                <a:cubicBezTo>
                  <a:pt x="59348" y="83087"/>
                  <a:pt x="83087" y="59348"/>
                  <a:pt x="112102" y="59348"/>
                </a:cubicBezTo>
                <a:lnTo>
                  <a:pt x="182440" y="59348"/>
                </a:lnTo>
                <a:lnTo>
                  <a:pt x="182440" y="24179"/>
                </a:lnTo>
                <a:lnTo>
                  <a:pt x="112102" y="24179"/>
                </a:lnTo>
                <a:cubicBezTo>
                  <a:pt x="63568" y="24179"/>
                  <a:pt x="24179" y="63568"/>
                  <a:pt x="24179" y="112102"/>
                </a:cubicBezTo>
                <a:cubicBezTo>
                  <a:pt x="24179" y="160636"/>
                  <a:pt x="63568" y="200025"/>
                  <a:pt x="112102" y="200025"/>
                </a:cubicBezTo>
                <a:lnTo>
                  <a:pt x="182440" y="200025"/>
                </a:lnTo>
                <a:lnTo>
                  <a:pt x="182440" y="164856"/>
                </a:lnTo>
                <a:close/>
                <a:moveTo>
                  <a:pt x="129687" y="94517"/>
                </a:moveTo>
                <a:lnTo>
                  <a:pt x="270364" y="94517"/>
                </a:lnTo>
                <a:lnTo>
                  <a:pt x="270364" y="129687"/>
                </a:lnTo>
                <a:lnTo>
                  <a:pt x="129687" y="129687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33" name="Freeform: Shape 108">
            <a:extLst>
              <a:ext uri="{FF2B5EF4-FFF2-40B4-BE49-F238E27FC236}">
                <a16:creationId xmlns:a16="http://schemas.microsoft.com/office/drawing/2014/main" id="{AD58B872-8611-AF7A-2B87-6B4640562DFF}"/>
              </a:ext>
            </a:extLst>
          </p:cNvPr>
          <p:cNvSpPr/>
          <p:nvPr/>
        </p:nvSpPr>
        <p:spPr>
          <a:xfrm>
            <a:off x="9504573" y="4368597"/>
            <a:ext cx="211016" cy="351693"/>
          </a:xfrm>
          <a:custGeom>
            <a:avLst/>
            <a:gdLst>
              <a:gd name="connsiteX0" fmla="*/ 120543 w 211015"/>
              <a:gd name="connsiteY0" fmla="*/ 163097 h 351692"/>
              <a:gd name="connsiteX1" fmla="*/ 67789 w 211015"/>
              <a:gd name="connsiteY1" fmla="*/ 125290 h 351692"/>
              <a:gd name="connsiteX2" fmla="*/ 115267 w 211015"/>
              <a:gd name="connsiteY2" fmla="*/ 92759 h 351692"/>
              <a:gd name="connsiteX3" fmla="*/ 159229 w 211015"/>
              <a:gd name="connsiteY3" fmla="*/ 129687 h 351692"/>
              <a:gd name="connsiteX4" fmla="*/ 198091 w 211015"/>
              <a:gd name="connsiteY4" fmla="*/ 129687 h 351692"/>
              <a:gd name="connsiteX5" fmla="*/ 141644 w 211015"/>
              <a:gd name="connsiteY5" fmla="*/ 62689 h 351692"/>
              <a:gd name="connsiteX6" fmla="*/ 141644 w 211015"/>
              <a:gd name="connsiteY6" fmla="*/ 24179 h 351692"/>
              <a:gd name="connsiteX7" fmla="*/ 88890 w 211015"/>
              <a:gd name="connsiteY7" fmla="*/ 24179 h 351692"/>
              <a:gd name="connsiteX8" fmla="*/ 88890 w 211015"/>
              <a:gd name="connsiteY8" fmla="*/ 62162 h 351692"/>
              <a:gd name="connsiteX9" fmla="*/ 27344 w 211015"/>
              <a:gd name="connsiteY9" fmla="*/ 125642 h 351692"/>
              <a:gd name="connsiteX10" fmla="*/ 109992 w 211015"/>
              <a:gd name="connsiteY10" fmla="*/ 198267 h 351692"/>
              <a:gd name="connsiteX11" fmla="*/ 162746 w 211015"/>
              <a:gd name="connsiteY11" fmla="*/ 240646 h 351692"/>
              <a:gd name="connsiteX12" fmla="*/ 115267 w 211015"/>
              <a:gd name="connsiteY12" fmla="*/ 272122 h 351692"/>
              <a:gd name="connsiteX13" fmla="*/ 62865 w 211015"/>
              <a:gd name="connsiteY13" fmla="*/ 235194 h 351692"/>
              <a:gd name="connsiteX14" fmla="*/ 24179 w 211015"/>
              <a:gd name="connsiteY14" fmla="*/ 235194 h 351692"/>
              <a:gd name="connsiteX15" fmla="*/ 88890 w 211015"/>
              <a:gd name="connsiteY15" fmla="*/ 302543 h 351692"/>
              <a:gd name="connsiteX16" fmla="*/ 88890 w 211015"/>
              <a:gd name="connsiteY16" fmla="*/ 340702 h 351692"/>
              <a:gd name="connsiteX17" fmla="*/ 141644 w 211015"/>
              <a:gd name="connsiteY17" fmla="*/ 340702 h 351692"/>
              <a:gd name="connsiteX18" fmla="*/ 141644 w 211015"/>
              <a:gd name="connsiteY18" fmla="*/ 302895 h 351692"/>
              <a:gd name="connsiteX19" fmla="*/ 203190 w 211015"/>
              <a:gd name="connsiteY19" fmla="*/ 240470 h 351692"/>
              <a:gd name="connsiteX20" fmla="*/ 120543 w 211015"/>
              <a:gd name="connsiteY20" fmla="*/ 163097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1015" h="351692">
                <a:moveTo>
                  <a:pt x="120543" y="163097"/>
                </a:moveTo>
                <a:cubicBezTo>
                  <a:pt x="80626" y="152722"/>
                  <a:pt x="67789" y="141996"/>
                  <a:pt x="67789" y="125290"/>
                </a:cubicBezTo>
                <a:cubicBezTo>
                  <a:pt x="67789" y="106123"/>
                  <a:pt x="85549" y="92759"/>
                  <a:pt x="115267" y="92759"/>
                </a:cubicBezTo>
                <a:cubicBezTo>
                  <a:pt x="146568" y="92759"/>
                  <a:pt x="158174" y="107706"/>
                  <a:pt x="159229" y="129687"/>
                </a:cubicBezTo>
                <a:lnTo>
                  <a:pt x="198091" y="129687"/>
                </a:lnTo>
                <a:cubicBezTo>
                  <a:pt x="196860" y="99441"/>
                  <a:pt x="178396" y="71657"/>
                  <a:pt x="141644" y="62689"/>
                </a:cubicBezTo>
                <a:lnTo>
                  <a:pt x="141644" y="24179"/>
                </a:lnTo>
                <a:lnTo>
                  <a:pt x="88890" y="24179"/>
                </a:lnTo>
                <a:lnTo>
                  <a:pt x="88890" y="62162"/>
                </a:lnTo>
                <a:cubicBezTo>
                  <a:pt x="54776" y="69547"/>
                  <a:pt x="27344" y="91704"/>
                  <a:pt x="27344" y="125642"/>
                </a:cubicBezTo>
                <a:cubicBezTo>
                  <a:pt x="27344" y="166263"/>
                  <a:pt x="60931" y="186485"/>
                  <a:pt x="109992" y="198267"/>
                </a:cubicBezTo>
                <a:cubicBezTo>
                  <a:pt x="153953" y="208817"/>
                  <a:pt x="162746" y="224292"/>
                  <a:pt x="162746" y="240646"/>
                </a:cubicBezTo>
                <a:cubicBezTo>
                  <a:pt x="162746" y="252779"/>
                  <a:pt x="154129" y="272122"/>
                  <a:pt x="115267" y="272122"/>
                </a:cubicBezTo>
                <a:cubicBezTo>
                  <a:pt x="79043" y="272122"/>
                  <a:pt x="64799" y="255944"/>
                  <a:pt x="62865" y="235194"/>
                </a:cubicBezTo>
                <a:lnTo>
                  <a:pt x="24179" y="235194"/>
                </a:lnTo>
                <a:cubicBezTo>
                  <a:pt x="26289" y="273705"/>
                  <a:pt x="55128" y="295334"/>
                  <a:pt x="88890" y="302543"/>
                </a:cubicBezTo>
                <a:lnTo>
                  <a:pt x="88890" y="340702"/>
                </a:lnTo>
                <a:lnTo>
                  <a:pt x="141644" y="340702"/>
                </a:lnTo>
                <a:lnTo>
                  <a:pt x="141644" y="302895"/>
                </a:lnTo>
                <a:cubicBezTo>
                  <a:pt x="175934" y="296389"/>
                  <a:pt x="203190" y="276518"/>
                  <a:pt x="203190" y="240470"/>
                </a:cubicBezTo>
                <a:cubicBezTo>
                  <a:pt x="203190" y="190529"/>
                  <a:pt x="160460" y="173472"/>
                  <a:pt x="120543" y="163097"/>
                </a:cubicBez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34" name="Freeform: Shape 111">
            <a:extLst>
              <a:ext uri="{FF2B5EF4-FFF2-40B4-BE49-F238E27FC236}">
                <a16:creationId xmlns:a16="http://schemas.microsoft.com/office/drawing/2014/main" id="{58D2F2A5-73AC-3194-FF7B-2F0650294F43}"/>
              </a:ext>
            </a:extLst>
          </p:cNvPr>
          <p:cNvSpPr/>
          <p:nvPr/>
        </p:nvSpPr>
        <p:spPr>
          <a:xfrm>
            <a:off x="10490688" y="4404768"/>
            <a:ext cx="281354" cy="281354"/>
          </a:xfrm>
          <a:custGeom>
            <a:avLst/>
            <a:gdLst>
              <a:gd name="connsiteX0" fmla="*/ 24179 w 281354"/>
              <a:gd name="connsiteY0" fmla="*/ 98034 h 281354"/>
              <a:gd name="connsiteX1" fmla="*/ 76933 w 281354"/>
              <a:gd name="connsiteY1" fmla="*/ 98034 h 281354"/>
              <a:gd name="connsiteX2" fmla="*/ 76933 w 281354"/>
              <a:gd name="connsiteY2" fmla="*/ 270364 h 281354"/>
              <a:gd name="connsiteX3" fmla="*/ 24179 w 281354"/>
              <a:gd name="connsiteY3" fmla="*/ 270364 h 281354"/>
              <a:gd name="connsiteX4" fmla="*/ 24179 w 281354"/>
              <a:gd name="connsiteY4" fmla="*/ 98034 h 281354"/>
              <a:gd name="connsiteX5" fmla="*/ 122653 w 281354"/>
              <a:gd name="connsiteY5" fmla="*/ 24179 h 281354"/>
              <a:gd name="connsiteX6" fmla="*/ 171890 w 281354"/>
              <a:gd name="connsiteY6" fmla="*/ 24179 h 281354"/>
              <a:gd name="connsiteX7" fmla="*/ 171890 w 281354"/>
              <a:gd name="connsiteY7" fmla="*/ 270364 h 281354"/>
              <a:gd name="connsiteX8" fmla="*/ 122653 w 281354"/>
              <a:gd name="connsiteY8" fmla="*/ 270364 h 281354"/>
              <a:gd name="connsiteX9" fmla="*/ 122653 w 281354"/>
              <a:gd name="connsiteY9" fmla="*/ 24179 h 281354"/>
              <a:gd name="connsiteX10" fmla="*/ 221127 w 281354"/>
              <a:gd name="connsiteY10" fmla="*/ 164856 h 281354"/>
              <a:gd name="connsiteX11" fmla="*/ 270364 w 281354"/>
              <a:gd name="connsiteY11" fmla="*/ 164856 h 281354"/>
              <a:gd name="connsiteX12" fmla="*/ 270364 w 281354"/>
              <a:gd name="connsiteY12" fmla="*/ 270364 h 281354"/>
              <a:gd name="connsiteX13" fmla="*/ 221127 w 281354"/>
              <a:gd name="connsiteY13" fmla="*/ 270364 h 281354"/>
              <a:gd name="connsiteX14" fmla="*/ 221127 w 281354"/>
              <a:gd name="connsiteY14" fmla="*/ 164856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354" h="281354">
                <a:moveTo>
                  <a:pt x="24179" y="98034"/>
                </a:moveTo>
                <a:lnTo>
                  <a:pt x="76933" y="98034"/>
                </a:lnTo>
                <a:lnTo>
                  <a:pt x="76933" y="270364"/>
                </a:lnTo>
                <a:lnTo>
                  <a:pt x="24179" y="270364"/>
                </a:lnTo>
                <a:lnTo>
                  <a:pt x="24179" y="98034"/>
                </a:lnTo>
                <a:close/>
                <a:moveTo>
                  <a:pt x="122653" y="24179"/>
                </a:moveTo>
                <a:lnTo>
                  <a:pt x="171890" y="24179"/>
                </a:lnTo>
                <a:lnTo>
                  <a:pt x="171890" y="270364"/>
                </a:lnTo>
                <a:lnTo>
                  <a:pt x="122653" y="270364"/>
                </a:lnTo>
                <a:lnTo>
                  <a:pt x="122653" y="24179"/>
                </a:lnTo>
                <a:close/>
                <a:moveTo>
                  <a:pt x="221127" y="164856"/>
                </a:moveTo>
                <a:lnTo>
                  <a:pt x="270364" y="164856"/>
                </a:lnTo>
                <a:lnTo>
                  <a:pt x="270364" y="270364"/>
                </a:lnTo>
                <a:lnTo>
                  <a:pt x="221127" y="270364"/>
                </a:lnTo>
                <a:lnTo>
                  <a:pt x="221127" y="164856"/>
                </a:lnTo>
                <a:close/>
              </a:path>
            </a:pathLst>
          </a:custGeom>
          <a:solidFill>
            <a:srgbClr val="0504AA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73900-C09E-BB23-341A-91A2737118AA}"/>
              </a:ext>
            </a:extLst>
          </p:cNvPr>
          <p:cNvSpPr txBox="1"/>
          <p:nvPr/>
        </p:nvSpPr>
        <p:spPr>
          <a:xfrm>
            <a:off x="408225" y="40759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ICONS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C4052-20A6-A8E4-D5CE-652252BC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0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1437EF-87E5-B7A8-9871-A98E58A8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88" y="2474466"/>
            <a:ext cx="660400" cy="660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8008840-6213-EE49-0B27-75FE812F9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015" y="2474466"/>
            <a:ext cx="660400" cy="660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7187CA9-004E-5DA2-D37D-907C8DAF0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228" y="2474466"/>
            <a:ext cx="660400" cy="660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F7556B6-3600-E4AF-8FB8-20A2B60F6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838" y="2474466"/>
            <a:ext cx="660400" cy="660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DB5760F-EF96-7CED-1243-2D5D79805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288" y="3724532"/>
            <a:ext cx="660400" cy="660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76F8860-9409-1F24-BC71-A5D891064D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7015" y="3724532"/>
            <a:ext cx="660400" cy="660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2DA820-5CC3-9150-4F6F-B9BDA97A74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2228" y="3724532"/>
            <a:ext cx="660400" cy="660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66F6EB-C5B8-5302-5827-2EE341F32B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838" y="3724532"/>
            <a:ext cx="660400" cy="660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6CD7748-61B5-24AF-924A-1FA03C560E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7285" y="2474466"/>
            <a:ext cx="660400" cy="660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8F8C4C0-CF59-85B9-3282-D67C4C9F68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012" y="2474466"/>
            <a:ext cx="660400" cy="660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7669318-1FA8-610C-C232-46C15E0355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4225" y="2474466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0D0A28-9780-303F-7D1A-A1E8FE1C39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0835" y="2474466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6901EB3-201D-CF12-8F4E-B4EB9A89D0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7285" y="3724532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C2D5A76-E459-90FA-74CF-B8CFE9A903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9012" y="3724532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ADA3C45-CF39-DE75-7B53-306C1319231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74225" y="3724532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2695A1-E3DB-D64E-B9E6-6DE9A8C739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00835" y="3724532"/>
            <a:ext cx="660400" cy="66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F8F026-9327-C092-9D27-917D09BC59DD}"/>
              </a:ext>
            </a:extLst>
          </p:cNvPr>
          <p:cNvSpPr txBox="1"/>
          <p:nvPr/>
        </p:nvSpPr>
        <p:spPr>
          <a:xfrm>
            <a:off x="408225" y="407592"/>
            <a:ext cx="4732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SOCIAL MEDIA LOGO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2C70F-1EBD-F17C-50B7-B71CBE6260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A16015-320F-E80F-6BA0-3FEBB5356A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CC0CA6-B613-EE41-A77A-EA67BF52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B4969-B18E-0D3F-6B75-9C83EFEAA5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87983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4057F-E59C-4529-650F-2BB652DD5C0D}"/>
              </a:ext>
            </a:extLst>
          </p:cNvPr>
          <p:cNvSpPr txBox="1"/>
          <p:nvPr/>
        </p:nvSpPr>
        <p:spPr>
          <a:xfrm rot="16200000">
            <a:off x="-553302" y="2707257"/>
            <a:ext cx="6072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32D63-EF0E-3C8A-613C-30CAC5CFC76C}"/>
              </a:ext>
            </a:extLst>
          </p:cNvPr>
          <p:cNvSpPr txBox="1"/>
          <p:nvPr/>
        </p:nvSpPr>
        <p:spPr>
          <a:xfrm>
            <a:off x="5771435" y="1502407"/>
            <a:ext cx="2948243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Montserrat" pitchFamily="2" charset="77"/>
                <a:ea typeface="Microsoft YaHei" panose="020B0503020204020204" pitchFamily="34" charset="-122"/>
              </a:rPr>
              <a:t>CHAPTER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Montserrat" pitchFamily="2" charset="77"/>
                <a:ea typeface="Microsoft YaHei" panose="020B0503020204020204" pitchFamily="34" charset="-122"/>
              </a:rPr>
              <a:t>CHAPTER 2</a:t>
            </a:r>
            <a:endParaRPr lang="en-GB" sz="3200" b="1" dirty="0">
              <a:latin typeface="Montserrat" pitchFamily="2" charset="77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Montserrat" pitchFamily="2" charset="77"/>
                <a:ea typeface="Microsoft YaHei" panose="020B0503020204020204" pitchFamily="34" charset="-122"/>
              </a:rPr>
              <a:t>CHAPTER 3</a:t>
            </a:r>
            <a:endParaRPr lang="en-GB" sz="3200" b="1" dirty="0">
              <a:latin typeface="Montserrat" pitchFamily="2" charset="77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Montserrat" pitchFamily="2" charset="77"/>
                <a:ea typeface="Microsoft YaHei" panose="020B0503020204020204" pitchFamily="34" charset="-122"/>
              </a:rPr>
              <a:t>CHAPTER 4</a:t>
            </a:r>
            <a:endParaRPr lang="en-GB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59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B4969-B18E-0D3F-6B75-9C83EFEAA5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5F279-F6CA-EF0A-7FD1-868F26CB0883}"/>
              </a:ext>
            </a:extLst>
          </p:cNvPr>
          <p:cNvSpPr txBox="1"/>
          <p:nvPr/>
        </p:nvSpPr>
        <p:spPr>
          <a:xfrm>
            <a:off x="4724821" y="2938247"/>
            <a:ext cx="27655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6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THANKS</a:t>
            </a:r>
            <a:endParaRPr lang="en-GB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3B2CC-BCA8-66D3-9539-3530EF5F6E0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903" y="5599760"/>
            <a:ext cx="1764192" cy="6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E2AB03-0982-44A7-64C2-DEFED92AFD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B098B-54AC-DF8E-E734-8E4239BF27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1730" y="393630"/>
            <a:ext cx="1425956" cy="4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086259-4A2E-82D6-34E5-2AF1539320C6}"/>
              </a:ext>
            </a:extLst>
          </p:cNvPr>
          <p:cNvSpPr txBox="1"/>
          <p:nvPr/>
        </p:nvSpPr>
        <p:spPr>
          <a:xfrm>
            <a:off x="2340086" y="1681710"/>
            <a:ext cx="5272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Montserrat Light" pitchFamily="2" charset="77"/>
                <a:ea typeface="Microsoft YaHei" panose="020B0503020204020204" pitchFamily="34" charset="-122"/>
              </a:rPr>
              <a:t>CHAPTER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98A37-84D5-F98D-6EA0-01CD5AC311A3}"/>
              </a:ext>
            </a:extLst>
          </p:cNvPr>
          <p:cNvSpPr txBox="1"/>
          <p:nvPr/>
        </p:nvSpPr>
        <p:spPr>
          <a:xfrm>
            <a:off x="2394516" y="2867577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5400" b="1" dirty="0">
              <a:solidFill>
                <a:schemeClr val="bg1"/>
              </a:solidFill>
              <a:latin typeface="Montserrat" pitchFamily="2" charset="77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697C5-A5D2-3237-5E1C-1915A656521C}"/>
              </a:ext>
            </a:extLst>
          </p:cNvPr>
          <p:cNvSpPr txBox="1"/>
          <p:nvPr/>
        </p:nvSpPr>
        <p:spPr>
          <a:xfrm>
            <a:off x="2394516" y="3747363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Subhead</a:t>
            </a:r>
            <a:endParaRPr lang="en-US" altLang="zh-CN" sz="2000" b="1" dirty="0">
              <a:solidFill>
                <a:schemeClr val="bg1"/>
              </a:solidFill>
              <a:latin typeface="Montserrat" pitchFamily="2" charset="77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94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F195D7E-0D43-CCEA-CB0C-ECB7CF1ADE46}"/>
              </a:ext>
            </a:extLst>
          </p:cNvPr>
          <p:cNvSpPr/>
          <p:nvPr/>
        </p:nvSpPr>
        <p:spPr>
          <a:xfrm>
            <a:off x="7897865" y="3419529"/>
            <a:ext cx="3302812" cy="2278088"/>
          </a:xfrm>
          <a:prstGeom prst="roundRect">
            <a:avLst>
              <a:gd name="adj" fmla="val 3287"/>
            </a:avLst>
          </a:prstGeom>
          <a:solidFill>
            <a:srgbClr val="4CC9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627E3C-CA29-7AD5-CDE1-4D9ACB502CF8}"/>
              </a:ext>
            </a:extLst>
          </p:cNvPr>
          <p:cNvSpPr/>
          <p:nvPr/>
        </p:nvSpPr>
        <p:spPr>
          <a:xfrm>
            <a:off x="4448813" y="3419529"/>
            <a:ext cx="3302812" cy="2278088"/>
          </a:xfrm>
          <a:prstGeom prst="roundRect">
            <a:avLst>
              <a:gd name="adj" fmla="val 3287"/>
            </a:avLst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D3E0DCE-657F-3CBE-3F04-9C61736263B2}"/>
              </a:ext>
            </a:extLst>
          </p:cNvPr>
          <p:cNvSpPr/>
          <p:nvPr/>
        </p:nvSpPr>
        <p:spPr>
          <a:xfrm>
            <a:off x="999761" y="3419529"/>
            <a:ext cx="3302812" cy="2278088"/>
          </a:xfrm>
          <a:prstGeom prst="roundRect">
            <a:avLst>
              <a:gd name="adj" fmla="val 3287"/>
            </a:avLst>
          </a:prstGeom>
          <a:solidFill>
            <a:srgbClr val="050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514FF4B-3B7B-0401-5AB4-3D198E8D33E9}"/>
              </a:ext>
            </a:extLst>
          </p:cNvPr>
          <p:cNvSpPr txBox="1"/>
          <p:nvPr/>
        </p:nvSpPr>
        <p:spPr>
          <a:xfrm>
            <a:off x="4073289" y="1426896"/>
            <a:ext cx="404542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srgbClr val="0504AA"/>
                </a:solidFill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Slogan/Headline</a:t>
            </a:r>
            <a:endParaRPr kumimoji="0" lang="fr-FR" sz="36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0C6270DD-7389-26E7-9054-A3DB7A0054F6}"/>
              </a:ext>
            </a:extLst>
          </p:cNvPr>
          <p:cNvSpPr txBox="1"/>
          <p:nvPr/>
        </p:nvSpPr>
        <p:spPr>
          <a:xfrm>
            <a:off x="2327489" y="2113036"/>
            <a:ext cx="7561385" cy="9330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aliquam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erat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volutpat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 Ut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wisi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enim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ad minim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veniam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quis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nostrud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exerci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tation</a:t>
            </a:r>
            <a:r>
              <a:rPr lang="en-US" sz="1400" dirty="0"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9D27E332-9FC6-0D25-5B15-2509C25CD4B1}"/>
              </a:ext>
            </a:extLst>
          </p:cNvPr>
          <p:cNvSpPr txBox="1"/>
          <p:nvPr/>
        </p:nvSpPr>
        <p:spPr>
          <a:xfrm>
            <a:off x="1571167" y="391361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CB029370-DF5C-3ECE-4620-560206B9D6A7}"/>
              </a:ext>
            </a:extLst>
          </p:cNvPr>
          <p:cNvSpPr txBox="1"/>
          <p:nvPr/>
        </p:nvSpPr>
        <p:spPr>
          <a:xfrm>
            <a:off x="1144785" y="4476421"/>
            <a:ext cx="3012763" cy="5227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diam. 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7F63655E-409C-BAE7-2ADB-8D52964A0B70}"/>
              </a:ext>
            </a:extLst>
          </p:cNvPr>
          <p:cNvSpPr txBox="1"/>
          <p:nvPr/>
        </p:nvSpPr>
        <p:spPr>
          <a:xfrm>
            <a:off x="5018858" y="391361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600EDD9D-02E1-AEA4-41EA-B9418F4237D3}"/>
              </a:ext>
            </a:extLst>
          </p:cNvPr>
          <p:cNvSpPr txBox="1"/>
          <p:nvPr/>
        </p:nvSpPr>
        <p:spPr>
          <a:xfrm>
            <a:off x="8457729" y="391361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extBox 24">
            <a:extLst>
              <a:ext uri="{FF2B5EF4-FFF2-40B4-BE49-F238E27FC236}">
                <a16:creationId xmlns:a16="http://schemas.microsoft.com/office/drawing/2014/main" id="{BA5A702D-C70A-11C2-3BD6-5A40ECDDE489}"/>
              </a:ext>
            </a:extLst>
          </p:cNvPr>
          <p:cNvSpPr txBox="1"/>
          <p:nvPr/>
        </p:nvSpPr>
        <p:spPr>
          <a:xfrm>
            <a:off x="4601799" y="4476421"/>
            <a:ext cx="3012763" cy="5227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diam. </a:t>
            </a:r>
          </a:p>
        </p:txBody>
      </p:sp>
      <p:sp>
        <p:nvSpPr>
          <p:cNvPr id="3" name="TextBox 24">
            <a:extLst>
              <a:ext uri="{FF2B5EF4-FFF2-40B4-BE49-F238E27FC236}">
                <a16:creationId xmlns:a16="http://schemas.microsoft.com/office/drawing/2014/main" id="{6E200E13-EB6B-7167-557F-3C69B0A845F4}"/>
              </a:ext>
            </a:extLst>
          </p:cNvPr>
          <p:cNvSpPr txBox="1"/>
          <p:nvPr/>
        </p:nvSpPr>
        <p:spPr>
          <a:xfrm>
            <a:off x="8042889" y="4476421"/>
            <a:ext cx="3012763" cy="5227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amet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consectetuer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elit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, sed diam.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3F125-AE9B-1426-173C-4168DD43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6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32D63-EF0E-3C8A-613C-30CAC5CFC76C}"/>
              </a:ext>
            </a:extLst>
          </p:cNvPr>
          <p:cNvSpPr txBox="1"/>
          <p:nvPr/>
        </p:nvSpPr>
        <p:spPr>
          <a:xfrm>
            <a:off x="408225" y="40759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CB8FE-39F5-BAE9-804B-B95E5EF990AA}"/>
              </a:ext>
            </a:extLst>
          </p:cNvPr>
          <p:cNvSpPr txBox="1"/>
          <p:nvPr/>
        </p:nvSpPr>
        <p:spPr>
          <a:xfrm>
            <a:off x="515938" y="2576617"/>
            <a:ext cx="350043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504AA"/>
                </a:solidFill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Subhead</a:t>
            </a:r>
            <a:endParaRPr kumimoji="0" lang="fr-FR" sz="22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492B92FA-DB4A-6DAD-F7CF-497708F99732}"/>
              </a:ext>
            </a:extLst>
          </p:cNvPr>
          <p:cNvSpPr txBox="1"/>
          <p:nvPr/>
        </p:nvSpPr>
        <p:spPr>
          <a:xfrm>
            <a:off x="515940" y="2947225"/>
            <a:ext cx="5082756" cy="9314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aliquam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erat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volutpat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564AD-F414-031B-43E2-F459EB3D670B}"/>
              </a:ext>
            </a:extLst>
          </p:cNvPr>
          <p:cNvSpPr txBox="1"/>
          <p:nvPr/>
        </p:nvSpPr>
        <p:spPr>
          <a:xfrm>
            <a:off x="6629968" y="2576617"/>
            <a:ext cx="350043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srgbClr val="0504AA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Subhead</a:t>
            </a:r>
            <a:endParaRPr kumimoji="0" lang="fr-FR" sz="22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E807C43-4302-9268-ADBD-03362F4B493C}"/>
              </a:ext>
            </a:extLst>
          </p:cNvPr>
          <p:cNvSpPr txBox="1"/>
          <p:nvPr/>
        </p:nvSpPr>
        <p:spPr>
          <a:xfrm>
            <a:off x="6629970" y="2947225"/>
            <a:ext cx="5082756" cy="9314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aliquam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erat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volutpat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40680-5009-1FA2-9D29-1B8856FC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2E360-AFB2-B6BA-16CE-0CFF227C13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B098B-54AC-DF8E-E734-8E4239BF27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1730" y="393630"/>
            <a:ext cx="1425956" cy="4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679174-3DF4-0DE8-ABC1-9A4CBCF34444}"/>
              </a:ext>
            </a:extLst>
          </p:cNvPr>
          <p:cNvSpPr txBox="1"/>
          <p:nvPr/>
        </p:nvSpPr>
        <p:spPr>
          <a:xfrm>
            <a:off x="989745" y="2951946"/>
            <a:ext cx="10212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</a:rPr>
              <a:t>Meet CCELL EVOMAX, the advanced heating platform that works flawlessly with your oil. </a:t>
            </a:r>
            <a:endParaRPr lang="en-US" altLang="zh-CN" sz="2800" b="1" dirty="0">
              <a:solidFill>
                <a:schemeClr val="bg1"/>
              </a:solidFill>
              <a:latin typeface="Montserrat" pitchFamily="2" charset="77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51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B45F172-1A44-8C77-19D1-4543C0357C22}"/>
              </a:ext>
            </a:extLst>
          </p:cNvPr>
          <p:cNvSpPr/>
          <p:nvPr/>
        </p:nvSpPr>
        <p:spPr>
          <a:xfrm>
            <a:off x="524176" y="1678134"/>
            <a:ext cx="5448361" cy="2008800"/>
          </a:xfrm>
          <a:prstGeom prst="roundRect">
            <a:avLst>
              <a:gd name="adj" fmla="val 5776"/>
            </a:avLst>
          </a:prstGeom>
          <a:solidFill>
            <a:srgbClr val="050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5F710CB8-AB8F-FFDA-A9E6-A8A86D91537F}"/>
              </a:ext>
            </a:extLst>
          </p:cNvPr>
          <p:cNvSpPr txBox="1"/>
          <p:nvPr/>
        </p:nvSpPr>
        <p:spPr>
          <a:xfrm>
            <a:off x="3160187" y="2031970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Subhead</a:t>
            </a:r>
            <a:endParaRPr kumimoji="0" lang="fr-FR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C80705D-03F8-06C6-9A8F-7488280FA2EA}"/>
              </a:ext>
            </a:extLst>
          </p:cNvPr>
          <p:cNvSpPr txBox="1"/>
          <p:nvPr/>
        </p:nvSpPr>
        <p:spPr>
          <a:xfrm>
            <a:off x="3157975" y="2489441"/>
            <a:ext cx="2553430" cy="8972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dolor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sit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magna.</a:t>
            </a:r>
          </a:p>
        </p:txBody>
      </p:sp>
      <p:cxnSp>
        <p:nvCxnSpPr>
          <p:cNvPr id="17" name="直接连接符 14">
            <a:extLst>
              <a:ext uri="{FF2B5EF4-FFF2-40B4-BE49-F238E27FC236}">
                <a16:creationId xmlns:a16="http://schemas.microsoft.com/office/drawing/2014/main" id="{EF8BC7D9-9630-C5D6-85B0-F757BDF600DE}"/>
              </a:ext>
            </a:extLst>
          </p:cNvPr>
          <p:cNvCxnSpPr/>
          <p:nvPr/>
        </p:nvCxnSpPr>
        <p:spPr>
          <a:xfrm>
            <a:off x="3157975" y="2349628"/>
            <a:ext cx="4574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ACE1830-080A-BA1F-0D55-AE3851AEB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6" y="1678135"/>
            <a:ext cx="2298700" cy="2019300"/>
          </a:xfrm>
          <a:prstGeom prst="roundRect">
            <a:avLst>
              <a:gd name="adj" fmla="val 4963"/>
            </a:avLst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8792640-0C90-107B-E88A-F86EDB3EBCFC}"/>
              </a:ext>
            </a:extLst>
          </p:cNvPr>
          <p:cNvSpPr/>
          <p:nvPr/>
        </p:nvSpPr>
        <p:spPr>
          <a:xfrm>
            <a:off x="6227702" y="1665376"/>
            <a:ext cx="5448361" cy="2008800"/>
          </a:xfrm>
          <a:prstGeom prst="roundRect">
            <a:avLst>
              <a:gd name="adj" fmla="val 5776"/>
            </a:avLst>
          </a:prstGeom>
          <a:solidFill>
            <a:srgbClr val="050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C90E40-668D-A20C-E068-5BA5AC135957}"/>
              </a:ext>
            </a:extLst>
          </p:cNvPr>
          <p:cNvSpPr txBox="1"/>
          <p:nvPr/>
        </p:nvSpPr>
        <p:spPr>
          <a:xfrm>
            <a:off x="8863713" y="2019212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Subhead</a:t>
            </a:r>
            <a:endParaRPr kumimoji="0" lang="fr-FR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cs typeface="Arial" panose="020B0604020202020204" pitchFamily="34" charset="0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CD928-A1AC-3C57-2772-F835123A4377}"/>
              </a:ext>
            </a:extLst>
          </p:cNvPr>
          <p:cNvSpPr txBox="1"/>
          <p:nvPr/>
        </p:nvSpPr>
        <p:spPr>
          <a:xfrm>
            <a:off x="8861501" y="2476683"/>
            <a:ext cx="2535387" cy="8961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dolor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sit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magna.</a:t>
            </a:r>
          </a:p>
        </p:txBody>
      </p:sp>
      <p:cxnSp>
        <p:nvCxnSpPr>
          <p:cNvPr id="30" name="直接连接符 14">
            <a:extLst>
              <a:ext uri="{FF2B5EF4-FFF2-40B4-BE49-F238E27FC236}">
                <a16:creationId xmlns:a16="http://schemas.microsoft.com/office/drawing/2014/main" id="{DDE6E5BF-7ACD-B1DE-0079-60504BD4728E}"/>
              </a:ext>
            </a:extLst>
          </p:cNvPr>
          <p:cNvCxnSpPr/>
          <p:nvPr/>
        </p:nvCxnSpPr>
        <p:spPr>
          <a:xfrm>
            <a:off x="8861501" y="2336870"/>
            <a:ext cx="4574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393D517-671F-1423-4241-6C4B774F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02" y="1665377"/>
            <a:ext cx="2298700" cy="2019300"/>
          </a:xfrm>
          <a:prstGeom prst="roundRect">
            <a:avLst>
              <a:gd name="adj" fmla="val 4963"/>
            </a:avLst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51BF8FA-03B5-39A0-F113-3938CE05570A}"/>
              </a:ext>
            </a:extLst>
          </p:cNvPr>
          <p:cNvSpPr/>
          <p:nvPr/>
        </p:nvSpPr>
        <p:spPr>
          <a:xfrm>
            <a:off x="524176" y="3935198"/>
            <a:ext cx="5448361" cy="2008800"/>
          </a:xfrm>
          <a:prstGeom prst="roundRect">
            <a:avLst>
              <a:gd name="adj" fmla="val 5776"/>
            </a:avLst>
          </a:prstGeom>
          <a:solidFill>
            <a:srgbClr val="050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BE59722B-6726-1EBB-4BB0-B24351751E78}"/>
              </a:ext>
            </a:extLst>
          </p:cNvPr>
          <p:cNvSpPr txBox="1"/>
          <p:nvPr/>
        </p:nvSpPr>
        <p:spPr>
          <a:xfrm>
            <a:off x="3160187" y="4289034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Subhead</a:t>
            </a:r>
            <a:endParaRPr kumimoji="0" lang="fr-FR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D192C471-773B-DA39-F92B-DC30C84F8FA3}"/>
              </a:ext>
            </a:extLst>
          </p:cNvPr>
          <p:cNvSpPr txBox="1"/>
          <p:nvPr/>
        </p:nvSpPr>
        <p:spPr>
          <a:xfrm>
            <a:off x="3157975" y="4746505"/>
            <a:ext cx="2535387" cy="8961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dolor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sit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magna.</a:t>
            </a:r>
          </a:p>
        </p:txBody>
      </p:sp>
      <p:cxnSp>
        <p:nvCxnSpPr>
          <p:cNvPr id="35" name="直接连接符 14">
            <a:extLst>
              <a:ext uri="{FF2B5EF4-FFF2-40B4-BE49-F238E27FC236}">
                <a16:creationId xmlns:a16="http://schemas.microsoft.com/office/drawing/2014/main" id="{B0179827-CD42-ED09-8809-E6BCBA2D2993}"/>
              </a:ext>
            </a:extLst>
          </p:cNvPr>
          <p:cNvCxnSpPr/>
          <p:nvPr/>
        </p:nvCxnSpPr>
        <p:spPr>
          <a:xfrm>
            <a:off x="3157975" y="4606692"/>
            <a:ext cx="4574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EDDDCF5-494A-7A55-F860-52766AD6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6" y="3935199"/>
            <a:ext cx="2298700" cy="2019300"/>
          </a:xfrm>
          <a:prstGeom prst="roundRect">
            <a:avLst>
              <a:gd name="adj" fmla="val 4963"/>
            </a:avLst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59B7502-DA24-BFF1-CFB6-B0F161A26BC5}"/>
              </a:ext>
            </a:extLst>
          </p:cNvPr>
          <p:cNvSpPr/>
          <p:nvPr/>
        </p:nvSpPr>
        <p:spPr>
          <a:xfrm>
            <a:off x="6227702" y="3922440"/>
            <a:ext cx="5448361" cy="2008800"/>
          </a:xfrm>
          <a:prstGeom prst="roundRect">
            <a:avLst>
              <a:gd name="adj" fmla="val 5776"/>
            </a:avLst>
          </a:prstGeom>
          <a:solidFill>
            <a:srgbClr val="0504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CA4BE6-C180-2010-A33B-60F14D54E625}"/>
              </a:ext>
            </a:extLst>
          </p:cNvPr>
          <p:cNvSpPr txBox="1"/>
          <p:nvPr/>
        </p:nvSpPr>
        <p:spPr>
          <a:xfrm>
            <a:off x="8863713" y="4276276"/>
            <a:ext cx="1888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  <a:sym typeface="+mn-lt"/>
              </a:rPr>
              <a:t>Subhead</a:t>
            </a:r>
            <a:endParaRPr kumimoji="0" lang="fr-FR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cs typeface="Arial" panose="020B0604020202020204" pitchFamily="34" charset="0"/>
              <a:sym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93251C-7A81-4B34-2EE6-BF96AE4AAAB7}"/>
              </a:ext>
            </a:extLst>
          </p:cNvPr>
          <p:cNvSpPr txBox="1"/>
          <p:nvPr/>
        </p:nvSpPr>
        <p:spPr>
          <a:xfrm>
            <a:off x="8861501" y="4733747"/>
            <a:ext cx="2535387" cy="8961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dolor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sit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tincidunt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ut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AU" altLang="zh-CN" sz="1000" dirty="0" err="1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laoreet</a:t>
            </a:r>
            <a:r>
              <a:rPr lang="en-AU" altLang="zh-CN" sz="1000" dirty="0">
                <a:solidFill>
                  <a:schemeClr val="bg1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dolore magna.</a:t>
            </a:r>
          </a:p>
        </p:txBody>
      </p:sp>
      <p:cxnSp>
        <p:nvCxnSpPr>
          <p:cNvPr id="40" name="直接连接符 14">
            <a:extLst>
              <a:ext uri="{FF2B5EF4-FFF2-40B4-BE49-F238E27FC236}">
                <a16:creationId xmlns:a16="http://schemas.microsoft.com/office/drawing/2014/main" id="{D8FD79FC-6E1F-75C2-675B-6117A72B3C32}"/>
              </a:ext>
            </a:extLst>
          </p:cNvPr>
          <p:cNvCxnSpPr/>
          <p:nvPr/>
        </p:nvCxnSpPr>
        <p:spPr>
          <a:xfrm>
            <a:off x="8861501" y="4593934"/>
            <a:ext cx="4574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C8F95F78-02FD-67CD-9B8B-459103F3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02" y="3922441"/>
            <a:ext cx="2298700" cy="2019300"/>
          </a:xfrm>
          <a:prstGeom prst="roundRect">
            <a:avLst>
              <a:gd name="adj" fmla="val 4963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3A3168-3567-8A65-DC0E-9ADF40DE7B73}"/>
              </a:ext>
            </a:extLst>
          </p:cNvPr>
          <p:cNvSpPr txBox="1"/>
          <p:nvPr/>
        </p:nvSpPr>
        <p:spPr>
          <a:xfrm>
            <a:off x="408225" y="40759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350E3-55F0-CF79-9994-518B600D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4B257A2-FC69-AAB2-2712-0FDB1082C542}"/>
              </a:ext>
            </a:extLst>
          </p:cNvPr>
          <p:cNvGrpSpPr/>
          <p:nvPr/>
        </p:nvGrpSpPr>
        <p:grpSpPr>
          <a:xfrm>
            <a:off x="1118468" y="1279694"/>
            <a:ext cx="1532781" cy="2062270"/>
            <a:chOff x="515938" y="1499612"/>
            <a:chExt cx="1532781" cy="206227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ABC3B0D-CB2A-8DB4-1021-72F768253D16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" name="图片 125">
              <a:extLst>
                <a:ext uri="{FF2B5EF4-FFF2-40B4-BE49-F238E27FC236}">
                  <a16:creationId xmlns:a16="http://schemas.microsoft.com/office/drawing/2014/main" id="{7C8A52D2-B05E-A08F-27BF-070523BC4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E63FB2-CF45-D282-6E3F-CE3399303247}"/>
              </a:ext>
            </a:extLst>
          </p:cNvPr>
          <p:cNvGrpSpPr/>
          <p:nvPr/>
        </p:nvGrpSpPr>
        <p:grpSpPr>
          <a:xfrm>
            <a:off x="2812581" y="1279694"/>
            <a:ext cx="1532781" cy="2062270"/>
            <a:chOff x="515938" y="1499612"/>
            <a:chExt cx="1532781" cy="206227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7AFF71-5D19-A6DC-1A73-7740CBB6F403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" name="图片 125">
              <a:extLst>
                <a:ext uri="{FF2B5EF4-FFF2-40B4-BE49-F238E27FC236}">
                  <a16:creationId xmlns:a16="http://schemas.microsoft.com/office/drawing/2014/main" id="{902100D2-40DE-D718-62D0-D4E95375C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35D5E3-83DB-5AFD-4CDF-734B8B7DD50E}"/>
              </a:ext>
            </a:extLst>
          </p:cNvPr>
          <p:cNvGrpSpPr/>
          <p:nvPr/>
        </p:nvGrpSpPr>
        <p:grpSpPr>
          <a:xfrm>
            <a:off x="4506694" y="1279694"/>
            <a:ext cx="1532781" cy="2062270"/>
            <a:chOff x="515938" y="1499612"/>
            <a:chExt cx="1532781" cy="206227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4A6DF3B-201E-0629-2386-3CDE2CEDB4C1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2" name="图片 125">
              <a:extLst>
                <a:ext uri="{FF2B5EF4-FFF2-40B4-BE49-F238E27FC236}">
                  <a16:creationId xmlns:a16="http://schemas.microsoft.com/office/drawing/2014/main" id="{9C46D3C5-B89A-1E35-05F9-11D721E05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0E8E71-00E7-1DD5-59B0-07BA8C62985F}"/>
              </a:ext>
            </a:extLst>
          </p:cNvPr>
          <p:cNvGrpSpPr/>
          <p:nvPr/>
        </p:nvGrpSpPr>
        <p:grpSpPr>
          <a:xfrm>
            <a:off x="6200807" y="1279694"/>
            <a:ext cx="1532781" cy="2062270"/>
            <a:chOff x="515938" y="1499612"/>
            <a:chExt cx="1532781" cy="206227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D11AB73-32DE-AC55-65ED-3DC48EA6DD2C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2" name="图片 125">
              <a:extLst>
                <a:ext uri="{FF2B5EF4-FFF2-40B4-BE49-F238E27FC236}">
                  <a16:creationId xmlns:a16="http://schemas.microsoft.com/office/drawing/2014/main" id="{07686910-63E5-4567-CB78-5869F89E5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3E3F4A-A63E-ECD4-1F58-7DCC6BC36565}"/>
              </a:ext>
            </a:extLst>
          </p:cNvPr>
          <p:cNvGrpSpPr/>
          <p:nvPr/>
        </p:nvGrpSpPr>
        <p:grpSpPr>
          <a:xfrm>
            <a:off x="7894920" y="1279694"/>
            <a:ext cx="1532781" cy="2062270"/>
            <a:chOff x="515938" y="1499612"/>
            <a:chExt cx="1532781" cy="2062270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C025423-2732-C46D-E8F9-2BDBB46E8499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5" name="图片 125">
              <a:extLst>
                <a:ext uri="{FF2B5EF4-FFF2-40B4-BE49-F238E27FC236}">
                  <a16:creationId xmlns:a16="http://schemas.microsoft.com/office/drawing/2014/main" id="{50BCFF2B-5DDD-7B16-0C49-BEB1CD18A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F566C5-BDB5-F7DA-17B1-70EA020D0DDE}"/>
              </a:ext>
            </a:extLst>
          </p:cNvPr>
          <p:cNvGrpSpPr/>
          <p:nvPr/>
        </p:nvGrpSpPr>
        <p:grpSpPr>
          <a:xfrm>
            <a:off x="9589033" y="1279694"/>
            <a:ext cx="1532781" cy="2062270"/>
            <a:chOff x="515938" y="1499612"/>
            <a:chExt cx="1532781" cy="206227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563D89-0906-BE40-3600-59A2F7E6A65C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8" name="图片 125">
              <a:extLst>
                <a:ext uri="{FF2B5EF4-FFF2-40B4-BE49-F238E27FC236}">
                  <a16:creationId xmlns:a16="http://schemas.microsoft.com/office/drawing/2014/main" id="{97E16D47-DB56-E8AB-6D6A-BC4B539CE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73E692-FA10-EAC5-559A-1F7B7813E313}"/>
              </a:ext>
            </a:extLst>
          </p:cNvPr>
          <p:cNvGrpSpPr/>
          <p:nvPr/>
        </p:nvGrpSpPr>
        <p:grpSpPr>
          <a:xfrm>
            <a:off x="1118468" y="3887278"/>
            <a:ext cx="1532781" cy="2062270"/>
            <a:chOff x="515938" y="1499612"/>
            <a:chExt cx="1532781" cy="2062270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2DB34D6-449C-63AE-47AE-62C1229CCF5E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1" name="图片 125">
              <a:extLst>
                <a:ext uri="{FF2B5EF4-FFF2-40B4-BE49-F238E27FC236}">
                  <a16:creationId xmlns:a16="http://schemas.microsoft.com/office/drawing/2014/main" id="{D472B1CB-F32E-487C-FA7D-062953E5B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52E36D7-6F55-C8FB-98B2-B245B2307C6B}"/>
              </a:ext>
            </a:extLst>
          </p:cNvPr>
          <p:cNvGrpSpPr/>
          <p:nvPr/>
        </p:nvGrpSpPr>
        <p:grpSpPr>
          <a:xfrm>
            <a:off x="2812581" y="3887278"/>
            <a:ext cx="1532781" cy="2062270"/>
            <a:chOff x="515938" y="1499612"/>
            <a:chExt cx="1532781" cy="206227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B6A4BA-F292-DB6D-D9E6-8803C050731B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4" name="图片 125">
              <a:extLst>
                <a:ext uri="{FF2B5EF4-FFF2-40B4-BE49-F238E27FC236}">
                  <a16:creationId xmlns:a16="http://schemas.microsoft.com/office/drawing/2014/main" id="{06DCF84A-40A9-1301-0466-BB3B80366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E5DAFD-B15A-FB86-2631-73A0B54A0395}"/>
              </a:ext>
            </a:extLst>
          </p:cNvPr>
          <p:cNvGrpSpPr/>
          <p:nvPr/>
        </p:nvGrpSpPr>
        <p:grpSpPr>
          <a:xfrm>
            <a:off x="4506694" y="3887278"/>
            <a:ext cx="1532781" cy="2062270"/>
            <a:chOff x="515938" y="1499612"/>
            <a:chExt cx="1532781" cy="206227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859A4CD-C6A2-7ACE-A971-BA44AD093893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7" name="图片 125">
              <a:extLst>
                <a:ext uri="{FF2B5EF4-FFF2-40B4-BE49-F238E27FC236}">
                  <a16:creationId xmlns:a16="http://schemas.microsoft.com/office/drawing/2014/main" id="{D30FDF16-EA10-BE01-C7B6-DBA7F2E3D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901F1C-3727-1E07-5465-5F9D387FC9F5}"/>
              </a:ext>
            </a:extLst>
          </p:cNvPr>
          <p:cNvGrpSpPr/>
          <p:nvPr/>
        </p:nvGrpSpPr>
        <p:grpSpPr>
          <a:xfrm>
            <a:off x="6200807" y="3887278"/>
            <a:ext cx="1532781" cy="2062270"/>
            <a:chOff x="515938" y="1499612"/>
            <a:chExt cx="1532781" cy="206227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019D365C-7BDE-0C2E-344C-C4F5533D106B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0" name="图片 125">
              <a:extLst>
                <a:ext uri="{FF2B5EF4-FFF2-40B4-BE49-F238E27FC236}">
                  <a16:creationId xmlns:a16="http://schemas.microsoft.com/office/drawing/2014/main" id="{53922E56-661C-F854-EA2E-81490FF2F3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C28134-C82A-47A7-CD4F-639D1A3A366D}"/>
              </a:ext>
            </a:extLst>
          </p:cNvPr>
          <p:cNvGrpSpPr/>
          <p:nvPr/>
        </p:nvGrpSpPr>
        <p:grpSpPr>
          <a:xfrm>
            <a:off x="7894920" y="3887278"/>
            <a:ext cx="1532781" cy="2062270"/>
            <a:chOff x="515938" y="1499612"/>
            <a:chExt cx="1532781" cy="206227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B06CDDD-C799-0C43-108A-4B85C0D0FAE7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3" name="图片 125">
              <a:extLst>
                <a:ext uri="{FF2B5EF4-FFF2-40B4-BE49-F238E27FC236}">
                  <a16:creationId xmlns:a16="http://schemas.microsoft.com/office/drawing/2014/main" id="{94525128-90C4-C7E4-A3A1-A41D0EC5C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19136A-40C4-9B44-ABEC-B168FC490936}"/>
              </a:ext>
            </a:extLst>
          </p:cNvPr>
          <p:cNvGrpSpPr/>
          <p:nvPr/>
        </p:nvGrpSpPr>
        <p:grpSpPr>
          <a:xfrm>
            <a:off x="9589033" y="3887278"/>
            <a:ext cx="1532781" cy="2062270"/>
            <a:chOff x="515938" y="1499612"/>
            <a:chExt cx="1532781" cy="206227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504F9A6-11E4-B5B0-0097-3C87E60D0337}"/>
                </a:ext>
              </a:extLst>
            </p:cNvPr>
            <p:cNvSpPr/>
            <p:nvPr/>
          </p:nvSpPr>
          <p:spPr>
            <a:xfrm>
              <a:off x="515938" y="1499612"/>
              <a:ext cx="1532781" cy="2062270"/>
            </a:xfrm>
            <a:prstGeom prst="roundRect">
              <a:avLst>
                <a:gd name="adj" fmla="val 7971"/>
              </a:avLst>
            </a:prstGeom>
            <a:solidFill>
              <a:srgbClr val="4CC9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6" name="图片 125">
              <a:extLst>
                <a:ext uri="{FF2B5EF4-FFF2-40B4-BE49-F238E27FC236}">
                  <a16:creationId xmlns:a16="http://schemas.microsoft.com/office/drawing/2014/main" id="{FF12E346-FE5C-0F86-1A11-EE06F983D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87027" y="1718565"/>
              <a:ext cx="790601" cy="1647514"/>
            </a:xfrm>
            <a:prstGeom prst="rect">
              <a:avLst/>
            </a:prstGeom>
          </p:spPr>
        </p:pic>
      </p:grpSp>
      <p:sp>
        <p:nvSpPr>
          <p:cNvPr id="67" name="TextBox 14">
            <a:extLst>
              <a:ext uri="{FF2B5EF4-FFF2-40B4-BE49-F238E27FC236}">
                <a16:creationId xmlns:a16="http://schemas.microsoft.com/office/drawing/2014/main" id="{892C0C35-8B3A-0F21-D08F-33A19865A4C4}"/>
              </a:ext>
            </a:extLst>
          </p:cNvPr>
          <p:cNvSpPr txBox="1"/>
          <p:nvPr/>
        </p:nvSpPr>
        <p:spPr>
          <a:xfrm>
            <a:off x="1205277" y="3436735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altLang="zh-CN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1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8" name="TextBox 14">
            <a:extLst>
              <a:ext uri="{FF2B5EF4-FFF2-40B4-BE49-F238E27FC236}">
                <a16:creationId xmlns:a16="http://schemas.microsoft.com/office/drawing/2014/main" id="{AC6E0AD1-A3CF-89A1-55DE-85307646B8FF}"/>
              </a:ext>
            </a:extLst>
          </p:cNvPr>
          <p:cNvSpPr txBox="1"/>
          <p:nvPr/>
        </p:nvSpPr>
        <p:spPr>
          <a:xfrm>
            <a:off x="2899390" y="3436735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400" b="1" dirty="0"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2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9" name="TextBox 14">
            <a:extLst>
              <a:ext uri="{FF2B5EF4-FFF2-40B4-BE49-F238E27FC236}">
                <a16:creationId xmlns:a16="http://schemas.microsoft.com/office/drawing/2014/main" id="{F8BE9DB6-A0B0-7F10-E3B7-AEFD8A9C97C5}"/>
              </a:ext>
            </a:extLst>
          </p:cNvPr>
          <p:cNvSpPr txBox="1"/>
          <p:nvPr/>
        </p:nvSpPr>
        <p:spPr>
          <a:xfrm>
            <a:off x="4590292" y="3436735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400" b="1" dirty="0"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3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0" name="TextBox 14">
            <a:extLst>
              <a:ext uri="{FF2B5EF4-FFF2-40B4-BE49-F238E27FC236}">
                <a16:creationId xmlns:a16="http://schemas.microsoft.com/office/drawing/2014/main" id="{B06180D8-4CA8-48F0-8EAC-77858B997039}"/>
              </a:ext>
            </a:extLst>
          </p:cNvPr>
          <p:cNvSpPr txBox="1"/>
          <p:nvPr/>
        </p:nvSpPr>
        <p:spPr>
          <a:xfrm>
            <a:off x="6287616" y="3436735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400" b="1" dirty="0"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4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1" name="TextBox 14">
            <a:extLst>
              <a:ext uri="{FF2B5EF4-FFF2-40B4-BE49-F238E27FC236}">
                <a16:creationId xmlns:a16="http://schemas.microsoft.com/office/drawing/2014/main" id="{9B4B4F50-476F-E264-9BBB-5430C48E78D4}"/>
              </a:ext>
            </a:extLst>
          </p:cNvPr>
          <p:cNvSpPr txBox="1"/>
          <p:nvPr/>
        </p:nvSpPr>
        <p:spPr>
          <a:xfrm>
            <a:off x="8049963" y="3436735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400" b="1" dirty="0"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5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2" name="TextBox 14">
            <a:extLst>
              <a:ext uri="{FF2B5EF4-FFF2-40B4-BE49-F238E27FC236}">
                <a16:creationId xmlns:a16="http://schemas.microsoft.com/office/drawing/2014/main" id="{1F73C691-7168-1F26-E314-6BA24B5BC5C1}"/>
              </a:ext>
            </a:extLst>
          </p:cNvPr>
          <p:cNvSpPr txBox="1"/>
          <p:nvPr/>
        </p:nvSpPr>
        <p:spPr>
          <a:xfrm>
            <a:off x="9670419" y="3436735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400" b="1" dirty="0"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6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3" name="TextBox 14">
            <a:extLst>
              <a:ext uri="{FF2B5EF4-FFF2-40B4-BE49-F238E27FC236}">
                <a16:creationId xmlns:a16="http://schemas.microsoft.com/office/drawing/2014/main" id="{00CCE7B4-FC4F-17A7-40A9-973C8103E779}"/>
              </a:ext>
            </a:extLst>
          </p:cNvPr>
          <p:cNvSpPr txBox="1"/>
          <p:nvPr/>
        </p:nvSpPr>
        <p:spPr>
          <a:xfrm>
            <a:off x="1205277" y="6042200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1400" b="1" dirty="0"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7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4" name="TextBox 14">
            <a:extLst>
              <a:ext uri="{FF2B5EF4-FFF2-40B4-BE49-F238E27FC236}">
                <a16:creationId xmlns:a16="http://schemas.microsoft.com/office/drawing/2014/main" id="{E7A0B83F-A03A-135A-6422-8A943C15D4D8}"/>
              </a:ext>
            </a:extLst>
          </p:cNvPr>
          <p:cNvSpPr txBox="1"/>
          <p:nvPr/>
        </p:nvSpPr>
        <p:spPr>
          <a:xfrm>
            <a:off x="2899390" y="6042200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altLang="zh-CN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8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5" name="TextBox 14">
            <a:extLst>
              <a:ext uri="{FF2B5EF4-FFF2-40B4-BE49-F238E27FC236}">
                <a16:creationId xmlns:a16="http://schemas.microsoft.com/office/drawing/2014/main" id="{12B6F75A-B8CD-E743-2812-C09E986D684D}"/>
              </a:ext>
            </a:extLst>
          </p:cNvPr>
          <p:cNvSpPr txBox="1"/>
          <p:nvPr/>
        </p:nvSpPr>
        <p:spPr>
          <a:xfrm>
            <a:off x="4590292" y="6042200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altLang="zh-CN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9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6" name="TextBox 14">
            <a:extLst>
              <a:ext uri="{FF2B5EF4-FFF2-40B4-BE49-F238E27FC236}">
                <a16:creationId xmlns:a16="http://schemas.microsoft.com/office/drawing/2014/main" id="{6B42603D-6A41-1D69-2216-9DECE48A96C8}"/>
              </a:ext>
            </a:extLst>
          </p:cNvPr>
          <p:cNvSpPr txBox="1"/>
          <p:nvPr/>
        </p:nvSpPr>
        <p:spPr>
          <a:xfrm>
            <a:off x="6287616" y="6042200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altLang="zh-CN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10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7" name="TextBox 14">
            <a:extLst>
              <a:ext uri="{FF2B5EF4-FFF2-40B4-BE49-F238E27FC236}">
                <a16:creationId xmlns:a16="http://schemas.microsoft.com/office/drawing/2014/main" id="{50165628-AEEE-E7CA-9B7D-8F23BC66BD02}"/>
              </a:ext>
            </a:extLst>
          </p:cNvPr>
          <p:cNvSpPr txBox="1"/>
          <p:nvPr/>
        </p:nvSpPr>
        <p:spPr>
          <a:xfrm>
            <a:off x="8049963" y="6042200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altLang="zh-CN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11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8" name="TextBox 14">
            <a:extLst>
              <a:ext uri="{FF2B5EF4-FFF2-40B4-BE49-F238E27FC236}">
                <a16:creationId xmlns:a16="http://schemas.microsoft.com/office/drawing/2014/main" id="{E6ECF759-0BBC-246B-B207-9BF8C4FC48EA}"/>
              </a:ext>
            </a:extLst>
          </p:cNvPr>
          <p:cNvSpPr txBox="1"/>
          <p:nvPr/>
        </p:nvSpPr>
        <p:spPr>
          <a:xfrm>
            <a:off x="9670419" y="6042200"/>
            <a:ext cx="1359159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kumimoji="0" lang="en-AU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Product</a:t>
            </a:r>
            <a:r>
              <a:rPr kumimoji="0" lang="zh-CN" alt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altLang="zh-CN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12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858A7-644A-CCE8-5AA3-A44ECA56BDD5}"/>
              </a:ext>
            </a:extLst>
          </p:cNvPr>
          <p:cNvSpPr txBox="1"/>
          <p:nvPr/>
        </p:nvSpPr>
        <p:spPr>
          <a:xfrm>
            <a:off x="408225" y="40759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14D74-FF72-FE7D-DECF-5C1D703B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92951E-F4C6-4F0B-0650-DF5409395D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02"/>
            <a:ext cx="12192361" cy="6857797"/>
          </a:xfrm>
          <a:prstGeom prst="rect">
            <a:avLst/>
          </a:prstGeom>
        </p:spPr>
      </p:pic>
      <p:pic>
        <p:nvPicPr>
          <p:cNvPr id="2" name="图片占位符 10">
            <a:extLst>
              <a:ext uri="{FF2B5EF4-FFF2-40B4-BE49-F238E27FC236}">
                <a16:creationId xmlns:a16="http://schemas.microsoft.com/office/drawing/2014/main" id="{B707FD25-23A9-4EA4-05BC-CAFA384F49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52964" y="1449593"/>
            <a:ext cx="2643809" cy="3545005"/>
          </a:xfrm>
          <a:prstGeom prst="roundRect">
            <a:avLst>
              <a:gd name="adj" fmla="val 3095"/>
            </a:avLst>
          </a:prstGeom>
        </p:spPr>
      </p:pic>
      <p:pic>
        <p:nvPicPr>
          <p:cNvPr id="10" name="图片占位符 10">
            <a:extLst>
              <a:ext uri="{FF2B5EF4-FFF2-40B4-BE49-F238E27FC236}">
                <a16:creationId xmlns:a16="http://schemas.microsoft.com/office/drawing/2014/main" id="{4413A9C5-5919-874D-96B2-4710608616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79069" y="1449593"/>
            <a:ext cx="2643809" cy="3545005"/>
          </a:xfrm>
          <a:prstGeom prst="roundRect">
            <a:avLst>
              <a:gd name="adj" fmla="val 3095"/>
            </a:avLst>
          </a:prstGeo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0A6F9E2D-CA21-B501-611F-4CB2452D84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05174" y="1449592"/>
            <a:ext cx="2643809" cy="3545005"/>
          </a:xfrm>
          <a:prstGeom prst="roundRect">
            <a:avLst>
              <a:gd name="adj" fmla="val 3095"/>
            </a:avLst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ACB011-614D-B564-EF5A-30959E9066AA}"/>
              </a:ext>
            </a:extLst>
          </p:cNvPr>
          <p:cNvSpPr txBox="1"/>
          <p:nvPr/>
        </p:nvSpPr>
        <p:spPr>
          <a:xfrm>
            <a:off x="1350293" y="5246358"/>
            <a:ext cx="26438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504AA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0630FBA1-B940-4B78-BEB6-DB5D8603C53D}"/>
              </a:ext>
            </a:extLst>
          </p:cNvPr>
          <p:cNvSpPr txBox="1"/>
          <p:nvPr/>
        </p:nvSpPr>
        <p:spPr>
          <a:xfrm>
            <a:off x="1350293" y="5579335"/>
            <a:ext cx="2643809" cy="731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4F6E8-88B9-1CB3-9142-C83A8A207CD4}"/>
              </a:ext>
            </a:extLst>
          </p:cNvPr>
          <p:cNvSpPr txBox="1"/>
          <p:nvPr/>
        </p:nvSpPr>
        <p:spPr>
          <a:xfrm>
            <a:off x="4779069" y="5246358"/>
            <a:ext cx="26438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504AA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F102358B-7DC2-0D0F-68FE-7F335342A599}"/>
              </a:ext>
            </a:extLst>
          </p:cNvPr>
          <p:cNvSpPr txBox="1"/>
          <p:nvPr/>
        </p:nvSpPr>
        <p:spPr>
          <a:xfrm>
            <a:off x="4779069" y="5579335"/>
            <a:ext cx="2643809" cy="731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14BA1-5244-1A54-95A6-9B6DCAE800FB}"/>
              </a:ext>
            </a:extLst>
          </p:cNvPr>
          <p:cNvSpPr txBox="1"/>
          <p:nvPr/>
        </p:nvSpPr>
        <p:spPr>
          <a:xfrm>
            <a:off x="8205174" y="5246358"/>
            <a:ext cx="264380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504AA"/>
                </a:solidFill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Subhead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0504AA"/>
              </a:solidFill>
              <a:effectLst/>
              <a:uLnTx/>
              <a:uFillTx/>
              <a:latin typeface="Montserrat" pitchFamily="2" charset="77"/>
              <a:ea typeface="Microsoft YaHei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16FC4D9A-8F98-9D56-647A-96E841A8C28D}"/>
              </a:ext>
            </a:extLst>
          </p:cNvPr>
          <p:cNvSpPr txBox="1"/>
          <p:nvPr/>
        </p:nvSpPr>
        <p:spPr>
          <a:xfrm>
            <a:off x="8205174" y="5579335"/>
            <a:ext cx="2643809" cy="7318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Lorem ipsum dolor sit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amet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consectetuer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adipiscing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elit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, sed diam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nonummy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nibh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kumimoji="0" lang="en-US" sz="1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euismod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itchFamily="2" charset="77"/>
                <a:ea typeface="Microsoft YaHei" panose="020B0503020204020204" pitchFamily="34" charset="-122"/>
                <a:cs typeface="Arial" panose="020B0604020202020204" pitchFamily="34" charset="0"/>
                <a:sym typeface="+mn-l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98B6B-A42F-ACCF-ECAE-03BE9A72BECE}"/>
              </a:ext>
            </a:extLst>
          </p:cNvPr>
          <p:cNvSpPr txBox="1"/>
          <p:nvPr/>
        </p:nvSpPr>
        <p:spPr>
          <a:xfrm>
            <a:off x="408225" y="407592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Montserrat" pitchFamily="2" charset="77"/>
                <a:ea typeface="Microsoft YaHei" panose="020B0503020204020204" pitchFamily="34" charset="-122"/>
              </a:rPr>
              <a:t>HEADLINE</a:t>
            </a:r>
            <a:endParaRPr lang="en-US" altLang="zh-CN" sz="3200" b="1" dirty="0">
              <a:latin typeface="Montserrat" pitchFamily="2" charset="77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3D620-9167-2B3F-07D9-E51B4A5C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450" y="397289"/>
            <a:ext cx="1436172" cy="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9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840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</vt:lpstr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343621560@qq.com</dc:creator>
  <cp:lastModifiedBy>Alexander Becquet</cp:lastModifiedBy>
  <cp:revision>60</cp:revision>
  <dcterms:created xsi:type="dcterms:W3CDTF">2024-06-12T05:45:47Z</dcterms:created>
  <dcterms:modified xsi:type="dcterms:W3CDTF">2025-02-04T20:55:03Z</dcterms:modified>
</cp:coreProperties>
</file>