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96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14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85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76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06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02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94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445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36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64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64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92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61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767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762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664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15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860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888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162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820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78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95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88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72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45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34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548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58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1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1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6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44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8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2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0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gems.org/gems/watir-webdri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rib/watir-webdriv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st.github.com/90211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90212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ib/watir-webdriver/wiki/Comparison-with-Watir-1.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igureoutwhe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902141" TargetMode="External"/><Relationship Id="rId5" Type="http://schemas.openxmlformats.org/officeDocument/2006/relationships/hyperlink" Target="https://gist.github.com/902125" TargetMode="External"/><Relationship Id="rId4" Type="http://schemas.openxmlformats.org/officeDocument/2006/relationships/hyperlink" Target="https://gist.github.com/90213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ri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gems.org/gems/selenium-webdriv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lenium.google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022" y="3782780"/>
            <a:ext cx="688911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spc="-5" dirty="0">
                <a:latin typeface="Gill Sans MT"/>
                <a:cs typeface="Gill Sans MT"/>
              </a:rPr>
              <a:t>w</a:t>
            </a:r>
            <a:r>
              <a:rPr sz="8400" spc="-40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t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spc="-710" dirty="0">
                <a:latin typeface="Gill Sans MT"/>
                <a:cs typeface="Gill Sans MT"/>
              </a:rPr>
              <a:t>r</a:t>
            </a:r>
            <a:r>
              <a:rPr sz="8400" spc="-5" dirty="0">
                <a:latin typeface="Gill Sans MT"/>
                <a:cs typeface="Gill Sans MT"/>
              </a:rPr>
              <a:t>-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spc="-45" dirty="0">
                <a:latin typeface="Gill Sans MT"/>
                <a:cs typeface="Gill Sans MT"/>
              </a:rPr>
              <a:t>ebd</a:t>
            </a:r>
            <a:r>
              <a:rPr sz="8400" dirty="0">
                <a:latin typeface="Gill Sans MT"/>
                <a:cs typeface="Gill Sans MT"/>
              </a:rPr>
              <a:t>r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3119">
              <a:lnSpc>
                <a:spcPct val="100000"/>
              </a:lnSpc>
            </a:pPr>
            <a:r>
              <a:rPr spc="-5" dirty="0"/>
              <a:t>w</a:t>
            </a:r>
            <a:r>
              <a:rPr spc="-40" dirty="0"/>
              <a:t>a</a:t>
            </a:r>
            <a:r>
              <a:rPr dirty="0"/>
              <a:t>t</a:t>
            </a:r>
            <a:r>
              <a:rPr spc="-5" dirty="0"/>
              <a:t>i</a:t>
            </a:r>
            <a:r>
              <a:rPr spc="-710" dirty="0"/>
              <a:t>r</a:t>
            </a:r>
            <a:r>
              <a:rPr spc="-5" dirty="0"/>
              <a:t>-</a:t>
            </a:r>
            <a:r>
              <a:rPr spc="-170" dirty="0"/>
              <a:t>w</a:t>
            </a:r>
            <a:r>
              <a:rPr spc="-45" dirty="0"/>
              <a:t>ebd</a:t>
            </a:r>
            <a:r>
              <a:rPr dirty="0"/>
              <a:t>r</a:t>
            </a:r>
            <a:r>
              <a:rPr spc="-5" dirty="0"/>
              <a:t>i</a:t>
            </a:r>
            <a:r>
              <a:rPr spc="-210" dirty="0"/>
              <a:t>v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1" y="3958850"/>
            <a:ext cx="9861550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274320" indent="-571500">
              <a:lnSpc>
                <a:spcPts val="4900"/>
              </a:lnSpc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5" dirty="0">
                <a:latin typeface="Gill Sans MT"/>
                <a:cs typeface="Gill Sans MT"/>
              </a:rPr>
              <a:t>Wr</a:t>
            </a:r>
            <a:r>
              <a:rPr sz="4200" spc="-65" dirty="0">
                <a:latin typeface="Gill Sans MT"/>
                <a:cs typeface="Gill Sans MT"/>
              </a:rPr>
              <a:t>a</a:t>
            </a:r>
            <a:r>
              <a:rPr sz="4200" spc="-20" dirty="0">
                <a:latin typeface="Gill Sans MT"/>
                <a:cs typeface="Gill Sans MT"/>
              </a:rPr>
              <a:t>ps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um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spc="-25" dirty="0">
                <a:latin typeface="Gill Sans MT"/>
                <a:cs typeface="Gill Sans MT"/>
              </a:rPr>
              <a:t>ebd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20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her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el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AP</a:t>
            </a:r>
            <a:r>
              <a:rPr sz="4200" dirty="0">
                <a:latin typeface="Gill Sans MT"/>
                <a:cs typeface="Gill Sans MT"/>
              </a:rPr>
              <a:t>I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u="heavy" spc="-20" dirty="0">
                <a:latin typeface="Gill Sans MT"/>
                <a:cs typeface="Gill Sans MT"/>
                <a:hlinkClick r:id="rId3"/>
              </a:rPr>
              <a:t>https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4200" u="heavy" spc="-15" dirty="0">
                <a:latin typeface="Gill Sans MT"/>
                <a:cs typeface="Gill Sans MT"/>
                <a:hlinkClick r:id="rId3"/>
              </a:rPr>
              <a:t>//</a:t>
            </a:r>
            <a:r>
              <a:rPr sz="4200" u="heavy" spc="-20" dirty="0">
                <a:latin typeface="Gill Sans MT"/>
                <a:cs typeface="Gill Sans MT"/>
                <a:hlinkClick r:id="rId3"/>
              </a:rPr>
              <a:t>ru</a:t>
            </a:r>
            <a:r>
              <a:rPr sz="4200" u="heavy" spc="-70" dirty="0">
                <a:latin typeface="Gill Sans MT"/>
                <a:cs typeface="Gill Sans MT"/>
                <a:hlinkClick r:id="rId3"/>
              </a:rPr>
              <a:t>b</a:t>
            </a:r>
            <a:r>
              <a:rPr sz="4200" u="heavy" spc="-20" dirty="0">
                <a:latin typeface="Gill Sans MT"/>
                <a:cs typeface="Gill Sans MT"/>
                <a:hlinkClick r:id="rId3"/>
              </a:rPr>
              <a:t>yg</a:t>
            </a:r>
            <a:r>
              <a:rPr sz="4200" u="heavy" spc="-25" dirty="0">
                <a:latin typeface="Gill Sans MT"/>
                <a:cs typeface="Gill Sans MT"/>
                <a:hlinkClick r:id="rId3"/>
              </a:rPr>
              <a:t>ems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4200" u="heavy" spc="-25" dirty="0">
                <a:latin typeface="Gill Sans MT"/>
                <a:cs typeface="Gill Sans MT"/>
                <a:hlinkClick r:id="rId3"/>
              </a:rPr>
              <a:t>o</a:t>
            </a:r>
            <a:r>
              <a:rPr sz="4200" u="heavy" spc="-20" dirty="0">
                <a:latin typeface="Gill Sans MT"/>
                <a:cs typeface="Gill Sans MT"/>
                <a:hlinkClick r:id="rId3"/>
              </a:rPr>
              <a:t>rg</a:t>
            </a:r>
            <a:r>
              <a:rPr sz="4200" u="heavy" spc="-15" dirty="0">
                <a:latin typeface="Gill Sans MT"/>
                <a:cs typeface="Gill Sans MT"/>
                <a:hlinkClick r:id="rId3"/>
              </a:rPr>
              <a:t>/</a:t>
            </a:r>
            <a:r>
              <a:rPr sz="4200" u="heavy" spc="-20" dirty="0">
                <a:latin typeface="Gill Sans MT"/>
                <a:cs typeface="Gill Sans MT"/>
                <a:hlinkClick r:id="rId3"/>
              </a:rPr>
              <a:t>g</a:t>
            </a:r>
            <a:r>
              <a:rPr sz="4200" u="heavy" spc="-25" dirty="0">
                <a:latin typeface="Gill Sans MT"/>
                <a:cs typeface="Gill Sans MT"/>
                <a:hlinkClick r:id="rId3"/>
              </a:rPr>
              <a:t>ems</a:t>
            </a:r>
            <a:r>
              <a:rPr sz="4200" u="heavy" spc="-15" dirty="0">
                <a:latin typeface="Gill Sans MT"/>
                <a:cs typeface="Gill Sans MT"/>
                <a:hlinkClick r:id="rId3"/>
              </a:rPr>
              <a:t>/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w</a:t>
            </a:r>
            <a:r>
              <a:rPr sz="4200" u="heavy" spc="-20" dirty="0">
                <a:latin typeface="Gill Sans MT"/>
                <a:cs typeface="Gill Sans MT"/>
                <a:hlinkClick r:id="rId3"/>
              </a:rPr>
              <a:t>a</a:t>
            </a:r>
            <a:r>
              <a:rPr sz="4200" u="heavy" dirty="0">
                <a:latin typeface="Gill Sans MT"/>
                <a:cs typeface="Gill Sans MT"/>
                <a:hlinkClick r:id="rId3"/>
              </a:rPr>
              <a:t>t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4200" u="heavy" spc="-360" dirty="0">
                <a:latin typeface="Gill Sans MT"/>
                <a:cs typeface="Gill Sans MT"/>
                <a:hlinkClick r:id="rId3"/>
              </a:rPr>
              <a:t>r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-</a:t>
            </a:r>
            <a:r>
              <a:rPr sz="4200" u="heavy" spc="-85" dirty="0">
                <a:latin typeface="Gill Sans MT"/>
                <a:cs typeface="Gill Sans MT"/>
                <a:hlinkClick r:id="rId3"/>
              </a:rPr>
              <a:t>w</a:t>
            </a:r>
            <a:r>
              <a:rPr sz="4200" u="heavy" spc="-25" dirty="0">
                <a:latin typeface="Gill Sans MT"/>
                <a:cs typeface="Gill Sans MT"/>
                <a:hlinkClick r:id="rId3"/>
              </a:rPr>
              <a:t>ebd</a:t>
            </a:r>
            <a:r>
              <a:rPr sz="42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42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4200" u="heavy" spc="-105" dirty="0">
                <a:latin typeface="Gill Sans MT"/>
                <a:cs typeface="Gill Sans MT"/>
                <a:hlinkClick r:id="rId3"/>
              </a:rPr>
              <a:t>v</a:t>
            </a:r>
            <a:r>
              <a:rPr sz="4200" u="heavy" dirty="0">
                <a:latin typeface="Gill Sans MT"/>
                <a:cs typeface="Gill Sans MT"/>
                <a:hlinkClick r:id="rId3"/>
              </a:rPr>
              <a:t>er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u="heavy" spc="-20" dirty="0">
                <a:latin typeface="Gill Sans MT"/>
                <a:cs typeface="Gill Sans MT"/>
                <a:hlinkClick r:id="rId4"/>
              </a:rPr>
              <a:t>https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:</a:t>
            </a:r>
            <a:r>
              <a:rPr sz="4200" u="heavy" spc="-15" dirty="0">
                <a:latin typeface="Gill Sans MT"/>
                <a:cs typeface="Gill Sans MT"/>
                <a:hlinkClick r:id="rId4"/>
              </a:rPr>
              <a:t>//</a:t>
            </a:r>
            <a:r>
              <a:rPr sz="4200" u="heavy" spc="-20" dirty="0">
                <a:latin typeface="Gill Sans MT"/>
                <a:cs typeface="Gill Sans MT"/>
                <a:hlinkClick r:id="rId4"/>
              </a:rPr>
              <a:t>g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200" u="heavy" dirty="0">
                <a:latin typeface="Gill Sans MT"/>
                <a:cs typeface="Gill Sans MT"/>
                <a:hlinkClick r:id="rId4"/>
              </a:rPr>
              <a:t>thu</a:t>
            </a:r>
            <a:r>
              <a:rPr sz="4200" u="heavy" spc="-45" dirty="0">
                <a:latin typeface="Gill Sans MT"/>
                <a:cs typeface="Gill Sans MT"/>
                <a:hlinkClick r:id="rId4"/>
              </a:rPr>
              <a:t>b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4200" u="heavy" spc="-25" dirty="0">
                <a:latin typeface="Gill Sans MT"/>
                <a:cs typeface="Gill Sans MT"/>
                <a:hlinkClick r:id="rId4"/>
              </a:rPr>
              <a:t>com/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j</a:t>
            </a:r>
            <a:r>
              <a:rPr sz="4200" u="heavy" spc="-20" dirty="0">
                <a:latin typeface="Gill Sans MT"/>
                <a:cs typeface="Gill Sans MT"/>
                <a:hlinkClick r:id="rId4"/>
              </a:rPr>
              <a:t>a</a:t>
            </a:r>
            <a:r>
              <a:rPr sz="4200" u="heavy" dirty="0">
                <a:latin typeface="Gill Sans MT"/>
                <a:cs typeface="Gill Sans MT"/>
                <a:hlinkClick r:id="rId4"/>
              </a:rPr>
              <a:t>r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200" u="heavy" spc="-20" dirty="0">
                <a:latin typeface="Gill Sans MT"/>
                <a:cs typeface="Gill Sans MT"/>
                <a:hlinkClick r:id="rId4"/>
              </a:rPr>
              <a:t>b/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w</a:t>
            </a:r>
            <a:r>
              <a:rPr sz="4200" u="heavy" spc="-20" dirty="0">
                <a:latin typeface="Gill Sans MT"/>
                <a:cs typeface="Gill Sans MT"/>
                <a:hlinkClick r:id="rId4"/>
              </a:rPr>
              <a:t>a</a:t>
            </a:r>
            <a:r>
              <a:rPr sz="4200" u="heavy" dirty="0">
                <a:latin typeface="Gill Sans MT"/>
                <a:cs typeface="Gill Sans MT"/>
                <a:hlinkClick r:id="rId4"/>
              </a:rPr>
              <a:t>t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200" u="heavy" spc="-360" dirty="0">
                <a:latin typeface="Gill Sans MT"/>
                <a:cs typeface="Gill Sans MT"/>
                <a:hlinkClick r:id="rId4"/>
              </a:rPr>
              <a:t>r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-</a:t>
            </a:r>
            <a:r>
              <a:rPr sz="4200" u="heavy" spc="-85" dirty="0">
                <a:latin typeface="Gill Sans MT"/>
                <a:cs typeface="Gill Sans MT"/>
                <a:hlinkClick r:id="rId4"/>
              </a:rPr>
              <a:t>w</a:t>
            </a:r>
            <a:r>
              <a:rPr sz="4200" u="heavy" spc="-25" dirty="0">
                <a:latin typeface="Gill Sans MT"/>
                <a:cs typeface="Gill Sans MT"/>
                <a:hlinkClick r:id="rId4"/>
              </a:rPr>
              <a:t>ebd</a:t>
            </a:r>
            <a:r>
              <a:rPr sz="4200" u="heavy" dirty="0">
                <a:latin typeface="Gill Sans MT"/>
                <a:cs typeface="Gill Sans MT"/>
                <a:hlinkClick r:id="rId4"/>
              </a:rPr>
              <a:t>r</a:t>
            </a:r>
            <a:r>
              <a:rPr sz="42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200" u="heavy" spc="-105" dirty="0">
                <a:latin typeface="Gill Sans MT"/>
                <a:cs typeface="Gill Sans MT"/>
                <a:hlinkClick r:id="rId4"/>
              </a:rPr>
              <a:t>v</a:t>
            </a:r>
            <a:r>
              <a:rPr sz="4200" u="heavy" dirty="0">
                <a:latin typeface="Gill Sans MT"/>
                <a:cs typeface="Gill Sans MT"/>
                <a:hlinkClick r:id="rId4"/>
              </a:rPr>
              <a:t>er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277" y="4379681"/>
            <a:ext cx="364871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spc="-40" dirty="0">
                <a:latin typeface="Gill Sans MT"/>
                <a:cs typeface="Gill Sans MT"/>
              </a:rPr>
              <a:t>Examp</a:t>
            </a:r>
            <a:r>
              <a:rPr sz="8400" spc="-5" dirty="0">
                <a:latin typeface="Gill Sans MT"/>
                <a:cs typeface="Gill Sans MT"/>
              </a:rPr>
              <a:t>l</a:t>
            </a:r>
            <a:r>
              <a:rPr sz="8400" dirty="0">
                <a:latin typeface="Gill Sans MT"/>
                <a:cs typeface="Gill Sans MT"/>
              </a:rPr>
              <a:t>e</a:t>
            </a:r>
            <a:endParaRPr sz="8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101" y="678569"/>
            <a:ext cx="470535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0433FF"/>
                </a:solidFill>
                <a:latin typeface="DejaVu Sans"/>
                <a:cs typeface="DejaVu Sans"/>
              </a:rPr>
              <a:t>require</a:t>
            </a:r>
            <a:r>
              <a:rPr sz="1200" b="1" spc="1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'selenium-webdriver'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driver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1200" b="1" spc="-105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1200" i="1" dirty="0">
                <a:latin typeface="DejaVu Sans Mono"/>
                <a:cs typeface="DejaVu Sans Mono"/>
              </a:rPr>
              <a:t>:</a:t>
            </a:r>
            <a:r>
              <a:rPr sz="1200" i="1" spc="-5" dirty="0">
                <a:latin typeface="DejaVu Sans Mono"/>
                <a:cs typeface="DejaVu Sans Mono"/>
              </a:rPr>
              <a:t>:</a:t>
            </a:r>
            <a:r>
              <a:rPr sz="1200" b="1" spc="-8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1200" b="1" spc="-6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1200" i="1" dirty="0">
                <a:latin typeface="DejaVu Sans Mono"/>
                <a:cs typeface="DejaVu Sans Mono"/>
              </a:rPr>
              <a:t>.for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C31A00"/>
                </a:solidFill>
                <a:latin typeface="DejaVu Sans"/>
                <a:cs typeface="DejaVu Sans"/>
              </a:rPr>
              <a:t>:firefox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driver.get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  <a:hlinkClick r:id="rId3"/>
              </a:rPr>
              <a:t>"http://translate.google.com/"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wait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1200" b="1" spc="-105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1200" i="1" dirty="0">
                <a:latin typeface="DejaVu Sans Mono"/>
                <a:cs typeface="DejaVu Sans Mono"/>
              </a:rPr>
              <a:t>::</a:t>
            </a:r>
            <a:r>
              <a:rPr sz="1200" b="1" spc="-8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1200" b="1" spc="-6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1200" i="1" dirty="0">
                <a:latin typeface="DejaVu Sans Mono"/>
                <a:cs typeface="DejaVu Sans Mono"/>
              </a:rPr>
              <a:t>::</a:t>
            </a:r>
            <a:r>
              <a:rPr sz="1200" b="1" spc="-70" dirty="0">
                <a:solidFill>
                  <a:srgbClr val="6D76E6"/>
                </a:solidFill>
                <a:latin typeface="DejaVu Sans"/>
                <a:cs typeface="DejaVu Sans"/>
              </a:rPr>
              <a:t>Wai</a:t>
            </a:r>
            <a:r>
              <a:rPr sz="1200" b="1" spc="-55" dirty="0">
                <a:solidFill>
                  <a:srgbClr val="6D76E6"/>
                </a:solidFill>
                <a:latin typeface="DejaVu Sans"/>
                <a:cs typeface="DejaVu Sans"/>
              </a:rPr>
              <a:t>t</a:t>
            </a:r>
            <a:r>
              <a:rPr sz="1200" i="1" dirty="0">
                <a:latin typeface="DejaVu Sans Mono"/>
                <a:cs typeface="DejaVu Sans Mono"/>
              </a:rPr>
              <a:t>.</a:t>
            </a:r>
            <a:r>
              <a:rPr sz="1200" b="1" spc="-185" dirty="0">
                <a:solidFill>
                  <a:srgbClr val="0433FF"/>
                </a:solidFill>
                <a:latin typeface="DejaVu Sans"/>
                <a:cs typeface="DejaVu Sans"/>
              </a:rPr>
              <a:t>ne</a:t>
            </a:r>
            <a:r>
              <a:rPr sz="1200" b="1" spc="-250" dirty="0">
                <a:solidFill>
                  <a:srgbClr val="0433FF"/>
                </a:solidFill>
                <a:latin typeface="DejaVu Sans"/>
                <a:cs typeface="DejaVu Sans"/>
              </a:rPr>
              <a:t>w</a:t>
            </a:r>
            <a:r>
              <a:rPr sz="1200" i="1" dirty="0">
                <a:latin typeface="DejaVu Sans Mono"/>
                <a:cs typeface="DejaVu Sans Mono"/>
              </a:rPr>
              <a:t>(</a:t>
            </a:r>
            <a:r>
              <a:rPr sz="1200" b="1" spc="-10" dirty="0">
                <a:solidFill>
                  <a:srgbClr val="C31A00"/>
                </a:solidFill>
                <a:latin typeface="DejaVu Sans"/>
                <a:cs typeface="DejaVu Sans"/>
              </a:rPr>
              <a:t>:timeout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120" dirty="0">
                <a:solidFill>
                  <a:srgbClr val="C31A00"/>
                </a:solidFill>
                <a:latin typeface="DejaVu Sans"/>
                <a:cs typeface="DejaVu Sans"/>
              </a:rPr>
              <a:t>5</a:t>
            </a:r>
            <a:r>
              <a:rPr sz="1200" i="1" dirty="0">
                <a:latin typeface="DejaVu Sans Mono"/>
                <a:cs typeface="DejaVu Sans Mono"/>
              </a:rPr>
              <a:t>)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025EFF"/>
                </a:solidFill>
                <a:latin typeface="DejaVu Sans"/>
                <a:cs typeface="DejaVu Sans"/>
              </a:rPr>
              <a:t>wait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70" dirty="0">
                <a:solidFill>
                  <a:srgbClr val="025EFF"/>
                </a:solidFill>
                <a:latin typeface="DejaVu Sans"/>
                <a:cs typeface="DejaVu Sans"/>
              </a:rPr>
              <a:t>for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2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025EFF"/>
                </a:solidFill>
                <a:latin typeface="DejaVu Sans"/>
                <a:cs typeface="DejaVu Sans"/>
              </a:rPr>
              <a:t>button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10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025EFF"/>
                </a:solidFill>
                <a:latin typeface="DejaVu Sans"/>
                <a:cs typeface="DejaVu Sans"/>
              </a:rPr>
              <a:t>be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75" dirty="0">
                <a:solidFill>
                  <a:srgbClr val="025EFF"/>
                </a:solidFill>
                <a:latin typeface="DejaVu Sans"/>
                <a:cs typeface="DejaVu Sans"/>
              </a:rPr>
              <a:t>displayed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language_button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wait.until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196215" marR="5080">
              <a:lnSpc>
                <a:spcPct val="104200"/>
              </a:lnSpc>
            </a:pPr>
            <a:r>
              <a:rPr sz="1200" i="1" dirty="0">
                <a:latin typeface="DejaVu Sans Mono"/>
                <a:cs typeface="DejaVu Sans Mono"/>
              </a:rPr>
              <a:t>element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driver.find_element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130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element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25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element.displayed?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105" y="3155070"/>
            <a:ext cx="3512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80" dirty="0">
                <a:solidFill>
                  <a:srgbClr val="025EFF"/>
                </a:solidFill>
                <a:latin typeface="DejaVu Sans"/>
                <a:cs typeface="DejaVu Sans"/>
              </a:rPr>
              <a:t>click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250" dirty="0">
                <a:solidFill>
                  <a:srgbClr val="025EFF"/>
                </a:solidFill>
                <a:latin typeface="DejaVu Sans"/>
                <a:cs typeface="DejaVu Sans"/>
              </a:rPr>
              <a:t>first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DejaVu Sans"/>
                <a:cs typeface="DejaVu Sans"/>
              </a:rPr>
              <a:t>div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10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025EFF"/>
                </a:solidFill>
                <a:latin typeface="DejaVu Sans"/>
                <a:cs typeface="DejaVu Sans"/>
              </a:rPr>
              <a:t>open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140" dirty="0">
                <a:solidFill>
                  <a:srgbClr val="025EFF"/>
                </a:solidFill>
                <a:latin typeface="DejaVu Sans"/>
                <a:cs typeface="DejaVu Sans"/>
              </a:rPr>
              <a:t>menu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language_button.find_element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-65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1462" y="3345571"/>
            <a:ext cx="1402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).click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101" y="3726571"/>
            <a:ext cx="351218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025EFF"/>
                </a:solidFill>
                <a:latin typeface="DejaVu Sans"/>
                <a:cs typeface="DejaVu Sans"/>
              </a:rPr>
              <a:t>wait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70" dirty="0">
                <a:solidFill>
                  <a:srgbClr val="025EFF"/>
                </a:solidFill>
                <a:latin typeface="DejaVu Sans"/>
                <a:cs typeface="DejaVu Sans"/>
              </a:rPr>
              <a:t>for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140" dirty="0">
                <a:solidFill>
                  <a:srgbClr val="025EFF"/>
                </a:solidFill>
                <a:latin typeface="DejaVu Sans"/>
                <a:cs typeface="DejaVu Sans"/>
              </a:rPr>
              <a:t>menu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menu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wait.until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195580" marR="5080">
              <a:lnSpc>
                <a:spcPct val="104200"/>
              </a:lnSpc>
            </a:pPr>
            <a:r>
              <a:rPr sz="1200" i="1" dirty="0">
                <a:latin typeface="DejaVu Sans Mono"/>
                <a:cs typeface="DejaVu Sans Mono"/>
              </a:rPr>
              <a:t>element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driver.find_element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130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element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25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element.displayed?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1460" y="4107571"/>
            <a:ext cx="15855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"gt-sl-gms-menu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105" y="4869572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05" dirty="0">
                <a:solidFill>
                  <a:srgbClr val="025EFF"/>
                </a:solidFill>
                <a:latin typeface="DejaVu Sans"/>
                <a:cs typeface="DejaVu Sans"/>
              </a:rPr>
              <a:t>fetch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langs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130" y="4869572"/>
            <a:ext cx="4154804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140" dirty="0">
                <a:solidFill>
                  <a:srgbClr val="025EFF"/>
                </a:solidFill>
                <a:latin typeface="DejaVu Sans"/>
                <a:cs typeface="DejaVu Sans"/>
              </a:rPr>
              <a:t>menu</a:t>
            </a:r>
            <a:r>
              <a:rPr sz="1200" i="1" spc="-14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50" dirty="0">
                <a:solidFill>
                  <a:srgbClr val="025EFF"/>
                </a:solidFill>
                <a:latin typeface="DejaVu Sans"/>
                <a:cs typeface="DejaVu Sans"/>
              </a:rPr>
              <a:t>items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menu.find_elements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75" dirty="0">
                <a:solidFill>
                  <a:srgbClr val="C31A00"/>
                </a:solidFill>
                <a:latin typeface="DejaVu Sans"/>
                <a:cs typeface="DejaVu Sans"/>
              </a:rPr>
              <a:t>:class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"goog-menuitem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105" y="5441072"/>
            <a:ext cx="534733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80" dirty="0">
                <a:solidFill>
                  <a:srgbClr val="025EFF"/>
                </a:solidFill>
                <a:latin typeface="DejaVu Sans"/>
                <a:cs typeface="DejaVu Sans"/>
              </a:rPr>
              <a:t>click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25EFF"/>
                </a:solidFill>
                <a:latin typeface="DejaVu Sans"/>
                <a:cs typeface="DejaVu Sans"/>
              </a:rPr>
              <a:t>a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2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04200"/>
              </a:lnSpc>
            </a:pPr>
            <a:r>
              <a:rPr sz="1200" i="1" dirty="0">
                <a:latin typeface="DejaVu Sans Mono"/>
                <a:cs typeface="DejaVu Sans Mono"/>
              </a:rPr>
              <a:t>norwegian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langs.find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{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DejaVu Sans Mono"/>
                <a:cs typeface="DejaVu Sans Mono"/>
              </a:rPr>
              <a:t>|</a:t>
            </a:r>
            <a:r>
              <a:rPr sz="1200" i="1" dirty="0">
                <a:solidFill>
                  <a:srgbClr val="348497"/>
                </a:solidFill>
                <a:latin typeface="DejaVu Sans Mono"/>
                <a:cs typeface="DejaVu Sans Mono"/>
              </a:rPr>
              <a:t>lan</a:t>
            </a:r>
            <a:r>
              <a:rPr sz="1200" i="1" spc="-5" dirty="0">
                <a:solidFill>
                  <a:srgbClr val="348497"/>
                </a:solidFill>
                <a:latin typeface="DejaVu Sans Mono"/>
                <a:cs typeface="DejaVu Sans Mono"/>
              </a:rPr>
              <a:t>g</a:t>
            </a:r>
            <a:r>
              <a:rPr sz="1200" i="1" dirty="0">
                <a:latin typeface="DejaVu Sans Mono"/>
                <a:cs typeface="DejaVu Sans Mono"/>
              </a:rPr>
              <a:t>|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lang.text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==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"Norwegian"</a:t>
            </a:r>
            <a:r>
              <a:rPr sz="1200" i="1" dirty="0">
                <a:solidFill>
                  <a:srgbClr val="0C6A00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C6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}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norwegian.find_element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-65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).click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55" dirty="0">
                <a:solidFill>
                  <a:srgbClr val="025EFF"/>
                </a:solidFill>
                <a:latin typeface="DejaVu Sans"/>
                <a:cs typeface="DejaVu Sans"/>
              </a:rPr>
              <a:t>print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5" dirty="0">
                <a:solidFill>
                  <a:srgbClr val="025EFF"/>
                </a:solidFill>
                <a:latin typeface="DejaVu Sans"/>
                <a:cs typeface="DejaVu Sans"/>
              </a:rPr>
              <a:t>chosen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2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puts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language_button.text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10" dirty="0">
                <a:solidFill>
                  <a:srgbClr val="025EFF"/>
                </a:solidFill>
                <a:latin typeface="DejaVu Sans"/>
                <a:cs typeface="DejaVu Sans"/>
              </a:rPr>
              <a:t>set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25EFF"/>
                </a:solidFill>
                <a:latin typeface="DejaVu Sans"/>
                <a:cs typeface="DejaVu Sans"/>
              </a:rPr>
              <a:t>a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40" dirty="0">
                <a:solidFill>
                  <a:srgbClr val="025EFF"/>
                </a:solidFill>
                <a:latin typeface="DejaVu Sans"/>
                <a:cs typeface="DejaVu Sans"/>
              </a:rPr>
              <a:t>string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10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5" dirty="0">
                <a:solidFill>
                  <a:srgbClr val="025EFF"/>
                </a:solidFill>
                <a:latin typeface="DejaVu Sans"/>
                <a:cs typeface="DejaVu Sans"/>
              </a:rPr>
              <a:t>translate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driver.find_element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130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"source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).send_keys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"ost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</a:t>
            </a:r>
            <a:endParaRPr sz="1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29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1200" i="1" spc="-295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025EFF"/>
                </a:solidFill>
                <a:latin typeface="DejaVu Sans"/>
                <a:cs typeface="DejaVu Sans"/>
              </a:rPr>
              <a:t>wait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70" dirty="0">
                <a:solidFill>
                  <a:srgbClr val="025EFF"/>
                </a:solidFill>
                <a:latin typeface="DejaVu Sans"/>
                <a:cs typeface="DejaVu Sans"/>
              </a:rPr>
              <a:t>for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1200" i="1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20" dirty="0">
                <a:solidFill>
                  <a:srgbClr val="025EFF"/>
                </a:solidFill>
                <a:latin typeface="Times New Roman"/>
                <a:cs typeface="Times New Roman"/>
              </a:rPr>
              <a:t> </a:t>
            </a:r>
            <a:r>
              <a:rPr sz="1200" i="1" spc="145" dirty="0">
                <a:solidFill>
                  <a:srgbClr val="025EFF"/>
                </a:solidFill>
                <a:latin typeface="DejaVu Sans"/>
                <a:cs typeface="DejaVu Sans"/>
              </a:rPr>
              <a:t>result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3105" y="7536574"/>
            <a:ext cx="75946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 algn="just">
              <a:lnSpc>
                <a:spcPct val="104200"/>
              </a:lnSpc>
            </a:pPr>
            <a:r>
              <a:rPr sz="1200" i="1" dirty="0">
                <a:latin typeface="DejaVu Sans Mono"/>
                <a:cs typeface="DejaVu Sans Mono"/>
              </a:rPr>
              <a:t>result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spc="-9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result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result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}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8886" y="7536574"/>
            <a:ext cx="433832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wait.until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{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1200" b="1" spc="-29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driver.find_element</a:t>
            </a:r>
            <a:r>
              <a:rPr sz="1200" i="1" spc="-5" dirty="0">
                <a:latin typeface="DejaVu Sans Mono"/>
                <a:cs typeface="DejaVu Sans Mono"/>
              </a:rPr>
              <a:t>(</a:t>
            </a:r>
            <a:r>
              <a:rPr sz="1200" b="1" spc="130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1200" b="1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C31A00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C6A00"/>
                </a:solidFill>
                <a:latin typeface="DejaVu Sans Mono"/>
                <a:cs typeface="DejaVu Sans Mono"/>
              </a:rPr>
              <a:t>"result_box</a:t>
            </a:r>
            <a:r>
              <a:rPr sz="12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1200" i="1" dirty="0">
                <a:latin typeface="DejaVu Sans Mono"/>
                <a:cs typeface="DejaVu Sans Mono"/>
              </a:rPr>
              <a:t>).text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25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1200" b="1" spc="25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result.length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295" dirty="0">
                <a:solidFill>
                  <a:srgbClr val="0433FF"/>
                </a:solidFill>
                <a:latin typeface="DejaVu Sans"/>
                <a:cs typeface="DejaVu Sans"/>
              </a:rPr>
              <a:t>&gt;</a:t>
            </a:r>
            <a:r>
              <a:rPr sz="1200" b="1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-120" dirty="0">
                <a:solidFill>
                  <a:srgbClr val="C31A00"/>
                </a:solidFill>
                <a:latin typeface="DejaVu Sans"/>
                <a:cs typeface="DejaVu Sans"/>
              </a:rPr>
              <a:t>0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3105" y="8489075"/>
            <a:ext cx="103505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1200" i="1" dirty="0">
                <a:latin typeface="DejaVu Sans Mono"/>
                <a:cs typeface="DejaVu Sans Mono"/>
              </a:rPr>
              <a:t>puts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result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DejaVu Sans Mono"/>
                <a:cs typeface="DejaVu Sans Mono"/>
              </a:rPr>
              <a:t>driver.quit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977" y="4794591"/>
            <a:ext cx="61950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u="heavy" spc="-20" dirty="0">
                <a:latin typeface="Gill Sans MT"/>
                <a:cs typeface="Gill Sans MT"/>
                <a:hlinkClick r:id="rId4"/>
              </a:rPr>
              <a:t>https</a:t>
            </a:r>
            <a:r>
              <a:rPr sz="4000" u="heavy" spc="-5" dirty="0">
                <a:latin typeface="Gill Sans MT"/>
                <a:cs typeface="Gill Sans MT"/>
                <a:hlinkClick r:id="rId4"/>
              </a:rPr>
              <a:t>:</a:t>
            </a:r>
            <a:r>
              <a:rPr sz="4000" u="heavy" spc="-15" dirty="0">
                <a:latin typeface="Gill Sans MT"/>
                <a:cs typeface="Gill Sans MT"/>
                <a:hlinkClick r:id="rId4"/>
              </a:rPr>
              <a:t>//g</a:t>
            </a:r>
            <a:r>
              <a:rPr sz="40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000" u="heavy" spc="-20" dirty="0">
                <a:latin typeface="Gill Sans MT"/>
                <a:cs typeface="Gill Sans MT"/>
                <a:hlinkClick r:id="rId4"/>
              </a:rPr>
              <a:t>s</a:t>
            </a:r>
            <a:r>
              <a:rPr sz="4000" u="heavy" dirty="0">
                <a:latin typeface="Gill Sans MT"/>
                <a:cs typeface="Gill Sans MT"/>
                <a:hlinkClick r:id="rId4"/>
              </a:rPr>
              <a:t>t</a:t>
            </a:r>
            <a:r>
              <a:rPr sz="400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4000" u="heavy" spc="-20" dirty="0">
                <a:latin typeface="Gill Sans MT"/>
                <a:cs typeface="Gill Sans MT"/>
                <a:hlinkClick r:id="rId4"/>
              </a:rPr>
              <a:t>g</a:t>
            </a:r>
            <a:r>
              <a:rPr sz="40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4000" u="heavy" dirty="0">
                <a:latin typeface="Gill Sans MT"/>
                <a:cs typeface="Gill Sans MT"/>
                <a:hlinkClick r:id="rId4"/>
              </a:rPr>
              <a:t>thu</a:t>
            </a:r>
            <a:r>
              <a:rPr sz="4000" u="heavy" spc="-40" dirty="0">
                <a:latin typeface="Gill Sans MT"/>
                <a:cs typeface="Gill Sans MT"/>
                <a:hlinkClick r:id="rId4"/>
              </a:rPr>
              <a:t>b</a:t>
            </a:r>
            <a:r>
              <a:rPr sz="400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4000" u="heavy" spc="-25" dirty="0">
                <a:latin typeface="Gill Sans MT"/>
                <a:cs typeface="Gill Sans MT"/>
                <a:hlinkClick r:id="rId4"/>
              </a:rPr>
              <a:t>com/</a:t>
            </a:r>
            <a:r>
              <a:rPr sz="4000" u="heavy" dirty="0">
                <a:latin typeface="Gill Sans MT"/>
                <a:cs typeface="Gill Sans MT"/>
                <a:hlinkClick r:id="rId4"/>
              </a:rPr>
              <a:t>902119</a:t>
            </a:r>
            <a:endParaRPr sz="4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1602" y="4309898"/>
            <a:ext cx="1310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solidFill>
                  <a:srgbClr val="0433FF"/>
                </a:solidFill>
                <a:latin typeface="DejaVu Sans"/>
                <a:cs typeface="DejaVu Sans"/>
              </a:rPr>
              <a:t>require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9634" y="4309898"/>
            <a:ext cx="3696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'selenium-webdriver'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602" y="5021098"/>
            <a:ext cx="1493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6670" algn="l"/>
              </a:tabLst>
            </a:pPr>
            <a:r>
              <a:rPr sz="2400" i="1" dirty="0">
                <a:latin typeface="DejaVu Sans Mono"/>
                <a:cs typeface="DejaVu Sans Mono"/>
              </a:rPr>
              <a:t>driver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3149" y="5021098"/>
            <a:ext cx="5897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16425" algn="l"/>
              </a:tabLst>
            </a:pPr>
            <a:r>
              <a:rPr sz="2400" b="1" spc="-114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2400" b="1" spc="-204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2400" i="1" dirty="0">
                <a:latin typeface="DejaVu Sans Mono"/>
                <a:cs typeface="DejaVu Sans Mono"/>
              </a:rPr>
              <a:t>:</a:t>
            </a:r>
            <a:r>
              <a:rPr sz="2400" i="1" spc="-5" dirty="0">
                <a:latin typeface="DejaVu Sans Mono"/>
                <a:cs typeface="DejaVu Sans Mono"/>
              </a:rPr>
              <a:t>:</a:t>
            </a:r>
            <a:r>
              <a:rPr sz="2400" b="1" spc="-16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2400" b="1" spc="-12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.for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210" dirty="0">
                <a:solidFill>
                  <a:srgbClr val="C31A00"/>
                </a:solidFill>
                <a:latin typeface="DejaVu Sans"/>
                <a:cs typeface="DejaVu Sans"/>
              </a:rPr>
              <a:t>:firefox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2" y="5376699"/>
            <a:ext cx="7550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0730" algn="l"/>
              </a:tabLst>
            </a:pPr>
            <a:r>
              <a:rPr sz="2400" i="1" dirty="0">
                <a:latin typeface="DejaVu Sans Mono"/>
                <a:cs typeface="DejaVu Sans Mono"/>
              </a:rPr>
              <a:t>driver.get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  <a:hlinkClick r:id="rId3"/>
              </a:rPr>
              <a:t>"http://translate.google.com/"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1" y="4087648"/>
            <a:ext cx="7594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wait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426" y="4087648"/>
            <a:ext cx="7366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b="1" spc="-114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2400" b="1" spc="-204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2400" i="1" dirty="0">
                <a:latin typeface="DejaVu Sans Mono"/>
                <a:cs typeface="DejaVu Sans Mono"/>
              </a:rPr>
              <a:t>::</a:t>
            </a:r>
            <a:r>
              <a:rPr sz="2400" b="1" spc="-16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2400" b="1" spc="-12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::</a:t>
            </a:r>
            <a:r>
              <a:rPr sz="2400" b="1" spc="-140" dirty="0">
                <a:solidFill>
                  <a:srgbClr val="6D76E6"/>
                </a:solidFill>
                <a:latin typeface="DejaVu Sans"/>
                <a:cs typeface="DejaVu Sans"/>
              </a:rPr>
              <a:t>Wai</a:t>
            </a:r>
            <a:r>
              <a:rPr sz="2400" b="1" spc="-100" dirty="0">
                <a:solidFill>
                  <a:srgbClr val="6D76E6"/>
                </a:solidFill>
                <a:latin typeface="DejaVu Sans"/>
                <a:cs typeface="DejaVu Sans"/>
              </a:rPr>
              <a:t>t</a:t>
            </a:r>
            <a:r>
              <a:rPr sz="2400" i="1" dirty="0">
                <a:latin typeface="DejaVu Sans Mono"/>
                <a:cs typeface="DejaVu Sans Mono"/>
              </a:rPr>
              <a:t>.</a:t>
            </a:r>
            <a:r>
              <a:rPr sz="2400" b="1" spc="-370" dirty="0">
                <a:solidFill>
                  <a:srgbClr val="0433FF"/>
                </a:solidFill>
                <a:latin typeface="DejaVu Sans"/>
                <a:cs typeface="DejaVu Sans"/>
              </a:rPr>
              <a:t>ne</a:t>
            </a:r>
            <a:r>
              <a:rPr sz="2400" b="1" spc="-495" dirty="0">
                <a:solidFill>
                  <a:srgbClr val="0433FF"/>
                </a:solidFill>
                <a:latin typeface="DejaVu Sans"/>
                <a:cs typeface="DejaVu Sans"/>
              </a:rPr>
              <a:t>w</a:t>
            </a:r>
            <a:r>
              <a:rPr sz="2400" i="1" dirty="0">
                <a:latin typeface="DejaVu Sans Mono"/>
                <a:cs typeface="DejaVu Sans Mono"/>
              </a:rPr>
              <a:t>(</a:t>
            </a:r>
            <a:r>
              <a:rPr sz="2400" b="1" spc="-15" dirty="0">
                <a:solidFill>
                  <a:srgbClr val="C31A00"/>
                </a:solidFill>
                <a:latin typeface="DejaVu Sans"/>
                <a:cs typeface="DejaVu Sans"/>
              </a:rPr>
              <a:t>:timeout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4158" y="4087648"/>
            <a:ext cx="942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235" dirty="0">
                <a:solidFill>
                  <a:srgbClr val="C31A00"/>
                </a:solidFill>
                <a:latin typeface="DejaVu Sans"/>
                <a:cs typeface="DejaVu Sans"/>
              </a:rPr>
              <a:t>5</a:t>
            </a:r>
            <a:r>
              <a:rPr sz="2400" i="1" spc="-235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901" y="4798848"/>
            <a:ext cx="608203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379095" algn="l"/>
                <a:tab pos="1296670" algn="l"/>
                <a:tab pos="2031364" algn="l"/>
                <a:tab pos="2765425" algn="l"/>
                <a:tab pos="4417060" algn="l"/>
                <a:tab pos="5701665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75" dirty="0">
                <a:solidFill>
                  <a:srgbClr val="025EFF"/>
                </a:solidFill>
                <a:latin typeface="DejaVu Sans"/>
                <a:cs typeface="DejaVu Sans"/>
              </a:rPr>
              <a:t>wait</a:t>
            </a:r>
            <a:r>
              <a:rPr sz="2400" i="1" spc="17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340" dirty="0">
                <a:solidFill>
                  <a:srgbClr val="025EFF"/>
                </a:solidFill>
                <a:latin typeface="DejaVu Sans"/>
                <a:cs typeface="DejaVu Sans"/>
              </a:rPr>
              <a:t>for</a:t>
            </a:r>
            <a:r>
              <a:rPr sz="2400" i="1" spc="34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30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2400" i="1" spc="1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4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r>
              <a:rPr sz="2400" i="1" spc="4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14" dirty="0">
                <a:solidFill>
                  <a:srgbClr val="025EFF"/>
                </a:solidFill>
                <a:latin typeface="DejaVu Sans"/>
                <a:cs typeface="DejaVu Sans"/>
              </a:rPr>
              <a:t>button</a:t>
            </a:r>
            <a:r>
              <a:rPr sz="2400" i="1" spc="114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25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  <a:tabLst>
                <a:tab pos="2948305" algn="l"/>
                <a:tab pos="3315335" algn="l"/>
                <a:tab pos="5334000" algn="l"/>
              </a:tabLst>
            </a:pPr>
            <a:r>
              <a:rPr sz="2400" i="1" dirty="0">
                <a:latin typeface="DejaVu Sans Mono"/>
                <a:cs typeface="DejaVu Sans Mono"/>
              </a:rPr>
              <a:t>language_button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wait.until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{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589" y="4798848"/>
            <a:ext cx="222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spc="-60" dirty="0">
                <a:solidFill>
                  <a:srgbClr val="025EFF"/>
                </a:solidFill>
                <a:latin typeface="DejaVu Sans"/>
                <a:cs typeface="DejaVu Sans"/>
              </a:rPr>
              <a:t>be</a:t>
            </a:r>
            <a:r>
              <a:rPr sz="2400" i="1" spc="-6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50" dirty="0">
                <a:solidFill>
                  <a:srgbClr val="025EFF"/>
                </a:solidFill>
                <a:latin typeface="DejaVu Sans"/>
                <a:cs typeface="DejaVu Sans"/>
              </a:rPr>
              <a:t>displayed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941" y="5510049"/>
            <a:ext cx="167703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1480185" algn="l"/>
              </a:tabLst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4986" y="5510049"/>
            <a:ext cx="4246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9108" y="5510049"/>
            <a:ext cx="2778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7951" y="5865649"/>
            <a:ext cx="3879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b="1" spc="50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2400" b="1" spc="500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500" dirty="0">
                <a:latin typeface="DejaVu Sans Mono"/>
                <a:cs typeface="DejaVu Sans Mono"/>
              </a:rPr>
              <a:t>element.displayed?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888" y="622124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3725697"/>
            <a:ext cx="6999605" cy="246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379095" algn="l"/>
                <a:tab pos="1480185" algn="l"/>
                <a:tab pos="2214880" algn="l"/>
                <a:tab pos="3315970" algn="l"/>
                <a:tab pos="4050029" algn="l"/>
                <a:tab pos="4600575" algn="l"/>
                <a:tab pos="5518150" algn="l"/>
                <a:tab pos="6252210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360" dirty="0">
                <a:solidFill>
                  <a:srgbClr val="025EFF"/>
                </a:solidFill>
                <a:latin typeface="DejaVu Sans"/>
                <a:cs typeface="DejaVu Sans"/>
              </a:rPr>
              <a:t>click</a:t>
            </a:r>
            <a:r>
              <a:rPr sz="2400" i="1" spc="36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30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2400" i="1" spc="1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505" dirty="0">
                <a:solidFill>
                  <a:srgbClr val="025EFF"/>
                </a:solidFill>
                <a:latin typeface="DejaVu Sans"/>
                <a:cs typeface="DejaVu Sans"/>
              </a:rPr>
              <a:t>first</a:t>
            </a:r>
            <a:r>
              <a:rPr sz="2400" i="1" spc="50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40" dirty="0">
                <a:solidFill>
                  <a:srgbClr val="025EFF"/>
                </a:solidFill>
                <a:latin typeface="DejaVu Sans"/>
                <a:cs typeface="DejaVu Sans"/>
              </a:rPr>
              <a:t>div</a:t>
            </a:r>
            <a:r>
              <a:rPr sz="2400" i="1" spc="24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25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r>
              <a:rPr sz="2400" i="1" spc="22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-60" dirty="0">
                <a:solidFill>
                  <a:srgbClr val="025EFF"/>
                </a:solidFill>
                <a:latin typeface="DejaVu Sans"/>
                <a:cs typeface="DejaVu Sans"/>
              </a:rPr>
              <a:t>open</a:t>
            </a:r>
            <a:r>
              <a:rPr sz="2400" i="1" spc="-6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30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2400" i="1" spc="1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-275" dirty="0">
                <a:solidFill>
                  <a:srgbClr val="025EFF"/>
                </a:solidFill>
                <a:latin typeface="DejaVu Sans"/>
                <a:cs typeface="DejaVu Sans"/>
              </a:rPr>
              <a:t>menu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DejaVu Sans Mono"/>
                <a:cs typeface="DejaVu Sans Mono"/>
              </a:rPr>
              <a:t>language_button.find_element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-130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  <a:tabLst>
                <a:tab pos="379095" algn="l"/>
                <a:tab pos="1296670" algn="l"/>
                <a:tab pos="2031364" algn="l"/>
                <a:tab pos="2765425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75" dirty="0">
                <a:solidFill>
                  <a:srgbClr val="025EFF"/>
                </a:solidFill>
                <a:latin typeface="DejaVu Sans"/>
                <a:cs typeface="DejaVu Sans"/>
              </a:rPr>
              <a:t>wait</a:t>
            </a:r>
            <a:r>
              <a:rPr sz="2400" i="1" spc="17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340" dirty="0">
                <a:solidFill>
                  <a:srgbClr val="025EFF"/>
                </a:solidFill>
                <a:latin typeface="DejaVu Sans"/>
                <a:cs typeface="DejaVu Sans"/>
              </a:rPr>
              <a:t>for</a:t>
            </a:r>
            <a:r>
              <a:rPr sz="2400" i="1" spc="34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30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2400" i="1" spc="1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-275" dirty="0">
                <a:solidFill>
                  <a:srgbClr val="025EFF"/>
                </a:solidFill>
                <a:latin typeface="DejaVu Sans"/>
                <a:cs typeface="DejaVu Sans"/>
              </a:rPr>
              <a:t>menu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00"/>
              </a:lnSpc>
              <a:tabLst>
                <a:tab pos="929640" algn="l"/>
                <a:tab pos="1296670" algn="l"/>
                <a:tab pos="3315335" algn="l"/>
              </a:tabLst>
            </a:pPr>
            <a:r>
              <a:rPr sz="2400" i="1" dirty="0">
                <a:latin typeface="DejaVu Sans Mono"/>
                <a:cs typeface="DejaVu Sans Mono"/>
              </a:rPr>
              <a:t>menu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wait.until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{</a:t>
            </a:r>
            <a:endParaRPr sz="2400">
              <a:latin typeface="DejaVu Sans Mono"/>
              <a:cs typeface="DejaVu Sans Mono"/>
            </a:endParaRPr>
          </a:p>
          <a:p>
            <a:pPr marL="379730" marR="5080">
              <a:lnSpc>
                <a:spcPts val="2800"/>
              </a:lnSpc>
              <a:spcBef>
                <a:spcPts val="120"/>
              </a:spcBef>
              <a:tabLst>
                <a:tab pos="1847214" algn="l"/>
                <a:tab pos="2214245" algn="l"/>
                <a:tab pos="2397760" algn="l"/>
                <a:tab pos="6618605" algn="l"/>
              </a:tabLst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2400" b="1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element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50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2400" b="1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element.displayed?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0815" y="4081298"/>
            <a:ext cx="2778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).click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0798" y="5503699"/>
            <a:ext cx="3145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"gt-sl-gms-menu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621489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296" y="4367048"/>
            <a:ext cx="571436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379095" algn="l"/>
                <a:tab pos="1480185" algn="l"/>
                <a:tab pos="1847850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360" dirty="0">
                <a:solidFill>
                  <a:srgbClr val="025EFF"/>
                </a:solidFill>
                <a:latin typeface="DejaVu Sans"/>
                <a:cs typeface="DejaVu Sans"/>
              </a:rPr>
              <a:t>click</a:t>
            </a:r>
            <a:r>
              <a:rPr sz="2400" i="1" spc="36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-30" dirty="0">
                <a:solidFill>
                  <a:srgbClr val="025EFF"/>
                </a:solidFill>
                <a:latin typeface="DejaVu Sans"/>
                <a:cs typeface="DejaVu Sans"/>
              </a:rPr>
              <a:t>a</a:t>
            </a:r>
            <a:r>
              <a:rPr sz="2400" i="1" spc="-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4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  <a:tabLst>
                <a:tab pos="1847214" algn="l"/>
                <a:tab pos="2214245" algn="l"/>
                <a:tab pos="4232910" algn="l"/>
                <a:tab pos="4599940" algn="l"/>
              </a:tabLst>
            </a:pPr>
            <a:r>
              <a:rPr sz="2400" i="1" dirty="0">
                <a:latin typeface="DejaVu Sans Mono"/>
                <a:cs typeface="DejaVu Sans Mono"/>
              </a:rPr>
              <a:t>norwegian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langs.find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{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DejaVu Sans Mono"/>
                <a:cs typeface="DejaVu Sans Mono"/>
              </a:rPr>
              <a:t>|</a:t>
            </a:r>
            <a:r>
              <a:rPr sz="2400" i="1" dirty="0">
                <a:solidFill>
                  <a:srgbClr val="348497"/>
                </a:solidFill>
                <a:latin typeface="DejaVu Sans Mono"/>
                <a:cs typeface="DejaVu Sans Mono"/>
              </a:rPr>
              <a:t>lan</a:t>
            </a:r>
            <a:r>
              <a:rPr sz="2400" i="1" spc="-5" dirty="0">
                <a:solidFill>
                  <a:srgbClr val="348497"/>
                </a:solidFill>
                <a:latin typeface="DejaVu Sans Mono"/>
                <a:cs typeface="DejaVu Sans Mono"/>
              </a:rPr>
              <a:t>g</a:t>
            </a:r>
            <a:r>
              <a:rPr sz="2400" i="1" dirty="0">
                <a:latin typeface="DejaVu Sans Mono"/>
                <a:cs typeface="DejaVu Sans Mono"/>
              </a:rPr>
              <a:t>|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5491" y="4722648"/>
            <a:ext cx="1677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lang.text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0517" y="4722648"/>
            <a:ext cx="2961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  <a:tab pos="2764790" algn="l"/>
              </a:tabLst>
            </a:pP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solidFill>
                  <a:srgbClr val="0C6A00"/>
                </a:solidFill>
                <a:latin typeface="DejaVu Sans Mono"/>
                <a:cs typeface="DejaVu Sans Mono"/>
              </a:rPr>
              <a:t>"Norwegian"</a:t>
            </a:r>
            <a:r>
              <a:rPr sz="2400" i="1" spc="-585" dirty="0">
                <a:solidFill>
                  <a:srgbClr val="0C6A00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296" y="5078248"/>
            <a:ext cx="589788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norwegian.find_element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-130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  <a:tabLst>
                <a:tab pos="379095" algn="l"/>
                <a:tab pos="1480185" algn="l"/>
                <a:tab pos="2214880" algn="l"/>
                <a:tab pos="3499485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315" dirty="0">
                <a:solidFill>
                  <a:srgbClr val="025EFF"/>
                </a:solidFill>
                <a:latin typeface="DejaVu Sans"/>
                <a:cs typeface="DejaVu Sans"/>
              </a:rPr>
              <a:t>print</a:t>
            </a:r>
            <a:r>
              <a:rPr sz="2400" i="1" spc="31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30" dirty="0">
                <a:solidFill>
                  <a:srgbClr val="025EFF"/>
                </a:solidFill>
                <a:latin typeface="DejaVu Sans"/>
                <a:cs typeface="DejaVu Sans"/>
              </a:rPr>
              <a:t>the</a:t>
            </a:r>
            <a:r>
              <a:rPr sz="2400" i="1" spc="1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10" dirty="0">
                <a:solidFill>
                  <a:srgbClr val="025EFF"/>
                </a:solidFill>
                <a:latin typeface="DejaVu Sans"/>
                <a:cs typeface="DejaVu Sans"/>
              </a:rPr>
              <a:t>chosen</a:t>
            </a:r>
            <a:r>
              <a:rPr sz="2400" i="1" spc="1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40" dirty="0">
                <a:solidFill>
                  <a:srgbClr val="025EFF"/>
                </a:solidFill>
                <a:latin typeface="DejaVu Sans"/>
                <a:cs typeface="DejaVu Sans"/>
              </a:rPr>
              <a:t>language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puts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language_button.text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988" y="5078248"/>
            <a:ext cx="2778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).click</a:t>
            </a:r>
            <a:endParaRPr sz="2400">
              <a:latin typeface="DejaVu Sans Mono"/>
              <a:cs typeface="DejaVu Sans Mono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1071" y="3249447"/>
          <a:ext cx="9795624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40"/>
                <a:gridCol w="4771165"/>
                <a:gridCol w="550468"/>
                <a:gridCol w="3062751"/>
              </a:tblGrid>
              <a:tr h="393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401320" algn="l"/>
                        </a:tabLst>
                      </a:pP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fetch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1009015" algn="l"/>
                        </a:tabLst>
                      </a:pP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menu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items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1135380" algn="l"/>
                        </a:tabLst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langs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menu.find_elements</a:t>
                      </a:r>
                      <a:r>
                        <a:rPr sz="24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:class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"goog-menuitem</a:t>
                      </a:r>
                      <a:r>
                        <a:rPr sz="24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)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196" y="2944647"/>
            <a:ext cx="975169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379095" algn="l"/>
                <a:tab pos="1113155" algn="l"/>
                <a:tab pos="1480185" algn="l"/>
                <a:tab pos="2765425" algn="l"/>
                <a:tab pos="3315970" algn="l"/>
              </a:tabLst>
            </a:pPr>
            <a:r>
              <a:rPr sz="2400" i="1" spc="-585" dirty="0">
                <a:solidFill>
                  <a:srgbClr val="025EFF"/>
                </a:solidFill>
                <a:latin typeface="DejaVu Sans"/>
                <a:cs typeface="DejaVu Sans"/>
              </a:rPr>
              <a:t>#</a:t>
            </a:r>
            <a:r>
              <a:rPr sz="2400" i="1" spc="-5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20" dirty="0">
                <a:solidFill>
                  <a:srgbClr val="025EFF"/>
                </a:solidFill>
                <a:latin typeface="DejaVu Sans"/>
                <a:cs typeface="DejaVu Sans"/>
              </a:rPr>
              <a:t>set</a:t>
            </a:r>
            <a:r>
              <a:rPr sz="2400" i="1" spc="22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-30" dirty="0">
                <a:solidFill>
                  <a:srgbClr val="025EFF"/>
                </a:solidFill>
                <a:latin typeface="DejaVu Sans"/>
                <a:cs typeface="DejaVu Sans"/>
              </a:rPr>
              <a:t>a</a:t>
            </a:r>
            <a:r>
              <a:rPr sz="2400" i="1" spc="-30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85" dirty="0">
                <a:solidFill>
                  <a:srgbClr val="025EFF"/>
                </a:solidFill>
                <a:latin typeface="DejaVu Sans"/>
                <a:cs typeface="DejaVu Sans"/>
              </a:rPr>
              <a:t>string</a:t>
            </a:r>
            <a:r>
              <a:rPr sz="2400" i="1" spc="28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25" dirty="0">
                <a:solidFill>
                  <a:srgbClr val="025EFF"/>
                </a:solidFill>
                <a:latin typeface="DejaVu Sans"/>
                <a:cs typeface="DejaVu Sans"/>
              </a:rPr>
              <a:t>to</a:t>
            </a:r>
            <a:r>
              <a:rPr sz="2400" i="1" spc="225" dirty="0">
                <a:solidFill>
                  <a:srgbClr val="025EFF"/>
                </a:solidFill>
                <a:latin typeface="Times New Roman"/>
                <a:cs typeface="Times New Roman"/>
              </a:rPr>
              <a:t>	</a:t>
            </a:r>
            <a:r>
              <a:rPr sz="2400" i="1" spc="250" dirty="0">
                <a:solidFill>
                  <a:srgbClr val="025EFF"/>
                </a:solidFill>
                <a:latin typeface="DejaVu Sans"/>
                <a:cs typeface="DejaVu Sans"/>
              </a:rPr>
              <a:t>translate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  <a:tabLst>
                <a:tab pos="4416425" algn="l"/>
                <a:tab pos="4966970" algn="l"/>
              </a:tabLst>
            </a:pPr>
            <a:r>
              <a:rPr sz="2400" i="1" dirty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2400" b="1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"source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).send_keys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"ost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196" y="5433849"/>
            <a:ext cx="204470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0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puts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result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driver.quit</a:t>
            </a:r>
            <a:endParaRPr sz="2400">
              <a:latin typeface="DejaVu Sans Mono"/>
              <a:cs typeface="DejaVu Sans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2971" y="3960648"/>
          <a:ext cx="9979217" cy="149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727"/>
                <a:gridCol w="4771148"/>
                <a:gridCol w="550495"/>
                <a:gridCol w="3429847"/>
              </a:tblGrid>
              <a:tr h="393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401320" algn="l"/>
                        </a:tabLst>
                      </a:pP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wait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25500" algn="l"/>
                          <a:tab pos="1559560" algn="l"/>
                        </a:tabLst>
                      </a:pP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for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the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result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5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result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458470" algn="l"/>
                          <a:tab pos="2477135" algn="l"/>
                        </a:tabLst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wait.until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{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604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458470" algn="l"/>
                        </a:tabLst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driver.find_element</a:t>
                      </a:r>
                      <a:r>
                        <a:rPr sz="24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:id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"result_box</a:t>
                      </a:r>
                      <a:r>
                        <a:rPr sz="24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).text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641985" algn="l"/>
                          <a:tab pos="2844165" algn="l"/>
                          <a:tab pos="3211195" algn="l"/>
                        </a:tabLst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if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text.length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&gt;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323" y="1536952"/>
            <a:ext cx="30626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latin typeface="Gill Sans MT"/>
                <a:cs typeface="Gill Sans MT"/>
              </a:rPr>
              <a:t>se</a:t>
            </a:r>
            <a:r>
              <a:rPr sz="3000" spc="-5" dirty="0">
                <a:latin typeface="Gill Sans MT"/>
                <a:cs typeface="Gill Sans MT"/>
              </a:rPr>
              <a:t>l</a:t>
            </a:r>
            <a:r>
              <a:rPr sz="3000" dirty="0">
                <a:latin typeface="Gill Sans MT"/>
                <a:cs typeface="Gill Sans MT"/>
              </a:rPr>
              <a:t>en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dirty="0">
                <a:latin typeface="Gill Sans MT"/>
                <a:cs typeface="Gill Sans MT"/>
              </a:rPr>
              <a:t>um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502" y="2709697"/>
            <a:ext cx="1310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solidFill>
                  <a:srgbClr val="0433FF"/>
                </a:solidFill>
                <a:latin typeface="DejaVu Sans"/>
                <a:cs typeface="DejaVu Sans"/>
              </a:rPr>
              <a:t>require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5547" y="2709697"/>
            <a:ext cx="3696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'selenium-webdriver'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7502" y="3420897"/>
            <a:ext cx="1493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6670" algn="l"/>
              </a:tabLst>
            </a:pPr>
            <a:r>
              <a:rPr sz="2400" i="1" dirty="0">
                <a:latin typeface="DejaVu Sans Mono"/>
                <a:cs typeface="DejaVu Sans Mono"/>
              </a:rPr>
              <a:t>driver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9049" y="3420897"/>
            <a:ext cx="5897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16425" algn="l"/>
              </a:tabLst>
            </a:pPr>
            <a:r>
              <a:rPr sz="2400" b="1" spc="-114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2400" b="1" spc="-204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2400" i="1" dirty="0">
                <a:latin typeface="DejaVu Sans Mono"/>
                <a:cs typeface="DejaVu Sans Mono"/>
              </a:rPr>
              <a:t>:</a:t>
            </a:r>
            <a:r>
              <a:rPr sz="2400" i="1" spc="-5" dirty="0">
                <a:latin typeface="DejaVu Sans Mono"/>
                <a:cs typeface="DejaVu Sans Mono"/>
              </a:rPr>
              <a:t>:</a:t>
            </a:r>
            <a:r>
              <a:rPr sz="2400" b="1" spc="-16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2400" b="1" spc="-12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.for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210" dirty="0">
                <a:solidFill>
                  <a:srgbClr val="C31A00"/>
                </a:solidFill>
                <a:latin typeface="DejaVu Sans"/>
                <a:cs typeface="DejaVu Sans"/>
              </a:rPr>
              <a:t>:firefox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502" y="3776497"/>
            <a:ext cx="7549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0730" algn="l"/>
              </a:tabLst>
            </a:pPr>
            <a:r>
              <a:rPr sz="2400" i="1" dirty="0">
                <a:latin typeface="DejaVu Sans Mono"/>
                <a:cs typeface="DejaVu Sans Mono"/>
              </a:rPr>
              <a:t>driver.get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u="heavy" dirty="0">
                <a:solidFill>
                  <a:srgbClr val="0C6A00"/>
                </a:solidFill>
                <a:latin typeface="DejaVu Sans Mono"/>
                <a:cs typeface="DejaVu Sans Mono"/>
                <a:hlinkClick r:id="rId3"/>
              </a:rPr>
              <a:t>http://translate.google.co</a:t>
            </a:r>
            <a:r>
              <a:rPr sz="2400" i="1" u="heavy" spc="-5" dirty="0">
                <a:solidFill>
                  <a:srgbClr val="0C6A00"/>
                </a:solidFill>
                <a:latin typeface="DejaVu Sans Mono"/>
                <a:cs typeface="DejaVu Sans Mono"/>
                <a:hlinkClick r:id="rId3"/>
              </a:rPr>
              <a:t>m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/"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26" y="5258055"/>
            <a:ext cx="24771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a</a:t>
            </a:r>
            <a:r>
              <a:rPr sz="3000" dirty="0">
                <a:latin typeface="Gill Sans MT"/>
                <a:cs typeface="Gill Sans MT"/>
              </a:rPr>
              <a:t>t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26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0502" y="6214899"/>
            <a:ext cx="1310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solidFill>
                  <a:srgbClr val="0433FF"/>
                </a:solidFill>
                <a:latin typeface="DejaVu Sans"/>
                <a:cs typeface="DejaVu Sans"/>
              </a:rPr>
              <a:t>require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8547" y="6214899"/>
            <a:ext cx="3145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'watir-webdriver'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0502" y="6926100"/>
            <a:ext cx="1677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0185" algn="l"/>
              </a:tabLst>
            </a:pPr>
            <a:r>
              <a:rPr sz="2400" i="1" dirty="0">
                <a:latin typeface="DejaVu Sans Mono"/>
                <a:cs typeface="DejaVu Sans Mono"/>
              </a:rPr>
              <a:t>browser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5551" y="6926100"/>
            <a:ext cx="49803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8850" algn="l"/>
              </a:tabLst>
            </a:pPr>
            <a:r>
              <a:rPr sz="2400" b="1" spc="-50" dirty="0">
                <a:solidFill>
                  <a:srgbClr val="6D76E6"/>
                </a:solidFill>
                <a:latin typeface="DejaVu Sans"/>
                <a:cs typeface="DejaVu Sans"/>
              </a:rPr>
              <a:t>Wati</a:t>
            </a:r>
            <a:r>
              <a:rPr sz="2400" b="1" spc="-4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:</a:t>
            </a:r>
            <a:r>
              <a:rPr sz="2400" i="1" spc="-5" dirty="0">
                <a:latin typeface="DejaVu Sans Mono"/>
                <a:cs typeface="DejaVu Sans Mono"/>
              </a:rPr>
              <a:t>:</a:t>
            </a:r>
            <a:r>
              <a:rPr sz="2400" b="1" spc="-170" dirty="0">
                <a:solidFill>
                  <a:srgbClr val="6D76E6"/>
                </a:solidFill>
                <a:latin typeface="DejaVu Sans"/>
                <a:cs typeface="DejaVu Sans"/>
              </a:rPr>
              <a:t>Browse</a:t>
            </a:r>
            <a:r>
              <a:rPr sz="2400" b="1" spc="-12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.</a:t>
            </a:r>
            <a:r>
              <a:rPr sz="2400" b="1" spc="-409" dirty="0">
                <a:solidFill>
                  <a:srgbClr val="0433FF"/>
                </a:solidFill>
                <a:latin typeface="DejaVu Sans"/>
                <a:cs typeface="DejaVu Sans"/>
              </a:rPr>
              <a:t>new</a:t>
            </a:r>
            <a:r>
              <a:rPr sz="2400" b="1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b="1" spc="210" dirty="0">
                <a:solidFill>
                  <a:srgbClr val="C31A00"/>
                </a:solidFill>
                <a:latin typeface="DejaVu Sans"/>
                <a:cs typeface="DejaVu Sans"/>
              </a:rPr>
              <a:t>:firefox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2" y="7281700"/>
            <a:ext cx="22275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browser.goto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059" y="7281700"/>
            <a:ext cx="553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  <a:hlinkClick r:id="rId3"/>
              </a:rPr>
              <a:t>"http://translate.google.com/"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825">
              <a:lnSpc>
                <a:spcPct val="100000"/>
              </a:lnSpc>
            </a:pPr>
            <a:r>
              <a:rPr spc="-60" dirty="0"/>
              <a:t>Who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5" dirty="0"/>
              <a:t>am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I?</a:t>
            </a:r>
          </a:p>
        </p:txBody>
      </p:sp>
      <p:sp>
        <p:nvSpPr>
          <p:cNvPr id="3" name="object 3"/>
          <p:cNvSpPr/>
          <p:nvPr/>
        </p:nvSpPr>
        <p:spPr>
          <a:xfrm>
            <a:off x="4787889" y="2857500"/>
            <a:ext cx="3416289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7901" y="4784338"/>
            <a:ext cx="8428990" cy="279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0" dirty="0">
                <a:latin typeface="Gill Sans MT"/>
                <a:cs typeface="Gill Sans MT"/>
              </a:rPr>
              <a:t>No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190" dirty="0">
                <a:latin typeface="Gill Sans MT"/>
                <a:cs typeface="Gill Sans MT"/>
              </a:rPr>
              <a:t>a</a:t>
            </a:r>
            <a:r>
              <a:rPr sz="4200" spc="-20" dirty="0">
                <a:latin typeface="Gill Sans MT"/>
                <a:cs typeface="Gill Sans MT"/>
              </a:rPr>
              <a:t>y</a:t>
            </a:r>
            <a:r>
              <a:rPr sz="4200" spc="-340" dirty="0">
                <a:latin typeface="Gill Sans MT"/>
                <a:cs typeface="Gill Sans MT"/>
              </a:rPr>
              <a:t>’</a:t>
            </a:r>
            <a:r>
              <a:rPr sz="4200" spc="-20" dirty="0">
                <a:latin typeface="Gill Sans MT"/>
                <a:cs typeface="Gill Sans MT"/>
              </a:rPr>
              <a:t>s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spc="-20" dirty="0">
                <a:latin typeface="Gill Sans MT"/>
                <a:cs typeface="Gill Sans MT"/>
              </a:rPr>
              <a:t>arges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li</a:t>
            </a:r>
            <a:r>
              <a:rPr sz="4200" dirty="0">
                <a:latin typeface="Gill Sans MT"/>
                <a:cs typeface="Gill Sans MT"/>
              </a:rPr>
              <a:t>ne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mar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etp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spc="-20" dirty="0">
                <a:latin typeface="Gill Sans MT"/>
                <a:cs typeface="Gill Sans MT"/>
              </a:rPr>
              <a:t>ace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900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illi</a:t>
            </a:r>
            <a:r>
              <a:rPr sz="4200" spc="-2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pag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s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/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mo</a:t>
            </a:r>
            <a:r>
              <a:rPr sz="4200" dirty="0">
                <a:latin typeface="Gill Sans MT"/>
                <a:cs typeface="Gill Sans MT"/>
              </a:rPr>
              <a:t>nth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4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illi</a:t>
            </a:r>
            <a:r>
              <a:rPr sz="4200" spc="-2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un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que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users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/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mo</a:t>
            </a:r>
            <a:r>
              <a:rPr sz="4200" dirty="0">
                <a:latin typeface="Gill Sans MT"/>
                <a:cs typeface="Gill Sans MT"/>
              </a:rPr>
              <a:t>nth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323" y="1536952"/>
            <a:ext cx="30626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latin typeface="Gill Sans MT"/>
                <a:cs typeface="Gill Sans MT"/>
              </a:rPr>
              <a:t>se</a:t>
            </a:r>
            <a:r>
              <a:rPr sz="3000" spc="-5" dirty="0">
                <a:latin typeface="Gill Sans MT"/>
                <a:cs typeface="Gill Sans MT"/>
              </a:rPr>
              <a:t>l</a:t>
            </a:r>
            <a:r>
              <a:rPr sz="3000" dirty="0">
                <a:latin typeface="Gill Sans MT"/>
                <a:cs typeface="Gill Sans MT"/>
              </a:rPr>
              <a:t>en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dirty="0">
                <a:latin typeface="Gill Sans MT"/>
                <a:cs typeface="Gill Sans MT"/>
              </a:rPr>
              <a:t>um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323" y="6020056"/>
            <a:ext cx="10355580" cy="170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a</a:t>
            </a:r>
            <a:r>
              <a:rPr sz="3000" dirty="0">
                <a:latin typeface="Gill Sans MT"/>
                <a:cs typeface="Gill Sans MT"/>
              </a:rPr>
              <a:t>t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26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4050">
              <a:latin typeface="Times New Roman"/>
              <a:cs typeface="Times New Roman"/>
            </a:endParaRPr>
          </a:p>
          <a:p>
            <a:pPr marL="1167130" marR="5080">
              <a:lnSpc>
                <a:spcPts val="2800"/>
              </a:lnSpc>
              <a:tabLst>
                <a:tab pos="4102735" algn="l"/>
                <a:tab pos="4469765" algn="l"/>
                <a:tab pos="7589520" algn="l"/>
                <a:tab pos="8140065" algn="l"/>
              </a:tabLst>
            </a:pPr>
            <a:r>
              <a:rPr sz="2400" i="1" dirty="0">
                <a:latin typeface="DejaVu Sans Mono"/>
                <a:cs typeface="DejaVu Sans Mono"/>
              </a:rPr>
              <a:t>language_button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browser.span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2400" b="1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language_button.when_present.div.click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309" y="2557297"/>
            <a:ext cx="1126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wait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2831" y="2557297"/>
            <a:ext cx="6998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4" dirty="0">
                <a:solidFill>
                  <a:srgbClr val="6D76E6"/>
                </a:solidFill>
                <a:latin typeface="DejaVu Sans"/>
                <a:cs typeface="DejaVu Sans"/>
              </a:rPr>
              <a:t>Seleniu</a:t>
            </a:r>
            <a:r>
              <a:rPr sz="2400" b="1" spc="-204" dirty="0">
                <a:solidFill>
                  <a:srgbClr val="6D76E6"/>
                </a:solidFill>
                <a:latin typeface="DejaVu Sans"/>
                <a:cs typeface="DejaVu Sans"/>
              </a:rPr>
              <a:t>m</a:t>
            </a:r>
            <a:r>
              <a:rPr sz="2400" i="1" dirty="0">
                <a:latin typeface="DejaVu Sans Mono"/>
                <a:cs typeface="DejaVu Sans Mono"/>
              </a:rPr>
              <a:t>::</a:t>
            </a:r>
            <a:r>
              <a:rPr sz="2400" b="1" spc="-165" dirty="0">
                <a:solidFill>
                  <a:srgbClr val="6D76E6"/>
                </a:solidFill>
                <a:latin typeface="DejaVu Sans"/>
                <a:cs typeface="DejaVu Sans"/>
              </a:rPr>
              <a:t>WebDrive</a:t>
            </a:r>
            <a:r>
              <a:rPr sz="2400" b="1" spc="-125" dirty="0">
                <a:solidFill>
                  <a:srgbClr val="6D76E6"/>
                </a:solidFill>
                <a:latin typeface="DejaVu Sans"/>
                <a:cs typeface="DejaVu Sans"/>
              </a:rPr>
              <a:t>r</a:t>
            </a:r>
            <a:r>
              <a:rPr sz="2400" i="1" dirty="0">
                <a:latin typeface="DejaVu Sans Mono"/>
                <a:cs typeface="DejaVu Sans Mono"/>
              </a:rPr>
              <a:t>:</a:t>
            </a:r>
            <a:r>
              <a:rPr sz="2400" i="1" spc="-5" dirty="0">
                <a:latin typeface="DejaVu Sans Mono"/>
                <a:cs typeface="DejaVu Sans Mono"/>
              </a:rPr>
              <a:t>:</a:t>
            </a:r>
            <a:r>
              <a:rPr sz="2400" b="1" spc="-140" dirty="0">
                <a:solidFill>
                  <a:srgbClr val="6D76E6"/>
                </a:solidFill>
                <a:latin typeface="DejaVu Sans"/>
                <a:cs typeface="DejaVu Sans"/>
              </a:rPr>
              <a:t>Wai</a:t>
            </a:r>
            <a:r>
              <a:rPr sz="2400" b="1" spc="-100" dirty="0">
                <a:solidFill>
                  <a:srgbClr val="6D76E6"/>
                </a:solidFill>
                <a:latin typeface="DejaVu Sans"/>
                <a:cs typeface="DejaVu Sans"/>
              </a:rPr>
              <a:t>t</a:t>
            </a:r>
            <a:r>
              <a:rPr sz="2400" i="1" dirty="0">
                <a:latin typeface="DejaVu Sans Mono"/>
                <a:cs typeface="DejaVu Sans Mono"/>
              </a:rPr>
              <a:t>.</a:t>
            </a:r>
            <a:r>
              <a:rPr sz="2400" b="1" spc="-370" dirty="0">
                <a:solidFill>
                  <a:srgbClr val="0433FF"/>
                </a:solidFill>
                <a:latin typeface="DejaVu Sans"/>
                <a:cs typeface="DejaVu Sans"/>
              </a:rPr>
              <a:t>ne</a:t>
            </a:r>
            <a:r>
              <a:rPr sz="2400" b="1" spc="-495" dirty="0">
                <a:solidFill>
                  <a:srgbClr val="0433FF"/>
                </a:solidFill>
                <a:latin typeface="DejaVu Sans"/>
                <a:cs typeface="DejaVu Sans"/>
              </a:rPr>
              <a:t>w</a:t>
            </a:r>
            <a:r>
              <a:rPr sz="2400" i="1" dirty="0">
                <a:latin typeface="DejaVu Sans Mono"/>
                <a:cs typeface="DejaVu Sans Mono"/>
              </a:rPr>
              <a:t>(</a:t>
            </a:r>
            <a:r>
              <a:rPr sz="2400" b="1" spc="-15" dirty="0">
                <a:solidFill>
                  <a:srgbClr val="C31A00"/>
                </a:solidFill>
                <a:latin typeface="DejaVu Sans"/>
                <a:cs typeface="DejaVu Sans"/>
              </a:rPr>
              <a:t>:timeout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9558" y="2557297"/>
            <a:ext cx="942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235" dirty="0">
                <a:solidFill>
                  <a:srgbClr val="C31A00"/>
                </a:solidFill>
                <a:latin typeface="DejaVu Sans"/>
                <a:cs typeface="DejaVu Sans"/>
              </a:rPr>
              <a:t>5</a:t>
            </a:r>
            <a:r>
              <a:rPr sz="2400" i="1" spc="-235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1" y="3268497"/>
            <a:ext cx="5530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8305" algn="l"/>
                <a:tab pos="3315335" algn="l"/>
                <a:tab pos="5334000" algn="l"/>
              </a:tabLst>
            </a:pPr>
            <a:r>
              <a:rPr sz="2400" i="1" dirty="0">
                <a:latin typeface="DejaVu Sans Mono"/>
                <a:cs typeface="DejaVu Sans Mono"/>
              </a:rPr>
              <a:t>language_button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wait.until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{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341" y="3624097"/>
            <a:ext cx="167703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  <a:tabLst>
                <a:tab pos="1480185" algn="l"/>
              </a:tabLst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373" y="3624097"/>
            <a:ext cx="4246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4495" y="3624097"/>
            <a:ext cx="2778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363" y="3979698"/>
            <a:ext cx="3879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b="1" spc="50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2400" b="1" spc="500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500" dirty="0">
                <a:latin typeface="DejaVu Sans Mono"/>
                <a:cs typeface="DejaVu Sans Mono"/>
              </a:rPr>
              <a:t>element.displayed?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301" y="4335298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301" y="5046498"/>
            <a:ext cx="6998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language_button.find_element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-130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5029" y="5046498"/>
            <a:ext cx="2778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).click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26" y="1054352"/>
            <a:ext cx="30626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latin typeface="Gill Sans MT"/>
                <a:cs typeface="Gill Sans MT"/>
              </a:rPr>
              <a:t>se</a:t>
            </a:r>
            <a:r>
              <a:rPr sz="3000" spc="-5" dirty="0">
                <a:latin typeface="Gill Sans MT"/>
                <a:cs typeface="Gill Sans MT"/>
              </a:rPr>
              <a:t>l</a:t>
            </a:r>
            <a:r>
              <a:rPr sz="3000" dirty="0">
                <a:latin typeface="Gill Sans MT"/>
                <a:cs typeface="Gill Sans MT"/>
              </a:rPr>
              <a:t>en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dirty="0">
                <a:latin typeface="Gill Sans MT"/>
                <a:cs typeface="Gill Sans MT"/>
              </a:rPr>
              <a:t>um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726" y="4525798"/>
            <a:ext cx="7729855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4130">
              <a:lnSpc>
                <a:spcPct val="100000"/>
              </a:lnSpc>
              <a:tabLst>
                <a:tab pos="7349490" algn="l"/>
              </a:tabLst>
            </a:pPr>
            <a:r>
              <a:rPr sz="2400" i="1" dirty="0">
                <a:latin typeface="DejaVu Sans Mono"/>
                <a:cs typeface="DejaVu Sans Mono"/>
              </a:rPr>
              <a:t>norwegian.find_element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-130" dirty="0">
                <a:solidFill>
                  <a:srgbClr val="C31A00"/>
                </a:solidFill>
                <a:latin typeface="DejaVu Sans"/>
                <a:cs typeface="DejaVu Sans"/>
              </a:rPr>
              <a:t>:tag_name</a:t>
            </a:r>
            <a:r>
              <a:rPr sz="2400" b="1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=&gt;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a</a:t>
            </a:r>
            <a:r>
              <a:rPr sz="3000" dirty="0">
                <a:latin typeface="Gill Sans MT"/>
                <a:cs typeface="Gill Sans MT"/>
              </a:rPr>
              <a:t>t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26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301" y="1680996"/>
            <a:ext cx="1126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menu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2861" y="1680996"/>
            <a:ext cx="222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2400" i="1" dirty="0">
                <a:latin typeface="DejaVu Sans Mono"/>
                <a:cs typeface="DejaVu Sans Mono"/>
              </a:rPr>
              <a:t>wait.until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{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5341" y="2036588"/>
            <a:ext cx="131000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i="1" dirty="0">
                <a:latin typeface="DejaVu Sans Mono"/>
                <a:cs typeface="DejaVu Sans Mono"/>
              </a:rPr>
              <a:t>element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element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3363" y="2036596"/>
            <a:ext cx="46132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 err="1" smtClean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4495" y="2036596"/>
            <a:ext cx="3695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"gt-sl-gms-menu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363" y="2392196"/>
            <a:ext cx="3879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b="1" spc="500" dirty="0">
                <a:solidFill>
                  <a:srgbClr val="0433FF"/>
                </a:solidFill>
                <a:latin typeface="DejaVu Sans"/>
                <a:cs typeface="DejaVu Sans"/>
              </a:rPr>
              <a:t>if</a:t>
            </a:r>
            <a:r>
              <a:rPr sz="2400" b="1" spc="500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500" dirty="0">
                <a:latin typeface="DejaVu Sans Mono"/>
                <a:cs typeface="DejaVu Sans Mono"/>
              </a:rPr>
              <a:t>element.displayed?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8301" y="2747797"/>
            <a:ext cx="608139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13155" algn="l"/>
                <a:tab pos="1480185" algn="l"/>
              </a:tabLst>
            </a:pPr>
            <a:r>
              <a:rPr sz="2400" i="1" dirty="0">
                <a:latin typeface="DejaVu Sans Mono"/>
                <a:cs typeface="DejaVu Sans Mono"/>
              </a:rPr>
              <a:t>langs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menu.find_elements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150" dirty="0">
                <a:solidFill>
                  <a:srgbClr val="C31A00"/>
                </a:solidFill>
                <a:latin typeface="DejaVu Sans"/>
                <a:cs typeface="DejaVu Sans"/>
              </a:rPr>
              <a:t>:class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7491" y="3458997"/>
            <a:ext cx="3512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"goog-menuitem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313" y="4170198"/>
            <a:ext cx="7549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7214" algn="l"/>
                <a:tab pos="2214245" algn="l"/>
                <a:tab pos="4232910" algn="l"/>
                <a:tab pos="4599940" algn="l"/>
                <a:tab pos="5884545" algn="l"/>
              </a:tabLst>
            </a:pPr>
            <a:r>
              <a:rPr sz="2400" i="1" dirty="0">
                <a:latin typeface="DejaVu Sans Mono"/>
                <a:cs typeface="DejaVu Sans Mono"/>
              </a:rPr>
              <a:t>norwegian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langs.find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{</a:t>
            </a:r>
            <a:r>
              <a:rPr sz="2400" i="1" spc="-58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DejaVu Sans Mono"/>
                <a:cs typeface="DejaVu Sans Mono"/>
              </a:rPr>
              <a:t>|</a:t>
            </a:r>
            <a:r>
              <a:rPr sz="2400" i="1" dirty="0">
                <a:solidFill>
                  <a:srgbClr val="348497"/>
                </a:solidFill>
                <a:latin typeface="DejaVu Sans Mono"/>
                <a:cs typeface="DejaVu Sans Mono"/>
              </a:rPr>
              <a:t>lan</a:t>
            </a:r>
            <a:r>
              <a:rPr sz="2400" i="1" spc="-5" dirty="0">
                <a:solidFill>
                  <a:srgbClr val="348497"/>
                </a:solidFill>
                <a:latin typeface="DejaVu Sans Mono"/>
                <a:cs typeface="DejaVu Sans Mono"/>
              </a:rPr>
              <a:t>g</a:t>
            </a:r>
            <a:r>
              <a:rPr sz="2400" i="1" dirty="0">
                <a:latin typeface="DejaVu Sans Mono"/>
                <a:cs typeface="DejaVu Sans Mono"/>
              </a:rPr>
              <a:t>|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lang.text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5518" y="4170198"/>
            <a:ext cx="2961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  <a:tab pos="2764790" algn="l"/>
              </a:tabLst>
            </a:pP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solidFill>
                  <a:srgbClr val="0C6A00"/>
                </a:solidFill>
                <a:latin typeface="DejaVu Sans Mono"/>
                <a:cs typeface="DejaVu Sans Mono"/>
              </a:rPr>
              <a:t>"Norwegian"</a:t>
            </a:r>
            <a:r>
              <a:rPr sz="2400" i="1" spc="-585" dirty="0">
                <a:solidFill>
                  <a:srgbClr val="0C6A00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4491" y="4525798"/>
            <a:ext cx="22275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"div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).click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301" y="6183149"/>
            <a:ext cx="7916545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  <a:tabLst>
                <a:tab pos="929640" algn="l"/>
                <a:tab pos="1296670" algn="l"/>
                <a:tab pos="4232910" algn="l"/>
                <a:tab pos="4783455" algn="l"/>
              </a:tabLst>
            </a:pPr>
            <a:r>
              <a:rPr sz="2400" i="1" dirty="0">
                <a:latin typeface="DejaVu Sans Mono"/>
                <a:cs typeface="DejaVu Sans Mono"/>
              </a:rPr>
              <a:t>menu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browser.div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r>
              <a:rPr sz="2400" b="1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"gt-sl-gms-menu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menu.when_present.div(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).div.click</a:t>
            </a:r>
            <a:endParaRPr sz="2400">
              <a:latin typeface="DejaVu Sans Mono"/>
              <a:cs typeface="DejaVu Sans Mono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83093" y="6881650"/>
          <a:ext cx="484097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759"/>
                <a:gridCol w="550471"/>
                <a:gridCol w="3062748"/>
              </a:tblGrid>
              <a:tr h="3556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:class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"goog-menuitem</a:t>
                      </a:r>
                      <a:r>
                        <a:rPr sz="24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,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:text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"Norwegian"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1" y="1687346"/>
            <a:ext cx="4246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driver.find_element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1941" y="1687346"/>
            <a:ext cx="5347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"source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).send_keys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"ost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1" y="3465347"/>
            <a:ext cx="204470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0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puts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result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driver.quit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23" y="838452"/>
            <a:ext cx="30626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latin typeface="Gill Sans MT"/>
                <a:cs typeface="Gill Sans MT"/>
              </a:rPr>
              <a:t>se</a:t>
            </a:r>
            <a:r>
              <a:rPr sz="3000" spc="-5" dirty="0">
                <a:latin typeface="Gill Sans MT"/>
                <a:cs typeface="Gill Sans MT"/>
              </a:rPr>
              <a:t>l</a:t>
            </a:r>
            <a:r>
              <a:rPr sz="3000" dirty="0">
                <a:latin typeface="Gill Sans MT"/>
                <a:cs typeface="Gill Sans MT"/>
              </a:rPr>
              <a:t>en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dirty="0">
                <a:latin typeface="Gill Sans MT"/>
                <a:cs typeface="Gill Sans MT"/>
              </a:rPr>
              <a:t>um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23" y="5486655"/>
            <a:ext cx="505206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a</a:t>
            </a:r>
            <a:r>
              <a:rPr sz="3000" dirty="0">
                <a:latin typeface="Gill Sans MT"/>
                <a:cs typeface="Gill Sans MT"/>
              </a:rPr>
              <a:t>t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26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  <a:p>
            <a:pPr marL="1002030">
              <a:lnSpc>
                <a:spcPct val="100000"/>
              </a:lnSpc>
              <a:spcBef>
                <a:spcPts val="2300"/>
              </a:spcBef>
            </a:pPr>
            <a:r>
              <a:rPr sz="2400" i="1" dirty="0">
                <a:latin typeface="DejaVu Sans Mono"/>
                <a:cs typeface="DejaVu Sans Mono"/>
              </a:rPr>
              <a:t>browser.text_field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6538" y="6221249"/>
            <a:ext cx="4246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"source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).set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"ost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13" y="6932450"/>
            <a:ext cx="5347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0730" algn="l"/>
                <a:tab pos="2397760" algn="l"/>
              </a:tabLst>
            </a:pPr>
            <a:r>
              <a:rPr sz="2400" i="1" dirty="0">
                <a:latin typeface="DejaVu Sans Mono"/>
                <a:cs typeface="DejaVu Sans Mono"/>
              </a:rPr>
              <a:t>result_box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=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i="1" spc="-585" dirty="0">
                <a:latin typeface="DejaVu Sans Mono"/>
                <a:cs typeface="DejaVu Sans Mono"/>
              </a:rPr>
              <a:t>browser.span</a:t>
            </a:r>
            <a:r>
              <a:rPr sz="2400" i="1" spc="-5" dirty="0">
                <a:latin typeface="DejaVu Sans Mono"/>
                <a:cs typeface="DejaVu Sans Mono"/>
              </a:rPr>
              <a:t>(</a:t>
            </a:r>
            <a:r>
              <a:rPr sz="2400" b="1" spc="265" dirty="0">
                <a:solidFill>
                  <a:srgbClr val="C31A00"/>
                </a:solidFill>
                <a:latin typeface="DejaVu Sans"/>
                <a:cs typeface="DejaVu Sans"/>
              </a:rPr>
              <a:t>:id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1068" y="6932450"/>
            <a:ext cx="2961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610" algn="l"/>
              </a:tabLst>
            </a:pPr>
            <a:r>
              <a:rPr sz="2400" i="1" dirty="0">
                <a:latin typeface="DejaVu Sans Mono"/>
                <a:cs typeface="DejaVu Sans Mono"/>
              </a:rPr>
              <a:t>=&gt;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C6A00"/>
                </a:solidFill>
                <a:latin typeface="DejaVu Sans Mono"/>
                <a:cs typeface="DejaVu Sans Mono"/>
              </a:rPr>
              <a:t>"result_box</a:t>
            </a:r>
            <a:r>
              <a:rPr sz="2400" i="1" spc="-5" dirty="0">
                <a:solidFill>
                  <a:srgbClr val="0C6A00"/>
                </a:solidFill>
                <a:latin typeface="DejaVu Sans Mono"/>
                <a:cs typeface="DejaVu Sans Mono"/>
              </a:rPr>
              <a:t>"</a:t>
            </a:r>
            <a:r>
              <a:rPr sz="2400" i="1" dirty="0">
                <a:latin typeface="DejaVu Sans Mono"/>
                <a:cs typeface="DejaVu Sans Mono"/>
              </a:rPr>
              <a:t>)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901" y="7288050"/>
            <a:ext cx="901763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9485" algn="l"/>
                <a:tab pos="3866515" algn="l"/>
                <a:tab pos="8086725" algn="l"/>
                <a:tab pos="8453755" algn="l"/>
                <a:tab pos="8820785" algn="l"/>
              </a:tabLst>
            </a:pPr>
            <a:r>
              <a:rPr sz="2400" i="1" dirty="0">
                <a:latin typeface="DejaVu Sans Mono"/>
                <a:cs typeface="DejaVu Sans Mono"/>
              </a:rPr>
              <a:t>browser.wait_until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result_box.text.length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="1" spc="-585" dirty="0">
                <a:solidFill>
                  <a:srgbClr val="0433FF"/>
                </a:solidFill>
                <a:latin typeface="DejaVu Sans"/>
                <a:cs typeface="DejaVu Sans"/>
              </a:rPr>
              <a:t>&gt;</a:t>
            </a:r>
            <a:r>
              <a:rPr sz="2400" b="1" spc="-585" dirty="0">
                <a:solidFill>
                  <a:srgbClr val="0433FF"/>
                </a:solidFill>
                <a:latin typeface="Times New Roman"/>
                <a:cs typeface="Times New Roman"/>
              </a:rPr>
              <a:t>	</a:t>
            </a:r>
            <a:r>
              <a:rPr sz="2400" b="1" spc="-235" dirty="0">
                <a:solidFill>
                  <a:srgbClr val="C31A00"/>
                </a:solidFill>
                <a:latin typeface="DejaVu Sans"/>
                <a:cs typeface="DejaVu Sans"/>
              </a:rPr>
              <a:t>0</a:t>
            </a:r>
            <a:r>
              <a:rPr sz="2400" b="1" spc="-235" dirty="0">
                <a:solidFill>
                  <a:srgbClr val="C31A00"/>
                </a:solidFill>
                <a:latin typeface="Times New Roman"/>
                <a:cs typeface="Times New Roman"/>
              </a:rPr>
              <a:t>	</a:t>
            </a:r>
            <a:r>
              <a:rPr sz="2400" i="1" spc="-235" dirty="0">
                <a:latin typeface="DejaVu Sans Mono"/>
                <a:cs typeface="DejaVu Sans Mono"/>
              </a:rPr>
              <a:t>}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326380">
              <a:lnSpc>
                <a:spcPts val="2800"/>
              </a:lnSpc>
              <a:tabLst>
                <a:tab pos="929640" algn="l"/>
              </a:tabLst>
            </a:pPr>
            <a:r>
              <a:rPr sz="2400" i="1" dirty="0">
                <a:latin typeface="DejaVu Sans Mono"/>
                <a:cs typeface="DejaVu Sans Mono"/>
              </a:rPr>
              <a:t>puts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DejaVu Sans Mono"/>
                <a:cs typeface="DejaVu Sans Mono"/>
              </a:rPr>
              <a:t>result_box.text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DejaVu Sans Mono"/>
                <a:cs typeface="DejaVu Sans Mono"/>
              </a:rPr>
              <a:t>browser.close</a:t>
            </a:r>
            <a:endParaRPr sz="2400">
              <a:latin typeface="DejaVu Sans Mono"/>
              <a:cs typeface="DejaVu Sans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5588" y="2347746"/>
          <a:ext cx="9979213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706"/>
                <a:gridCol w="458770"/>
                <a:gridCol w="4312382"/>
                <a:gridCol w="550495"/>
                <a:gridCol w="3429860"/>
              </a:tblGrid>
              <a:tr h="393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result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2018664" algn="l"/>
                        </a:tabLst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wait.until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{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driver.find_element</a:t>
                      </a:r>
                      <a:r>
                        <a:rPr sz="24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:id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"result_box</a:t>
                      </a:r>
                      <a:r>
                        <a:rPr sz="24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400" i="1" dirty="0">
                          <a:latin typeface="DejaVu Sans Mono"/>
                          <a:cs typeface="DejaVu Sans Mono"/>
                        </a:rPr>
                        <a:t>).text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</a:t>
                      </a:r>
                      <a:endParaRPr sz="24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if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tabLst>
                          <a:tab pos="2385060" algn="l"/>
                          <a:tab pos="2752090" algn="l"/>
                        </a:tabLst>
                      </a:pPr>
                      <a:r>
                        <a:rPr sz="2400" i="1" dirty="0">
                          <a:latin typeface="DejaVu Sans Mono"/>
                          <a:cs typeface="DejaVu Sans Mono"/>
                        </a:rPr>
                        <a:t>text.length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&gt;</a:t>
                      </a:r>
                      <a:r>
                        <a:rPr sz="24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669" y="4183824"/>
            <a:ext cx="8046084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 u="heavy" spc="-25" dirty="0">
                <a:latin typeface="Gill Sans MT"/>
                <a:cs typeface="Gill Sans MT"/>
                <a:hlinkClick r:id="rId3"/>
              </a:rPr>
              <a:t>https</a:t>
            </a:r>
            <a:r>
              <a:rPr sz="520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5200" u="heavy" spc="-20" dirty="0">
                <a:latin typeface="Gill Sans MT"/>
                <a:cs typeface="Gill Sans MT"/>
                <a:hlinkClick r:id="rId3"/>
              </a:rPr>
              <a:t>//g</a:t>
            </a:r>
            <a:r>
              <a:rPr sz="52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5200" u="heavy" spc="-20" dirty="0">
                <a:latin typeface="Gill Sans MT"/>
                <a:cs typeface="Gill Sans MT"/>
                <a:hlinkClick r:id="rId3"/>
              </a:rPr>
              <a:t>s</a:t>
            </a:r>
            <a:r>
              <a:rPr sz="5200" u="heavy" dirty="0">
                <a:latin typeface="Gill Sans MT"/>
                <a:cs typeface="Gill Sans MT"/>
                <a:hlinkClick r:id="rId3"/>
              </a:rPr>
              <a:t>t</a:t>
            </a:r>
            <a:r>
              <a:rPr sz="52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5200" u="heavy" spc="-25" dirty="0">
                <a:latin typeface="Gill Sans MT"/>
                <a:cs typeface="Gill Sans MT"/>
                <a:hlinkClick r:id="rId3"/>
              </a:rPr>
              <a:t>g</a:t>
            </a:r>
            <a:r>
              <a:rPr sz="52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5200" u="heavy" dirty="0">
                <a:latin typeface="Gill Sans MT"/>
                <a:cs typeface="Gill Sans MT"/>
                <a:hlinkClick r:id="rId3"/>
              </a:rPr>
              <a:t>thu</a:t>
            </a:r>
            <a:r>
              <a:rPr sz="5200" u="heavy" spc="-55" dirty="0">
                <a:latin typeface="Gill Sans MT"/>
                <a:cs typeface="Gill Sans MT"/>
                <a:hlinkClick r:id="rId3"/>
              </a:rPr>
              <a:t>b</a:t>
            </a:r>
            <a:r>
              <a:rPr sz="52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5200" u="heavy" spc="-30" dirty="0">
                <a:latin typeface="Gill Sans MT"/>
                <a:cs typeface="Gill Sans MT"/>
                <a:hlinkClick r:id="rId3"/>
              </a:rPr>
              <a:t>com/</a:t>
            </a:r>
            <a:r>
              <a:rPr sz="5200" u="heavy" dirty="0">
                <a:latin typeface="Gill Sans MT"/>
                <a:cs typeface="Gill Sans MT"/>
                <a:hlinkClick r:id="rId3"/>
              </a:rPr>
              <a:t>902125</a:t>
            </a:r>
            <a:endParaRPr sz="5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423" y="838452"/>
            <a:ext cx="30626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latin typeface="Gill Sans MT"/>
                <a:cs typeface="Gill Sans MT"/>
              </a:rPr>
              <a:t>se</a:t>
            </a:r>
            <a:r>
              <a:rPr sz="3000" spc="-5" dirty="0">
                <a:latin typeface="Gill Sans MT"/>
                <a:cs typeface="Gill Sans MT"/>
              </a:rPr>
              <a:t>l</a:t>
            </a:r>
            <a:r>
              <a:rPr sz="3000" dirty="0">
                <a:latin typeface="Gill Sans MT"/>
                <a:cs typeface="Gill Sans MT"/>
              </a:rPr>
              <a:t>en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dirty="0">
                <a:latin typeface="Gill Sans MT"/>
                <a:cs typeface="Gill Sans MT"/>
              </a:rPr>
              <a:t>um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23" y="4356355"/>
            <a:ext cx="24771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a</a:t>
            </a:r>
            <a:r>
              <a:rPr sz="3000" dirty="0">
                <a:latin typeface="Gill Sans MT"/>
                <a:cs typeface="Gill Sans MT"/>
              </a:rPr>
              <a:t>t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26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-</a:t>
            </a:r>
            <a:r>
              <a:rPr sz="3000" spc="-65" dirty="0">
                <a:latin typeface="Gill Sans MT"/>
                <a:cs typeface="Gill Sans MT"/>
              </a:rPr>
              <a:t>w</a:t>
            </a:r>
            <a:r>
              <a:rPr sz="3000" spc="-15" dirty="0">
                <a:latin typeface="Gill Sans MT"/>
                <a:cs typeface="Gill Sans MT"/>
              </a:rPr>
              <a:t>ebd</a:t>
            </a:r>
            <a:r>
              <a:rPr sz="3000" dirty="0">
                <a:latin typeface="Gill Sans MT"/>
                <a:cs typeface="Gill Sans MT"/>
              </a:rPr>
              <a:t>r</a:t>
            </a:r>
            <a:r>
              <a:rPr sz="3000" spc="-5" dirty="0">
                <a:latin typeface="Gill Sans MT"/>
                <a:cs typeface="Gill Sans MT"/>
              </a:rPr>
              <a:t>i</a:t>
            </a:r>
            <a:r>
              <a:rPr sz="3000" spc="-75" dirty="0">
                <a:latin typeface="Gill Sans MT"/>
                <a:cs typeface="Gill Sans MT"/>
              </a:rPr>
              <a:t>v</a:t>
            </a:r>
            <a:r>
              <a:rPr sz="3000" dirty="0">
                <a:latin typeface="Gill Sans MT"/>
                <a:cs typeface="Gill Sans MT"/>
              </a:rPr>
              <a:t>er</a:t>
            </a:r>
            <a:endParaRPr sz="30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863" y="2164800"/>
          <a:ext cx="10668122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86"/>
                <a:gridCol w="7065223"/>
                <a:gridCol w="3147413"/>
              </a:tblGrid>
              <a:tr h="36194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DejaVu Sans"/>
                          <a:cs typeface="DejaVu Sans"/>
                        </a:rPr>
                        <a:t>&gt;&gt;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4121150" algn="l"/>
                          <a:tab pos="4625340" algn="l"/>
                        </a:tabLst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driver.find_element</a:t>
                      </a:r>
                      <a:r>
                        <a:rPr sz="22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:id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"country</a:t>
                      </a:r>
                      <a:r>
                        <a:rPr sz="22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)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6195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#&lt;Selenium::WebDriver::Element:0x..fa93ee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tag_name="select"&gt;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4075" y="5003252"/>
          <a:ext cx="12182137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71"/>
                <a:gridCol w="4541743"/>
                <a:gridCol w="2355441"/>
                <a:gridCol w="4373813"/>
                <a:gridCol w="455669"/>
              </a:tblGrid>
              <a:tr h="36194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DejaVu Sans"/>
                          <a:cs typeface="DejaVu Sans"/>
                        </a:rPr>
                        <a:t>&gt;&gt;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4121150" algn="l"/>
                        </a:tabLst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browser.select_list</a:t>
                      </a:r>
                      <a:r>
                        <a:rPr sz="22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:id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"country</a:t>
                      </a:r>
                      <a:r>
                        <a:rPr sz="22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)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95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#&lt;Watir::Select:0x..fa349d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located=false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selector={:id=&gt;"country",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:t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4075" y="6000203"/>
          <a:ext cx="12182138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71"/>
                <a:gridCol w="6896993"/>
                <a:gridCol w="2355367"/>
                <a:gridCol w="2474307"/>
              </a:tblGrid>
              <a:tr h="3619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DejaVu Sans"/>
                          <a:cs typeface="DejaVu Sans"/>
                        </a:rPr>
                        <a:t>&gt;&gt;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3279775" algn="l"/>
                          <a:tab pos="3784600" algn="l"/>
                        </a:tabLst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d.text_field</a:t>
                      </a:r>
                      <a:r>
                        <a:rPr sz="22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:name</a:t>
                      </a:r>
                      <a:r>
                        <a:rPr sz="2200" b="1" dirty="0">
                          <a:solidFill>
                            <a:srgbClr val="C31A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"user</a:t>
                      </a:r>
                      <a:r>
                        <a:rPr sz="22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200" i="1" dirty="0">
                          <a:latin typeface="DejaVu Sans Mono"/>
                          <a:cs typeface="DejaVu Sans Mono"/>
                        </a:rPr>
                        <a:t>)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#&lt;Watir::TextField:0x..fb63099fd1e2f6130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located=false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selector={:nam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1" y="2281673"/>
            <a:ext cx="90487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Voter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542" y="2281673"/>
            <a:ext cx="143256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turnout: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6182" y="2281673"/>
            <a:ext cx="108077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solidFill>
                  <a:srgbClr val="1733FF"/>
                </a:solidFill>
                <a:latin typeface="DejaVu Sans Mono"/>
                <a:cs typeface="DejaVu Sans Mono"/>
              </a:rPr>
              <a:t>&lt;</a:t>
            </a:r>
            <a:r>
              <a:rPr sz="2300" b="1" spc="-175" dirty="0">
                <a:solidFill>
                  <a:srgbClr val="1733FF"/>
                </a:solidFill>
                <a:latin typeface="DejaVu Sans"/>
                <a:cs typeface="DejaVu Sans"/>
              </a:rPr>
              <a:t>meter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7212" y="2281673"/>
            <a:ext cx="17843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solidFill>
                  <a:srgbClr val="1733FF"/>
                </a:solidFill>
                <a:latin typeface="DejaVu Sans Mono"/>
                <a:cs typeface="DejaVu Sans Mono"/>
              </a:rPr>
              <a:t>id=turnout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1648" y="2281673"/>
            <a:ext cx="3894454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120" dirty="0">
                <a:solidFill>
                  <a:srgbClr val="1733FF"/>
                </a:solidFill>
                <a:latin typeface="DejaVu Sans"/>
                <a:cs typeface="DejaVu Sans"/>
              </a:rPr>
              <a:t>valu</a:t>
            </a:r>
            <a:r>
              <a:rPr sz="2300" i="1" spc="135" dirty="0">
                <a:solidFill>
                  <a:srgbClr val="1733FF"/>
                </a:solidFill>
                <a:latin typeface="DejaVu Sans"/>
                <a:cs typeface="DejaVu Sans"/>
              </a:rPr>
              <a:t>e</a:t>
            </a:r>
            <a:r>
              <a:rPr sz="2300" i="1" dirty="0">
                <a:solidFill>
                  <a:srgbClr val="1733FF"/>
                </a:solidFill>
                <a:latin typeface="DejaVu Sans Mono"/>
                <a:cs typeface="DejaVu Sans Mono"/>
              </a:rPr>
              <a:t>=0.75</a:t>
            </a:r>
            <a:r>
              <a:rPr sz="2300" i="1" spc="-5" dirty="0">
                <a:solidFill>
                  <a:srgbClr val="1733FF"/>
                </a:solidFill>
                <a:latin typeface="DejaVu Sans Mono"/>
                <a:cs typeface="DejaVu Sans Mono"/>
              </a:rPr>
              <a:t>&gt;</a:t>
            </a:r>
            <a:r>
              <a:rPr sz="2300" i="1" dirty="0">
                <a:latin typeface="DejaVu Sans Mono"/>
                <a:cs typeface="DejaVu Sans Mono"/>
              </a:rPr>
              <a:t>75</a:t>
            </a:r>
            <a:r>
              <a:rPr sz="2300" i="1" spc="-5" dirty="0">
                <a:latin typeface="DejaVu Sans Mono"/>
                <a:cs typeface="DejaVu Sans Mono"/>
              </a:rPr>
              <a:t>%</a:t>
            </a:r>
            <a:r>
              <a:rPr sz="2300" i="1" dirty="0">
                <a:solidFill>
                  <a:srgbClr val="1733FF"/>
                </a:solidFill>
                <a:latin typeface="DejaVu Sans Mono"/>
                <a:cs typeface="DejaVu Sans Mono"/>
              </a:rPr>
              <a:t>&lt;/</a:t>
            </a:r>
            <a:r>
              <a:rPr sz="2300" b="1" spc="-185" dirty="0">
                <a:solidFill>
                  <a:srgbClr val="1733FF"/>
                </a:solidFill>
                <a:latin typeface="DejaVu Sans"/>
                <a:cs typeface="DejaVu Sans"/>
              </a:rPr>
              <a:t>mete</a:t>
            </a:r>
            <a:r>
              <a:rPr sz="2300" b="1" spc="-130" dirty="0">
                <a:solidFill>
                  <a:srgbClr val="1733FF"/>
                </a:solidFill>
                <a:latin typeface="DejaVu Sans"/>
                <a:cs typeface="DejaVu Sans"/>
              </a:rPr>
              <a:t>r</a:t>
            </a:r>
            <a:r>
              <a:rPr sz="2300" i="1" dirty="0">
                <a:solidFill>
                  <a:srgbClr val="1733FF"/>
                </a:solidFill>
                <a:latin typeface="DejaVu Sans Mono"/>
                <a:cs typeface="DejaVu Sans Mono"/>
              </a:rPr>
              <a:t>&gt;</a:t>
            </a:r>
            <a:endParaRPr sz="230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976" y="4205725"/>
          <a:ext cx="11149882" cy="215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076"/>
                <a:gridCol w="791376"/>
                <a:gridCol w="3165482"/>
                <a:gridCol w="527560"/>
                <a:gridCol w="3517821"/>
                <a:gridCol w="2057567"/>
              </a:tblGrid>
              <a:tr h="374650"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61975" algn="l"/>
                          <a:tab pos="1617345" algn="l"/>
                        </a:tabLst>
                      </a:pPr>
                      <a:r>
                        <a:rPr sz="23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&gt;&gt;</a:t>
                      </a:r>
                      <a:r>
                        <a:rPr sz="23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latin typeface="DejaVu Sans Mono"/>
                          <a:cs typeface="DejaVu Sans Mono"/>
                        </a:rPr>
                        <a:t>meter</a:t>
                      </a:r>
                      <a:r>
                        <a:rPr sz="23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=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DejaVu Sans Mono"/>
                          <a:cs typeface="DejaVu Sans Mono"/>
                        </a:rPr>
                        <a:t>browser.meter</a:t>
                      </a:r>
                      <a:r>
                        <a:rPr sz="2300" i="1" spc="-5" dirty="0">
                          <a:latin typeface="DejaVu Sans Mono"/>
                          <a:cs typeface="DejaVu Sans Mono"/>
                        </a:rPr>
                        <a:t>(</a:t>
                      </a:r>
                      <a:r>
                        <a:rPr sz="2300" b="1" dirty="0">
                          <a:solidFill>
                            <a:srgbClr val="C31A00"/>
                          </a:solidFill>
                          <a:latin typeface="DejaVu Sans"/>
                          <a:cs typeface="DejaVu Sans"/>
                        </a:rPr>
                        <a:t>:id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DejaVu Sans Mono"/>
                          <a:cs typeface="DejaVu Sans Mono"/>
                        </a:rPr>
                        <a:t>=&gt;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i="1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"turnout</a:t>
                      </a:r>
                      <a:r>
                        <a:rPr sz="2300" i="1" spc="-5" dirty="0">
                          <a:solidFill>
                            <a:srgbClr val="0C6A00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300" i="1" dirty="0">
                          <a:latin typeface="DejaVu Sans Mono"/>
                          <a:cs typeface="DejaVu Sans Mono"/>
                        </a:rPr>
                        <a:t>)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30200">
                <a:tc gridSpan="5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737870" algn="l"/>
                          <a:tab pos="6717665" algn="l"/>
                        </a:tabLst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#=&gt;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#&lt;Watir::Meter:0x3ebf128988f2b418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located=false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selector={: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61975" algn="l"/>
                        </a:tabLst>
                      </a:pPr>
                      <a:r>
                        <a:rPr sz="23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&gt;&gt;</a:t>
                      </a:r>
                      <a:r>
                        <a:rPr sz="23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latin typeface="DejaVu Sans Mono"/>
                          <a:cs typeface="DejaVu Sans Mono"/>
                        </a:rPr>
                        <a:t>met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rowSpan="4" gridSpan="5">
                  <a:txBody>
                    <a:bodyPr/>
                    <a:lstStyle/>
                    <a:p>
                      <a:pPr>
                        <a:lnSpc>
                          <a:spcPts val="2680"/>
                        </a:lnSpc>
                      </a:pPr>
                      <a:r>
                        <a:rPr sz="2300" i="1" dirty="0">
                          <a:latin typeface="DejaVu Sans Mono"/>
                          <a:cs typeface="DejaVu Sans Mono"/>
                        </a:rPr>
                        <a:t>er.value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.75</a:t>
                      </a:r>
                      <a:endParaRPr sz="2300">
                        <a:latin typeface="DejaVu Sans"/>
                        <a:cs typeface="DejaVu Sans"/>
                      </a:endParaRP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sz="2300" i="1" dirty="0">
                          <a:latin typeface="DejaVu Sans Mono"/>
                          <a:cs typeface="DejaVu Sans Mono"/>
                        </a:rPr>
                        <a:t>ter.value.class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ts val="2680"/>
                        </a:lnSpc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loat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737870" algn="l"/>
                        </a:tabLst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#=&gt;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0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61975" algn="l"/>
                        </a:tabLst>
                      </a:pPr>
                      <a:r>
                        <a:rPr sz="2300" b="1" dirty="0">
                          <a:solidFill>
                            <a:srgbClr val="0433FF"/>
                          </a:solidFill>
                          <a:latin typeface="DejaVu Sans"/>
                          <a:cs typeface="DejaVu Sans"/>
                        </a:rPr>
                        <a:t>&gt;&gt;</a:t>
                      </a:r>
                      <a:r>
                        <a:rPr sz="2300" b="1" dirty="0">
                          <a:solidFill>
                            <a:srgbClr val="0433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latin typeface="DejaVu Sans Mono"/>
                          <a:cs typeface="DejaVu Sans Mono"/>
                        </a:rPr>
                        <a:t>me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737870" algn="l"/>
                        </a:tabLst>
                      </a:pP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#=&gt;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i="1" dirty="0">
                          <a:solidFill>
                            <a:srgbClr val="025EFF"/>
                          </a:solidFill>
                          <a:latin typeface="DejaVu Sans"/>
                          <a:cs typeface="DejaVu Sans"/>
                        </a:rPr>
                        <a:t>F</a:t>
                      </a:r>
                      <a:endParaRPr sz="2300">
                        <a:latin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17" y="1272022"/>
            <a:ext cx="2839720" cy="659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Watir::Anchor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Watir::Applet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Watir::Area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Watir::Audio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Watir::BR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Watir::Base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Watir::BaseFont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Watir::Body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Watir::Button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Watir::Canvas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Watir::CheckBox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Watir::Command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Watir::DList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Watir::DataList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Watir::Details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Watir::Device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Watir::Directory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Watir::Div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Watir::Embed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Watir::FieldSet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8963" y="1272068"/>
            <a:ext cx="3191510" cy="659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Watir::FileField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Watir::Font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Watir::Form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Watir::Frame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Watir::FrameSet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Watir::HR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Watir::HTMLElement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Watir::Head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Watir::Heading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Watir::Hidden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Watir::Html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Watir::IFrame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Watir::Image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Watir::Input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Watir::Keygen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Watir::LI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Watir::Label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Watir::Legend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Watir::Map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Watir::Marquee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6867" y="1272114"/>
            <a:ext cx="2839720" cy="659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Watir::Media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Watir::Menu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Watir::Meta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Watir::Meter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Watir::Mod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Watir::OList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Watir::Object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Watir::OptGroup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Watir::Option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Watir::Output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Watir::Paragraph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Watir::Param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Watir::Pre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Watir::Progress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Watir::Quote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Watir::Radio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Watir::Script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Watir::Select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Watir::Source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Watir::Span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3779" y="1303910"/>
            <a:ext cx="213614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Watir::Style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Watir::Table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3779" y="1964318"/>
            <a:ext cx="3367404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Watir::TableCaption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779" y="2294518"/>
            <a:ext cx="283972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Watir::TableCell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Watir::TableCol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3779" y="2954926"/>
            <a:ext cx="3367404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Watir::TableDataCel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3779" y="3285126"/>
            <a:ext cx="3367404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Watir::TableHeaderC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3779" y="3615334"/>
            <a:ext cx="266382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Watir::TableRow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3779" y="3945535"/>
            <a:ext cx="3367404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DejaVu Sans Mono"/>
                <a:cs typeface="DejaVu Sans Mono"/>
              </a:rPr>
              <a:t>Watir::TableSection</a:t>
            </a:r>
            <a:endParaRPr sz="23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3779" y="4275735"/>
            <a:ext cx="2839720" cy="262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sz="2300" i="1" dirty="0">
                <a:latin typeface="DejaVu Sans Mono"/>
                <a:cs typeface="DejaVu Sans Mono"/>
              </a:rPr>
              <a:t>Watir::TextArea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Watir::TextField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Watir::Time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Watir::Title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Watir::Track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Watir::UList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Watir::Unknown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DejaVu Sans Mono"/>
                <a:cs typeface="DejaVu Sans Mono"/>
              </a:rPr>
              <a:t>Watir::Video</a:t>
            </a:r>
            <a:endParaRPr sz="23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994" y="1688186"/>
            <a:ext cx="461073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 marR="5080" indent="-27305">
              <a:lnSpc>
                <a:spcPts val="4900"/>
              </a:lnSpc>
            </a:pPr>
            <a:r>
              <a:rPr sz="4200" dirty="0">
                <a:latin typeface="Gill Sans MT"/>
                <a:cs typeface="Gill Sans MT"/>
              </a:rPr>
              <a:t>Ru</a:t>
            </a:r>
            <a:r>
              <a:rPr sz="4200" spc="-45" dirty="0">
                <a:latin typeface="Gill Sans MT"/>
                <a:cs typeface="Gill Sans MT"/>
              </a:rPr>
              <a:t>b</a:t>
            </a:r>
            <a:r>
              <a:rPr sz="4200" spc="-20" dirty="0">
                <a:latin typeface="Gill Sans MT"/>
                <a:cs typeface="Gill Sans MT"/>
              </a:rPr>
              <a:t>y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cod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generated</a:t>
            </a:r>
            <a:r>
              <a:rPr sz="4200" spc="-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125" dirty="0">
                <a:latin typeface="Gill Sans MT"/>
                <a:cs typeface="Gill Sans MT"/>
              </a:rPr>
              <a:t>r</a:t>
            </a:r>
            <a:r>
              <a:rPr sz="4200" spc="-30" dirty="0">
                <a:latin typeface="Gill Sans MT"/>
                <a:cs typeface="Gill Sans MT"/>
              </a:rPr>
              <a:t>om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HTM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spec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62400"/>
            <a:ext cx="5892789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5" y="4475872"/>
            <a:ext cx="25031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20" dirty="0">
                <a:solidFill>
                  <a:srgbClr val="0433FF"/>
                </a:solidFill>
                <a:latin typeface="DejaVu Sans"/>
                <a:cs typeface="DejaVu Sans"/>
              </a:rPr>
              <a:t>module</a:t>
            </a:r>
            <a:r>
              <a:rPr sz="1200" b="1" spc="-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u="sng" dirty="0">
                <a:latin typeface="DejaVu Sans Mono"/>
                <a:cs typeface="DejaVu Sans Mono"/>
              </a:rPr>
              <a:t>Watir</a:t>
            </a:r>
            <a:endParaRPr sz="1200">
              <a:latin typeface="DejaVu Sans Mono"/>
              <a:cs typeface="DejaVu Sans Mono"/>
            </a:endParaRPr>
          </a:p>
          <a:p>
            <a:pPr marL="19558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0433FF"/>
                </a:solidFill>
                <a:latin typeface="DejaVu Sans"/>
                <a:cs typeface="DejaVu Sans"/>
              </a:rPr>
              <a:t>class</a:t>
            </a:r>
            <a:r>
              <a:rPr sz="1200" b="1" spc="4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12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i="1" u="sng" dirty="0">
                <a:latin typeface="DejaVu Sans Mono"/>
                <a:cs typeface="DejaVu Sans Mono"/>
              </a:rPr>
              <a:t>Meter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295" dirty="0">
                <a:latin typeface="DejaVu Sans"/>
                <a:cs typeface="DejaVu Sans"/>
              </a:rPr>
              <a:t>&lt;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40" dirty="0">
                <a:latin typeface="DejaVu Sans"/>
                <a:cs typeface="DejaVu Sans"/>
              </a:rPr>
              <a:t>HTMLElement</a:t>
            </a:r>
            <a:endParaRPr sz="1200">
              <a:latin typeface="DejaVu Sans"/>
              <a:cs typeface="DejaVu Sans"/>
            </a:endParaRPr>
          </a:p>
          <a:p>
            <a:pPr marL="37973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attributes(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912" y="5047372"/>
            <a:ext cx="121856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10" dirty="0">
                <a:solidFill>
                  <a:srgbClr val="C31A00"/>
                </a:solidFill>
                <a:latin typeface="DejaVu Sans"/>
                <a:cs typeface="DejaVu Sans"/>
              </a:rPr>
              <a:t>:float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30" dirty="0">
                <a:solidFill>
                  <a:srgbClr val="C31A00"/>
                </a:solidFill>
                <a:latin typeface="DejaVu Sans"/>
                <a:cs typeface="DejaVu Sans"/>
              </a:rPr>
              <a:t>:html_element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200" dirty="0">
                <a:solidFill>
                  <a:srgbClr val="C31A00"/>
                </a:solidFill>
                <a:latin typeface="DejaVu Sans"/>
                <a:cs typeface="DejaVu Sans"/>
              </a:rPr>
              <a:t>:list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4457" y="5047372"/>
            <a:ext cx="112649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DejaVu Sans Mono"/>
                <a:cs typeface="DejaVu Sans Mono"/>
              </a:rPr>
              <a:t>[</a:t>
            </a:r>
            <a:r>
              <a:rPr sz="1200" b="1" spc="25" dirty="0">
                <a:solidFill>
                  <a:srgbClr val="C31A00"/>
                </a:solidFill>
                <a:latin typeface="DejaVu Sans"/>
                <a:cs typeface="DejaVu Sans"/>
              </a:rPr>
              <a:t>:value</a:t>
            </a:r>
            <a:r>
              <a:rPr sz="1200" i="1" dirty="0">
                <a:latin typeface="DejaVu Sans Mono"/>
                <a:cs typeface="DejaVu Sans Mono"/>
              </a:rPr>
              <a:t>,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DejaVu Sans Mono"/>
                <a:cs typeface="DejaVu Sans Mono"/>
              </a:rPr>
              <a:t>[</a:t>
            </a:r>
            <a:r>
              <a:rPr sz="1200" b="1" spc="-15" dirty="0">
                <a:solidFill>
                  <a:srgbClr val="C31A00"/>
                </a:solidFill>
                <a:latin typeface="DejaVu Sans"/>
                <a:cs typeface="DejaVu Sans"/>
              </a:rPr>
              <a:t>:for</a:t>
            </a:r>
            <a:r>
              <a:rPr sz="1200" b="1" spc="-30" dirty="0">
                <a:solidFill>
                  <a:srgbClr val="C31A00"/>
                </a:solidFill>
                <a:latin typeface="DejaVu Sans"/>
                <a:cs typeface="DejaVu Sans"/>
              </a:rPr>
              <a:t>m</a:t>
            </a:r>
            <a:r>
              <a:rPr sz="1200" i="1" dirty="0">
                <a:latin typeface="DejaVu Sans Mono"/>
                <a:cs typeface="DejaVu Sans Mono"/>
              </a:rPr>
              <a:t>],</a:t>
            </a:r>
            <a:endParaRPr sz="12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i="1" dirty="0">
                <a:latin typeface="DejaVu Sans Mono"/>
                <a:cs typeface="DejaVu Sans Mono"/>
              </a:rPr>
              <a:t>=&gt;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DejaVu Sans Mono"/>
                <a:cs typeface="DejaVu Sans Mono"/>
              </a:rPr>
              <a:t>[</a:t>
            </a:r>
            <a:r>
              <a:rPr sz="1200" b="1" spc="75" dirty="0">
                <a:solidFill>
                  <a:srgbClr val="C31A00"/>
                </a:solidFill>
                <a:latin typeface="DejaVu Sans"/>
                <a:cs typeface="DejaVu Sans"/>
              </a:rPr>
              <a:t>:label</a:t>
            </a:r>
            <a:r>
              <a:rPr sz="1200" b="1" spc="80" dirty="0">
                <a:solidFill>
                  <a:srgbClr val="C31A00"/>
                </a:solidFill>
                <a:latin typeface="DejaVu Sans"/>
                <a:cs typeface="DejaVu Sans"/>
              </a:rPr>
              <a:t>s</a:t>
            </a:r>
            <a:r>
              <a:rPr sz="1200" i="1" dirty="0">
                <a:latin typeface="DejaVu Sans Mono"/>
                <a:cs typeface="DejaVu Sans Mono"/>
              </a:rPr>
              <a:t>]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5495" y="5047372"/>
            <a:ext cx="32372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>
                <a:solidFill>
                  <a:srgbClr val="C31A00"/>
                </a:solidFill>
                <a:latin typeface="DejaVu Sans"/>
                <a:cs typeface="DejaVu Sans"/>
              </a:rPr>
              <a:t>:mi</a:t>
            </a:r>
            <a:r>
              <a:rPr sz="1200" b="1" spc="-40" dirty="0">
                <a:solidFill>
                  <a:srgbClr val="C31A00"/>
                </a:solidFill>
                <a:latin typeface="DejaVu Sans"/>
                <a:cs typeface="DejaVu Sans"/>
              </a:rPr>
              <a:t>n</a:t>
            </a:r>
            <a:r>
              <a:rPr sz="1200" i="1" dirty="0">
                <a:latin typeface="DejaVu Sans Mono"/>
                <a:cs typeface="DejaVu Sans Mono"/>
              </a:rPr>
              <a:t>,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110" dirty="0">
                <a:solidFill>
                  <a:srgbClr val="C31A00"/>
                </a:solidFill>
                <a:latin typeface="DejaVu Sans"/>
                <a:cs typeface="DejaVu Sans"/>
              </a:rPr>
              <a:t>:max</a:t>
            </a:r>
            <a:r>
              <a:rPr sz="1200" i="1" dirty="0">
                <a:latin typeface="DejaVu Sans Mono"/>
                <a:cs typeface="DejaVu Sans Mono"/>
              </a:rPr>
              <a:t>,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C31A00"/>
                </a:solidFill>
                <a:latin typeface="DejaVu Sans"/>
                <a:cs typeface="DejaVu Sans"/>
              </a:rPr>
              <a:t>:lo</a:t>
            </a:r>
            <a:r>
              <a:rPr sz="1200" b="1" spc="15" dirty="0">
                <a:solidFill>
                  <a:srgbClr val="C31A00"/>
                </a:solidFill>
                <a:latin typeface="DejaVu Sans"/>
                <a:cs typeface="DejaVu Sans"/>
              </a:rPr>
              <a:t>w</a:t>
            </a:r>
            <a:r>
              <a:rPr sz="1200" i="1" dirty="0">
                <a:latin typeface="DejaVu Sans Mono"/>
                <a:cs typeface="DejaVu Sans Mono"/>
              </a:rPr>
              <a:t>,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solidFill>
                  <a:srgbClr val="C31A00"/>
                </a:solidFill>
                <a:latin typeface="DejaVu Sans"/>
                <a:cs typeface="DejaVu Sans"/>
              </a:rPr>
              <a:t>:high</a:t>
            </a:r>
            <a:r>
              <a:rPr sz="1200" i="1" dirty="0">
                <a:latin typeface="DejaVu Sans Mono"/>
                <a:cs typeface="DejaVu Sans Mono"/>
              </a:rPr>
              <a:t>,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b="1" spc="-90" dirty="0">
                <a:solidFill>
                  <a:srgbClr val="C31A00"/>
                </a:solidFill>
                <a:latin typeface="DejaVu Sans"/>
                <a:cs typeface="DejaVu Sans"/>
              </a:rPr>
              <a:t>:optimu</a:t>
            </a:r>
            <a:r>
              <a:rPr sz="1200" b="1" spc="-155" dirty="0">
                <a:solidFill>
                  <a:srgbClr val="C31A00"/>
                </a:solidFill>
                <a:latin typeface="DejaVu Sans"/>
                <a:cs typeface="DejaVu Sans"/>
              </a:rPr>
              <a:t>m</a:t>
            </a:r>
            <a:r>
              <a:rPr sz="1200" i="1" dirty="0">
                <a:latin typeface="DejaVu Sans Mono"/>
                <a:cs typeface="DejaVu Sans Mono"/>
              </a:rPr>
              <a:t>],</a:t>
            </a:r>
            <a:endParaRPr sz="12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7" y="5618872"/>
            <a:ext cx="48450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i="1" dirty="0">
                <a:latin typeface="DejaVu Sans Mono"/>
                <a:cs typeface="DejaVu Sans Mono"/>
              </a:rPr>
              <a:t>)</a:t>
            </a:r>
            <a:endParaRPr sz="1200">
              <a:latin typeface="DejaVu Sans Mono"/>
              <a:cs typeface="DejaVu Sans Mono"/>
            </a:endParaRPr>
          </a:p>
          <a:p>
            <a:pPr marL="12700" marR="5080" indent="182880">
              <a:lnSpc>
                <a:spcPct val="104200"/>
              </a:lnSpc>
            </a:pPr>
            <a:r>
              <a:rPr sz="1200" b="1" spc="-130" dirty="0">
                <a:solidFill>
                  <a:srgbClr val="0433FF"/>
                </a:solidFill>
                <a:latin typeface="DejaVu Sans"/>
                <a:cs typeface="DejaVu Sans"/>
              </a:rPr>
              <a:t>end</a:t>
            </a:r>
            <a:r>
              <a:rPr sz="1200" b="1" spc="-4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200" b="1" spc="-130" dirty="0">
                <a:solidFill>
                  <a:srgbClr val="0433FF"/>
                </a:solidFill>
                <a:latin typeface="DejaVu Sans"/>
                <a:cs typeface="DejaVu Sans"/>
              </a:rPr>
              <a:t>end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2510" y="523241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4774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9049" y="514859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09" y="83819"/>
                </a:lnTo>
                <a:lnTo>
                  <a:pt x="0" y="167639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763" y="1054697"/>
            <a:ext cx="11337290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0" spc="-45" dirty="0">
                <a:latin typeface="Gill Sans MT"/>
                <a:cs typeface="Gill Sans MT"/>
              </a:rPr>
              <a:t>Compar</a:t>
            </a:r>
            <a:r>
              <a:rPr sz="7000" spc="-5" dirty="0">
                <a:latin typeface="Gill Sans MT"/>
                <a:cs typeface="Gill Sans MT"/>
              </a:rPr>
              <a:t>i</a:t>
            </a:r>
            <a:r>
              <a:rPr sz="7000" spc="-35" dirty="0">
                <a:latin typeface="Gill Sans MT"/>
                <a:cs typeface="Gill Sans MT"/>
              </a:rPr>
              <a:t>so</a:t>
            </a:r>
            <a:r>
              <a:rPr sz="7000" dirty="0">
                <a:latin typeface="Gill Sans MT"/>
                <a:cs typeface="Gill Sans MT"/>
              </a:rPr>
              <a:t>n</a:t>
            </a:r>
            <a:r>
              <a:rPr sz="7000" spc="190" dirty="0">
                <a:latin typeface="Times New Roman"/>
                <a:cs typeface="Times New Roman"/>
              </a:rPr>
              <a:t> </a:t>
            </a:r>
            <a:r>
              <a:rPr sz="7000" spc="-5" dirty="0">
                <a:latin typeface="Gill Sans MT"/>
                <a:cs typeface="Gill Sans MT"/>
              </a:rPr>
              <a:t>wit</a:t>
            </a:r>
            <a:r>
              <a:rPr sz="7000" dirty="0">
                <a:latin typeface="Gill Sans MT"/>
                <a:cs typeface="Gill Sans MT"/>
              </a:rPr>
              <a:t>h</a:t>
            </a:r>
            <a:r>
              <a:rPr sz="7000" spc="-685" dirty="0">
                <a:latin typeface="Times New Roman"/>
                <a:cs typeface="Times New Roman"/>
              </a:rPr>
              <a:t> </a:t>
            </a:r>
            <a:r>
              <a:rPr sz="7000" spc="-500" dirty="0">
                <a:latin typeface="Gill Sans MT"/>
                <a:cs typeface="Gill Sans MT"/>
              </a:rPr>
              <a:t>W</a:t>
            </a:r>
            <a:r>
              <a:rPr sz="7000" spc="-30" dirty="0">
                <a:latin typeface="Gill Sans MT"/>
                <a:cs typeface="Gill Sans MT"/>
              </a:rPr>
              <a:t>a</a:t>
            </a:r>
            <a:r>
              <a:rPr sz="7000" dirty="0">
                <a:latin typeface="Gill Sans MT"/>
                <a:cs typeface="Gill Sans MT"/>
              </a:rPr>
              <a:t>t</a:t>
            </a:r>
            <a:r>
              <a:rPr sz="7000" spc="-5" dirty="0">
                <a:latin typeface="Gill Sans MT"/>
                <a:cs typeface="Gill Sans MT"/>
              </a:rPr>
              <a:t>i</a:t>
            </a:r>
            <a:r>
              <a:rPr sz="7000" spc="-30" dirty="0">
                <a:latin typeface="Gill Sans MT"/>
                <a:cs typeface="Gill Sans MT"/>
              </a:rPr>
              <a:t>r</a:t>
            </a:r>
            <a:r>
              <a:rPr sz="7000" spc="190" dirty="0">
                <a:latin typeface="Times New Roman"/>
                <a:cs typeface="Times New Roman"/>
              </a:rPr>
              <a:t> </a:t>
            </a:r>
            <a:r>
              <a:rPr sz="7000" dirty="0">
                <a:latin typeface="Gill Sans MT"/>
                <a:cs typeface="Gill Sans MT"/>
              </a:rPr>
              <a:t>1</a:t>
            </a:r>
            <a:endParaRPr sz="7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3000" u="heavy" spc="-15" dirty="0">
                <a:latin typeface="Gill Sans MT"/>
                <a:cs typeface="Gill Sans MT"/>
                <a:hlinkClick r:id="rId3"/>
              </a:rPr>
              <a:t>https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3000" u="heavy" spc="-10" dirty="0">
                <a:latin typeface="Gill Sans MT"/>
                <a:cs typeface="Gill Sans MT"/>
                <a:hlinkClick r:id="rId3"/>
              </a:rPr>
              <a:t>//g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thu</a:t>
            </a:r>
            <a:r>
              <a:rPr sz="3000" u="heavy" spc="-30" dirty="0">
                <a:latin typeface="Gill Sans MT"/>
                <a:cs typeface="Gill Sans MT"/>
                <a:hlinkClick r:id="rId3"/>
              </a:rPr>
              <a:t>b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3000" u="heavy" spc="-20" dirty="0">
                <a:latin typeface="Gill Sans MT"/>
                <a:cs typeface="Gill Sans MT"/>
                <a:hlinkClick r:id="rId3"/>
              </a:rPr>
              <a:t>com/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j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a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b/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w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a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t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260" dirty="0">
                <a:latin typeface="Gill Sans MT"/>
                <a:cs typeface="Gill Sans MT"/>
                <a:hlinkClick r:id="rId3"/>
              </a:rPr>
              <a:t>r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-</a:t>
            </a:r>
            <a:r>
              <a:rPr sz="3000" u="heavy" spc="-65" dirty="0">
                <a:latin typeface="Gill Sans MT"/>
                <a:cs typeface="Gill Sans MT"/>
                <a:hlinkClick r:id="rId3"/>
              </a:rPr>
              <a:t>w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ebd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75" dirty="0">
                <a:latin typeface="Gill Sans MT"/>
                <a:cs typeface="Gill Sans MT"/>
                <a:hlinkClick r:id="rId3"/>
              </a:rPr>
              <a:t>v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er/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wi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k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20" dirty="0">
                <a:latin typeface="Gill Sans MT"/>
                <a:cs typeface="Gill Sans MT"/>
                <a:hlinkClick r:id="rId3"/>
              </a:rPr>
              <a:t>/Compa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so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n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-wi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th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-</a:t>
            </a:r>
            <a:r>
              <a:rPr sz="3000" u="heavy" spc="-220" dirty="0">
                <a:latin typeface="Gill Sans MT"/>
                <a:cs typeface="Gill Sans MT"/>
                <a:hlinkClick r:id="rId3"/>
              </a:rPr>
              <a:t>W</a:t>
            </a:r>
            <a:r>
              <a:rPr sz="3000" u="heavy" spc="-15" dirty="0">
                <a:latin typeface="Gill Sans MT"/>
                <a:cs typeface="Gill Sans MT"/>
                <a:hlinkClick r:id="rId3"/>
              </a:rPr>
              <a:t>a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t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000" u="heavy" spc="-260" dirty="0">
                <a:latin typeface="Gill Sans MT"/>
                <a:cs typeface="Gill Sans MT"/>
                <a:hlinkClick r:id="rId3"/>
              </a:rPr>
              <a:t>r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-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1</a:t>
            </a:r>
            <a:r>
              <a:rPr sz="30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3000" u="heavy" dirty="0">
                <a:latin typeface="Gill Sans MT"/>
                <a:cs typeface="Gill Sans MT"/>
                <a:hlinkClick r:id="rId3"/>
              </a:rPr>
              <a:t>X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1" y="3187623"/>
            <a:ext cx="2794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1" y="3322599"/>
            <a:ext cx="764413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latin typeface="Gill Sans MT"/>
                <a:cs typeface="Gill Sans MT"/>
              </a:rPr>
              <a:t>Suppo</a:t>
            </a:r>
            <a:r>
              <a:rPr sz="3300" spc="50" dirty="0">
                <a:latin typeface="Gill Sans MT"/>
                <a:cs typeface="Gill Sans MT"/>
              </a:rPr>
              <a:t>r</a:t>
            </a:r>
            <a:r>
              <a:rPr sz="3300" spc="-15" dirty="0">
                <a:latin typeface="Gill Sans MT"/>
                <a:cs typeface="Gill Sans MT"/>
              </a:rPr>
              <a:t>ts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Gill Sans MT"/>
                <a:cs typeface="Gill Sans MT"/>
              </a:rPr>
              <a:t>a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l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b</a:t>
            </a:r>
            <a:r>
              <a:rPr sz="3300" spc="-100" dirty="0">
                <a:latin typeface="Gill Sans MT"/>
                <a:cs typeface="Gill Sans MT"/>
              </a:rPr>
              <a:t>r</a:t>
            </a:r>
            <a:r>
              <a:rPr sz="3300" spc="-55" dirty="0">
                <a:latin typeface="Gill Sans MT"/>
                <a:cs typeface="Gill Sans MT"/>
              </a:rPr>
              <a:t>o</a:t>
            </a:r>
            <a:r>
              <a:rPr sz="3300" spc="-5" dirty="0">
                <a:latin typeface="Gill Sans MT"/>
                <a:cs typeface="Gill Sans MT"/>
              </a:rPr>
              <a:t>w</a:t>
            </a:r>
            <a:r>
              <a:rPr sz="3300" spc="-15" dirty="0">
                <a:latin typeface="Gill Sans MT"/>
                <a:cs typeface="Gill Sans MT"/>
              </a:rPr>
              <a:t>sers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35" dirty="0">
                <a:latin typeface="Gill Sans MT"/>
                <a:cs typeface="Gill Sans MT"/>
              </a:rPr>
              <a:t>a</a:t>
            </a:r>
            <a:r>
              <a:rPr sz="3300" spc="-15" dirty="0">
                <a:latin typeface="Gill Sans MT"/>
                <a:cs typeface="Gill Sans MT"/>
              </a:rPr>
              <a:t>va</a:t>
            </a:r>
            <a:r>
              <a:rPr sz="3300" spc="-5" dirty="0">
                <a:latin typeface="Gill Sans MT"/>
                <a:cs typeface="Gill Sans MT"/>
              </a:rPr>
              <a:t>il</a:t>
            </a:r>
            <a:r>
              <a:rPr sz="3300" spc="-15" dirty="0">
                <a:latin typeface="Gill Sans MT"/>
                <a:cs typeface="Gill Sans MT"/>
              </a:rPr>
              <a:t>a</a:t>
            </a:r>
            <a:r>
              <a:rPr sz="3300" dirty="0">
                <a:latin typeface="Gill Sans MT"/>
                <a:cs typeface="Gill Sans MT"/>
              </a:rPr>
              <a:t>b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dirty="0">
                <a:latin typeface="Gill Sans MT"/>
                <a:cs typeface="Gill Sans MT"/>
              </a:rPr>
              <a:t>n</a:t>
            </a:r>
            <a:r>
              <a:rPr sz="3300" spc="-325" dirty="0">
                <a:latin typeface="Times New Roman"/>
                <a:cs typeface="Times New Roman"/>
              </a:rPr>
              <a:t> </a:t>
            </a:r>
            <a:r>
              <a:rPr sz="3300" spc="-335" dirty="0">
                <a:latin typeface="Gill Sans MT"/>
                <a:cs typeface="Gill Sans MT"/>
              </a:rPr>
              <a:t>W</a:t>
            </a:r>
            <a:r>
              <a:rPr sz="3300" dirty="0">
                <a:latin typeface="Gill Sans MT"/>
                <a:cs typeface="Gill Sans MT"/>
              </a:rPr>
              <a:t>ebDri</a:t>
            </a:r>
            <a:r>
              <a:rPr sz="3300" spc="-85" dirty="0">
                <a:latin typeface="Gill Sans MT"/>
                <a:cs typeface="Gill Sans MT"/>
              </a:rPr>
              <a:t>v</a:t>
            </a:r>
            <a:r>
              <a:rPr sz="3300" dirty="0">
                <a:latin typeface="Gill Sans MT"/>
                <a:cs typeface="Gill Sans MT"/>
              </a:rPr>
              <a:t>er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1" y="3975020"/>
            <a:ext cx="2794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2" y="4109996"/>
            <a:ext cx="772922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300" spc="-5" dirty="0">
                <a:latin typeface="Gill Sans MT"/>
                <a:cs typeface="Gill Sans MT"/>
              </a:rPr>
              <a:t>Fi</a:t>
            </a:r>
            <a:r>
              <a:rPr sz="3300" spc="-85" dirty="0">
                <a:latin typeface="Gill Sans MT"/>
                <a:cs typeface="Gill Sans MT"/>
              </a:rPr>
              <a:t>r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-35" dirty="0">
                <a:latin typeface="Gill Sans MT"/>
                <a:cs typeface="Gill Sans MT"/>
              </a:rPr>
              <a:t>f</a:t>
            </a:r>
            <a:r>
              <a:rPr sz="3300" spc="-70" dirty="0">
                <a:latin typeface="Gill Sans MT"/>
                <a:cs typeface="Gill Sans MT"/>
              </a:rPr>
              <a:t>o</a:t>
            </a:r>
            <a:r>
              <a:rPr sz="3300" dirty="0">
                <a:latin typeface="Gill Sans MT"/>
                <a:cs typeface="Gill Sans MT"/>
              </a:rPr>
              <a:t>x,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IE,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Ch</a:t>
            </a:r>
            <a:r>
              <a:rPr sz="3300" spc="-85" dirty="0">
                <a:latin typeface="Gill Sans MT"/>
                <a:cs typeface="Gill Sans MT"/>
              </a:rPr>
              <a:t>r</a:t>
            </a:r>
            <a:r>
              <a:rPr sz="3300" spc="-20" dirty="0">
                <a:latin typeface="Gill Sans MT"/>
                <a:cs typeface="Gill Sans MT"/>
              </a:rPr>
              <a:t>o</a:t>
            </a:r>
            <a:r>
              <a:rPr sz="3300" dirty="0">
                <a:latin typeface="Gill Sans MT"/>
                <a:cs typeface="Gill Sans MT"/>
              </a:rPr>
              <a:t>me;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Htm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Un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dirty="0">
                <a:latin typeface="Gill Sans MT"/>
                <a:cs typeface="Gill Sans MT"/>
              </a:rPr>
              <a:t>t,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O</a:t>
            </a:r>
            <a:r>
              <a:rPr sz="3300" spc="-15" dirty="0">
                <a:latin typeface="Gill Sans MT"/>
                <a:cs typeface="Gill Sans MT"/>
              </a:rPr>
              <a:t>pera</a:t>
            </a:r>
            <a:r>
              <a:rPr sz="3300" dirty="0">
                <a:latin typeface="Gill Sans MT"/>
                <a:cs typeface="Gill Sans MT"/>
              </a:rPr>
              <a:t>,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spc="-20" dirty="0">
                <a:latin typeface="Gill Sans MT"/>
                <a:cs typeface="Gill Sans MT"/>
              </a:rPr>
              <a:t>Pho</a:t>
            </a:r>
            <a:r>
              <a:rPr sz="3300" dirty="0">
                <a:latin typeface="Gill Sans MT"/>
                <a:cs typeface="Gill Sans MT"/>
              </a:rPr>
              <a:t>n</a:t>
            </a:r>
            <a:r>
              <a:rPr sz="3300" spc="65" dirty="0">
                <a:latin typeface="Gill Sans MT"/>
                <a:cs typeface="Gill Sans MT"/>
              </a:rPr>
              <a:t>e</a:t>
            </a:r>
            <a:r>
              <a:rPr sz="3300" dirty="0">
                <a:latin typeface="Gill Sans MT"/>
                <a:cs typeface="Gill Sans MT"/>
              </a:rPr>
              <a:t>,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And</a:t>
            </a:r>
            <a:r>
              <a:rPr sz="3300" spc="-100" dirty="0">
                <a:latin typeface="Gill Sans MT"/>
                <a:cs typeface="Gill Sans MT"/>
              </a:rPr>
              <a:t>r</a:t>
            </a:r>
            <a:r>
              <a:rPr sz="3300" spc="-20" dirty="0">
                <a:latin typeface="Gill Sans MT"/>
                <a:cs typeface="Gill Sans MT"/>
              </a:rPr>
              <a:t>o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spc="-20" dirty="0">
                <a:latin typeface="Gill Sans MT"/>
                <a:cs typeface="Gill Sans MT"/>
              </a:rPr>
              <a:t>d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601" y="5245029"/>
            <a:ext cx="2794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1" y="5380005"/>
            <a:ext cx="845629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latin typeface="Gill Sans MT"/>
                <a:cs typeface="Gill Sans MT"/>
              </a:rPr>
              <a:t>Most</a:t>
            </a:r>
            <a:r>
              <a:rPr sz="3300" spc="-35" dirty="0">
                <a:latin typeface="Gill Sans MT"/>
                <a:cs typeface="Gill Sans MT"/>
              </a:rPr>
              <a:t>l</a:t>
            </a:r>
            <a:r>
              <a:rPr sz="3300" spc="-15" dirty="0">
                <a:latin typeface="Gill Sans MT"/>
                <a:cs typeface="Gill Sans MT"/>
              </a:rPr>
              <a:t>y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compa</a:t>
            </a:r>
            <a:r>
              <a:rPr sz="3300" dirty="0">
                <a:latin typeface="Gill Sans MT"/>
                <a:cs typeface="Gill Sans MT"/>
              </a:rPr>
              <a:t>t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dirty="0">
                <a:latin typeface="Gill Sans MT"/>
                <a:cs typeface="Gill Sans MT"/>
              </a:rPr>
              <a:t>b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AP</a:t>
            </a:r>
            <a:r>
              <a:rPr sz="3300" dirty="0">
                <a:latin typeface="Gill Sans MT"/>
                <a:cs typeface="Gill Sans MT"/>
              </a:rPr>
              <a:t>I</a:t>
            </a:r>
            <a:r>
              <a:rPr sz="3300" spc="-5" dirty="0">
                <a:latin typeface="Gill Sans MT"/>
                <a:cs typeface="Gill Sans MT"/>
              </a:rPr>
              <a:t>-wi</a:t>
            </a:r>
            <a:r>
              <a:rPr sz="3300" spc="-15" dirty="0">
                <a:latin typeface="Gill Sans MT"/>
                <a:cs typeface="Gill Sans MT"/>
              </a:rPr>
              <a:t>s</a:t>
            </a:r>
            <a:r>
              <a:rPr sz="3300" spc="65" dirty="0">
                <a:latin typeface="Gill Sans MT"/>
                <a:cs typeface="Gill Sans MT"/>
              </a:rPr>
              <a:t>e</a:t>
            </a:r>
            <a:r>
              <a:rPr sz="3300" dirty="0">
                <a:latin typeface="Gill Sans MT"/>
                <a:cs typeface="Gill Sans MT"/>
              </a:rPr>
              <a:t>.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So</a:t>
            </a:r>
            <a:r>
              <a:rPr sz="3300" dirty="0">
                <a:latin typeface="Gill Sans MT"/>
                <a:cs typeface="Gill Sans MT"/>
              </a:rPr>
              <a:t>me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ma</a:t>
            </a:r>
            <a:r>
              <a:rPr sz="3300" spc="-5" dirty="0">
                <a:latin typeface="Gill Sans MT"/>
                <a:cs typeface="Gill Sans MT"/>
              </a:rPr>
              <a:t>j</a:t>
            </a:r>
            <a:r>
              <a:rPr sz="3300" spc="-20" dirty="0">
                <a:latin typeface="Gill Sans MT"/>
                <a:cs typeface="Gill Sans MT"/>
              </a:rPr>
              <a:t>or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Gill Sans MT"/>
                <a:cs typeface="Gill Sans MT"/>
              </a:rPr>
              <a:t>changes</a:t>
            </a:r>
            <a:r>
              <a:rPr sz="3300" dirty="0">
                <a:latin typeface="Gill Sans MT"/>
                <a:cs typeface="Gill Sans MT"/>
              </a:rPr>
              <a:t>: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101" y="6032425"/>
            <a:ext cx="279400" cy="310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  <a:p>
            <a:pPr marL="12700">
              <a:lnSpc>
                <a:spcPts val="620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  <a:p>
            <a:pPr marL="12700">
              <a:lnSpc>
                <a:spcPts val="620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  <a:p>
            <a:pPr marL="12700">
              <a:lnSpc>
                <a:spcPts val="6490"/>
              </a:lnSpc>
            </a:pPr>
            <a:r>
              <a:rPr sz="5650" spc="-20" dirty="0">
                <a:latin typeface="Gill Sans MT"/>
                <a:cs typeface="Gill Sans MT"/>
              </a:rPr>
              <a:t>•</a:t>
            </a:r>
            <a:endParaRPr sz="56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602" y="6167402"/>
            <a:ext cx="8495030" cy="28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latin typeface="Gill Sans MT"/>
                <a:cs typeface="Gill Sans MT"/>
              </a:rPr>
              <a:t>0</a:t>
            </a:r>
            <a:r>
              <a:rPr sz="3300" spc="-5" dirty="0">
                <a:latin typeface="Gill Sans MT"/>
                <a:cs typeface="Gill Sans MT"/>
              </a:rPr>
              <a:t>-i</a:t>
            </a:r>
            <a:r>
              <a:rPr sz="3300" spc="-20" dirty="0">
                <a:latin typeface="Gill Sans MT"/>
                <a:cs typeface="Gill Sans MT"/>
              </a:rPr>
              <a:t>nd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-100" dirty="0">
                <a:latin typeface="Gill Sans MT"/>
                <a:cs typeface="Gill Sans MT"/>
              </a:rPr>
              <a:t>x</a:t>
            </a:r>
            <a:r>
              <a:rPr sz="3300" spc="-20" dirty="0">
                <a:latin typeface="Gill Sans MT"/>
                <a:cs typeface="Gill Sans MT"/>
              </a:rPr>
              <a:t>ed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spc="-15" dirty="0">
                <a:latin typeface="Gill Sans MT"/>
                <a:cs typeface="Gill Sans MT"/>
              </a:rPr>
              <a:t>nstead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o</a:t>
            </a:r>
            <a:r>
              <a:rPr sz="3300" dirty="0">
                <a:latin typeface="Gill Sans MT"/>
                <a:cs typeface="Gill Sans MT"/>
              </a:rPr>
              <a:t>f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1</a:t>
            </a:r>
            <a:r>
              <a:rPr sz="3300" spc="-5" dirty="0">
                <a:latin typeface="Gill Sans MT"/>
                <a:cs typeface="Gill Sans MT"/>
              </a:rPr>
              <a:t>-i</a:t>
            </a:r>
            <a:r>
              <a:rPr sz="3300" spc="-20" dirty="0">
                <a:latin typeface="Gill Sans MT"/>
                <a:cs typeface="Gill Sans MT"/>
              </a:rPr>
              <a:t>nd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-100" dirty="0">
                <a:latin typeface="Gill Sans MT"/>
                <a:cs typeface="Gill Sans MT"/>
              </a:rPr>
              <a:t>x</a:t>
            </a:r>
            <a:r>
              <a:rPr sz="3300" spc="-20" dirty="0">
                <a:latin typeface="Gill Sans MT"/>
                <a:cs typeface="Gill Sans MT"/>
              </a:rPr>
              <a:t>ed</a:t>
            </a:r>
            <a:endParaRPr sz="3300">
              <a:latin typeface="Gill Sans MT"/>
              <a:cs typeface="Gill Sans MT"/>
            </a:endParaRPr>
          </a:p>
          <a:p>
            <a:pPr marL="12700" marR="5080">
              <a:lnSpc>
                <a:spcPct val="156600"/>
              </a:lnSpc>
            </a:pPr>
            <a:r>
              <a:rPr sz="3300" dirty="0">
                <a:latin typeface="Gill Sans MT"/>
                <a:cs typeface="Gill Sans MT"/>
              </a:rPr>
              <a:t>A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l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Gill Sans MT"/>
                <a:cs typeface="Gill Sans MT"/>
              </a:rPr>
              <a:t>HTM</a:t>
            </a:r>
            <a:r>
              <a:rPr sz="3300" dirty="0">
                <a:latin typeface="Gill Sans MT"/>
                <a:cs typeface="Gill Sans MT"/>
              </a:rPr>
              <a:t>L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Gill Sans MT"/>
                <a:cs typeface="Gill Sans MT"/>
              </a:rPr>
              <a:t>tags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suppo</a:t>
            </a:r>
            <a:r>
              <a:rPr sz="3300" spc="50" dirty="0">
                <a:latin typeface="Gill Sans MT"/>
                <a:cs typeface="Gill Sans MT"/>
              </a:rPr>
              <a:t>r</a:t>
            </a:r>
            <a:r>
              <a:rPr sz="3300" spc="-15" dirty="0">
                <a:latin typeface="Gill Sans MT"/>
                <a:cs typeface="Gill Sans MT"/>
              </a:rPr>
              <a:t>ted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(</a:t>
            </a:r>
            <a:r>
              <a:rPr sz="3300" spc="-10" dirty="0">
                <a:latin typeface="Gill Sans MT"/>
                <a:cs typeface="Gill Sans MT"/>
              </a:rPr>
              <a:t>f</a:t>
            </a:r>
            <a:r>
              <a:rPr sz="3300" spc="-100" dirty="0">
                <a:latin typeface="Gill Sans MT"/>
                <a:cs typeface="Gill Sans MT"/>
              </a:rPr>
              <a:t>r</a:t>
            </a:r>
            <a:r>
              <a:rPr sz="3300" spc="-25" dirty="0">
                <a:latin typeface="Gill Sans MT"/>
                <a:cs typeface="Gill Sans MT"/>
              </a:rPr>
              <a:t>om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the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Gill Sans MT"/>
                <a:cs typeface="Gill Sans MT"/>
              </a:rPr>
              <a:t>HTM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5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Gill Sans MT"/>
                <a:cs typeface="Gill Sans MT"/>
              </a:rPr>
              <a:t>s</a:t>
            </a:r>
            <a:r>
              <a:rPr sz="3300" dirty="0">
                <a:latin typeface="Gill Sans MT"/>
                <a:cs typeface="Gill Sans MT"/>
              </a:rPr>
              <a:t>pec)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Gill Sans MT"/>
                <a:cs typeface="Gill Sans MT"/>
              </a:rPr>
              <a:t>R</a:t>
            </a:r>
            <a:r>
              <a:rPr sz="3300" spc="-50" dirty="0">
                <a:latin typeface="Gill Sans MT"/>
                <a:cs typeface="Gill Sans MT"/>
              </a:rPr>
              <a:t>e</a:t>
            </a:r>
            <a:r>
              <a:rPr sz="3300" dirty="0">
                <a:latin typeface="Gill Sans MT"/>
                <a:cs typeface="Gill Sans MT"/>
              </a:rPr>
              <a:t>v</a:t>
            </a:r>
            <a:r>
              <a:rPr sz="3300" spc="-5" dirty="0">
                <a:latin typeface="Gill Sans MT"/>
                <a:cs typeface="Gill Sans MT"/>
              </a:rPr>
              <a:t>i</a:t>
            </a:r>
            <a:r>
              <a:rPr sz="3300" spc="-20" dirty="0">
                <a:latin typeface="Gill Sans MT"/>
                <a:cs typeface="Gill Sans MT"/>
              </a:rPr>
              <a:t>sed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Gill Sans MT"/>
                <a:cs typeface="Gill Sans MT"/>
              </a:rPr>
              <a:t>ta</a:t>
            </a:r>
            <a:r>
              <a:rPr sz="3300" dirty="0">
                <a:latin typeface="Gill Sans MT"/>
                <a:cs typeface="Gill Sans MT"/>
              </a:rPr>
              <a:t>b</a:t>
            </a:r>
            <a:r>
              <a:rPr sz="3300" spc="-5" dirty="0">
                <a:latin typeface="Gill Sans MT"/>
                <a:cs typeface="Gill Sans MT"/>
              </a:rPr>
              <a:t>l</a:t>
            </a:r>
            <a:r>
              <a:rPr sz="3300" dirty="0">
                <a:latin typeface="Gill Sans MT"/>
                <a:cs typeface="Gill Sans MT"/>
              </a:rPr>
              <a:t>e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AP</a:t>
            </a:r>
            <a:r>
              <a:rPr sz="3300" dirty="0">
                <a:latin typeface="Gill Sans MT"/>
                <a:cs typeface="Gill Sans MT"/>
              </a:rPr>
              <a:t>I</a:t>
            </a:r>
            <a:endParaRPr sz="3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300" spc="-30" dirty="0">
                <a:latin typeface="Gill Sans MT"/>
                <a:cs typeface="Gill Sans MT"/>
              </a:rPr>
              <a:t>N</a:t>
            </a:r>
            <a:r>
              <a:rPr sz="3300" spc="-50" dirty="0">
                <a:latin typeface="Gill Sans MT"/>
                <a:cs typeface="Gill Sans MT"/>
              </a:rPr>
              <a:t>e</a:t>
            </a:r>
            <a:r>
              <a:rPr sz="3300" dirty="0">
                <a:latin typeface="Gill Sans MT"/>
                <a:cs typeface="Gill Sans MT"/>
              </a:rPr>
              <a:t>w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Gill Sans MT"/>
                <a:cs typeface="Gill Sans MT"/>
              </a:rPr>
              <a:t>wi</a:t>
            </a:r>
            <a:r>
              <a:rPr sz="3300" spc="-20" dirty="0">
                <a:latin typeface="Gill Sans MT"/>
                <a:cs typeface="Gill Sans MT"/>
              </a:rPr>
              <a:t>nd</a:t>
            </a:r>
            <a:r>
              <a:rPr sz="3300" spc="-55" dirty="0">
                <a:latin typeface="Gill Sans MT"/>
                <a:cs typeface="Gill Sans MT"/>
              </a:rPr>
              <a:t>o</a:t>
            </a:r>
            <a:r>
              <a:rPr sz="3300" dirty="0">
                <a:latin typeface="Gill Sans MT"/>
                <a:cs typeface="Gill Sans MT"/>
              </a:rPr>
              <a:t>w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Gill Sans MT"/>
                <a:cs typeface="Gill Sans MT"/>
              </a:rPr>
              <a:t>s</a:t>
            </a:r>
            <a:r>
              <a:rPr sz="3300" spc="-5" dirty="0">
                <a:latin typeface="Gill Sans MT"/>
                <a:cs typeface="Gill Sans MT"/>
              </a:rPr>
              <a:t>wi</a:t>
            </a:r>
            <a:r>
              <a:rPr sz="3300" dirty="0">
                <a:latin typeface="Gill Sans MT"/>
                <a:cs typeface="Gill Sans MT"/>
              </a:rPr>
              <a:t>tchi</a:t>
            </a:r>
            <a:r>
              <a:rPr sz="3300" spc="-20" dirty="0">
                <a:latin typeface="Gill Sans MT"/>
                <a:cs typeface="Gill Sans MT"/>
              </a:rPr>
              <a:t>ng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Gill Sans MT"/>
                <a:cs typeface="Gill Sans MT"/>
              </a:rPr>
              <a:t>AP</a:t>
            </a:r>
            <a:r>
              <a:rPr sz="3300" dirty="0">
                <a:latin typeface="Gill Sans MT"/>
                <a:cs typeface="Gill Sans MT"/>
              </a:rPr>
              <a:t>I</a:t>
            </a:r>
            <a:endParaRPr sz="33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110">
              <a:lnSpc>
                <a:spcPct val="100000"/>
              </a:lnSpc>
            </a:pPr>
            <a:r>
              <a:rPr dirty="0"/>
              <a:t>E</a:t>
            </a:r>
            <a:r>
              <a:rPr spc="-254" dirty="0"/>
              <a:t>x</a:t>
            </a:r>
            <a:r>
              <a:rPr dirty="0"/>
              <a:t>e</a:t>
            </a:r>
            <a:r>
              <a:rPr spc="-245" dirty="0"/>
              <a:t>r</a:t>
            </a:r>
            <a:r>
              <a:rPr dirty="0"/>
              <a:t>c</a:t>
            </a:r>
            <a:r>
              <a:rPr spc="-5" dirty="0"/>
              <a:t>i</a:t>
            </a:r>
            <a:r>
              <a:rPr spc="-35" dirty="0"/>
              <a:t>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673764" y="3541526"/>
            <a:ext cx="9669313" cy="509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695">
              <a:lnSpc>
                <a:spcPct val="100000"/>
              </a:lnSpc>
              <a:tabLst>
                <a:tab pos="2019300" algn="l"/>
                <a:tab pos="4588510" algn="l"/>
              </a:tabLst>
            </a:pPr>
            <a:r>
              <a:rPr sz="2400" dirty="0"/>
              <a:t>gem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/>
              <a:t>install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/>
              <a:t>watir-webdriver</a:t>
            </a:r>
          </a:p>
          <a:p>
            <a:pPr marL="1671955" marR="1451610" indent="-1460500">
              <a:lnSpc>
                <a:spcPct val="150500"/>
              </a:lnSpc>
              <a:spcBef>
                <a:spcPts val="3675"/>
              </a:spcBef>
              <a:buFont typeface="Gill Sans MT"/>
              <a:buAutoNum type="arabicPeriod"/>
              <a:tabLst>
                <a:tab pos="782955" algn="l"/>
              </a:tabLst>
            </a:pPr>
            <a:r>
              <a:rPr sz="2400" i="0" dirty="0">
                <a:latin typeface="Gill Sans MT"/>
                <a:cs typeface="Gill Sans MT"/>
              </a:rPr>
              <a:t>Wr</a:t>
            </a:r>
            <a:r>
              <a:rPr sz="2400" i="0" spc="-5" dirty="0">
                <a:latin typeface="Gill Sans MT"/>
                <a:cs typeface="Gill Sans MT"/>
              </a:rPr>
              <a:t>i</a:t>
            </a:r>
            <a:r>
              <a:rPr sz="2400" i="0" dirty="0">
                <a:latin typeface="Gill Sans MT"/>
                <a:cs typeface="Gill Sans MT"/>
              </a:rPr>
              <a:t>te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a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15" dirty="0">
                <a:latin typeface="Gill Sans MT"/>
                <a:cs typeface="Gill Sans MT"/>
              </a:rPr>
              <a:t>tes</a:t>
            </a:r>
            <a:r>
              <a:rPr sz="2400" i="0" dirty="0">
                <a:latin typeface="Gill Sans MT"/>
                <a:cs typeface="Gill Sans MT"/>
              </a:rPr>
              <a:t>t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40" dirty="0">
                <a:latin typeface="Gill Sans MT"/>
                <a:cs typeface="Gill Sans MT"/>
              </a:rPr>
              <a:t>f</a:t>
            </a:r>
            <a:r>
              <a:rPr sz="2400" i="0" spc="-20" dirty="0">
                <a:latin typeface="Gill Sans MT"/>
                <a:cs typeface="Gill Sans MT"/>
              </a:rPr>
              <a:t>or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u="heavy" dirty="0">
                <a:latin typeface="Gill Sans MT"/>
                <a:cs typeface="Gill Sans MT"/>
                <a:hlinkClick r:id="rId3"/>
              </a:rPr>
              <a:t>http</a:t>
            </a:r>
            <a:r>
              <a:rPr sz="2400" i="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2400" i="0" u="heavy" spc="-15" dirty="0">
                <a:latin typeface="Gill Sans MT"/>
                <a:cs typeface="Gill Sans MT"/>
                <a:hlinkClick r:id="rId3"/>
              </a:rPr>
              <a:t>//</a:t>
            </a:r>
            <a:r>
              <a:rPr sz="2400" i="0" u="heavy" spc="-20" dirty="0">
                <a:latin typeface="Gill Sans MT"/>
                <a:cs typeface="Gill Sans MT"/>
                <a:hlinkClick r:id="rId3"/>
              </a:rPr>
              <a:t>ﬁgu</a:t>
            </a:r>
            <a:r>
              <a:rPr sz="2400" i="0" u="heavy" spc="-90" dirty="0">
                <a:latin typeface="Gill Sans MT"/>
                <a:cs typeface="Gill Sans MT"/>
                <a:hlinkClick r:id="rId3"/>
              </a:rPr>
              <a:t>r</a:t>
            </a:r>
            <a:r>
              <a:rPr sz="2400" i="0" u="heavy" spc="-20" dirty="0">
                <a:latin typeface="Gill Sans MT"/>
                <a:cs typeface="Gill Sans MT"/>
                <a:hlinkClick r:id="rId3"/>
              </a:rPr>
              <a:t>eo</a:t>
            </a:r>
            <a:r>
              <a:rPr sz="2400" i="0" u="heavy" dirty="0">
                <a:latin typeface="Gill Sans MT"/>
                <a:cs typeface="Gill Sans MT"/>
                <a:hlinkClick r:id="rId3"/>
              </a:rPr>
              <a:t>ut</a:t>
            </a:r>
            <a:r>
              <a:rPr sz="2400" i="0" u="heavy" spc="-5" dirty="0">
                <a:latin typeface="Gill Sans MT"/>
                <a:cs typeface="Gill Sans MT"/>
                <a:hlinkClick r:id="rId3"/>
              </a:rPr>
              <a:t>w</a:t>
            </a:r>
            <a:r>
              <a:rPr sz="2400" i="0" u="heavy" dirty="0">
                <a:latin typeface="Gill Sans MT"/>
                <a:cs typeface="Gill Sans MT"/>
                <a:hlinkClick r:id="rId3"/>
              </a:rPr>
              <a:t>hen</a:t>
            </a:r>
            <a:r>
              <a:rPr sz="2400" i="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2400" i="0" u="heavy" spc="-20" dirty="0">
                <a:latin typeface="Gill Sans MT"/>
                <a:cs typeface="Gill Sans MT"/>
                <a:hlinkClick r:id="rId3"/>
              </a:rPr>
              <a:t>com/</a:t>
            </a:r>
            <a:r>
              <a:rPr sz="2400" i="0" spc="-10" dirty="0">
                <a:latin typeface="Times New Roman"/>
                <a:cs typeface="Times New Roman"/>
              </a:rPr>
              <a:t> </a:t>
            </a:r>
            <a:r>
              <a:rPr sz="2400" i="0" u="heavy" spc="-15" dirty="0">
                <a:latin typeface="Gill Sans MT"/>
                <a:cs typeface="Gill Sans MT"/>
                <a:hlinkClick r:id="rId4"/>
              </a:rPr>
              <a:t>https</a:t>
            </a:r>
            <a:r>
              <a:rPr sz="2400" i="0" u="heavy" spc="-5" dirty="0">
                <a:latin typeface="Gill Sans MT"/>
                <a:cs typeface="Gill Sans MT"/>
                <a:hlinkClick r:id="rId4"/>
              </a:rPr>
              <a:t>:</a:t>
            </a:r>
            <a:r>
              <a:rPr sz="2400" i="0" u="heavy" spc="-15" dirty="0">
                <a:latin typeface="Gill Sans MT"/>
                <a:cs typeface="Gill Sans MT"/>
                <a:hlinkClick r:id="rId4"/>
              </a:rPr>
              <a:t>//</a:t>
            </a:r>
            <a:r>
              <a:rPr sz="2400" i="0" u="heavy" spc="-20" dirty="0">
                <a:latin typeface="Gill Sans MT"/>
                <a:cs typeface="Gill Sans MT"/>
                <a:hlinkClick r:id="rId4"/>
              </a:rPr>
              <a:t>g</a:t>
            </a:r>
            <a:r>
              <a:rPr sz="2400" i="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2400" i="0" u="heavy" spc="-15" dirty="0">
                <a:latin typeface="Gill Sans MT"/>
                <a:cs typeface="Gill Sans MT"/>
                <a:hlinkClick r:id="rId4"/>
              </a:rPr>
              <a:t>s</a:t>
            </a:r>
            <a:r>
              <a:rPr sz="2400" i="0" u="heavy" dirty="0">
                <a:latin typeface="Gill Sans MT"/>
                <a:cs typeface="Gill Sans MT"/>
                <a:hlinkClick r:id="rId4"/>
              </a:rPr>
              <a:t>t</a:t>
            </a:r>
            <a:r>
              <a:rPr sz="2400" i="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2400" i="0" u="heavy" spc="-20" dirty="0">
                <a:latin typeface="Gill Sans MT"/>
                <a:cs typeface="Gill Sans MT"/>
                <a:hlinkClick r:id="rId4"/>
              </a:rPr>
              <a:t>g</a:t>
            </a:r>
            <a:r>
              <a:rPr sz="2400" i="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2400" i="0" u="heavy" dirty="0">
                <a:latin typeface="Gill Sans MT"/>
                <a:cs typeface="Gill Sans MT"/>
                <a:hlinkClick r:id="rId4"/>
              </a:rPr>
              <a:t>thu</a:t>
            </a:r>
            <a:r>
              <a:rPr sz="2400" i="0" u="heavy" spc="-40" dirty="0">
                <a:latin typeface="Gill Sans MT"/>
                <a:cs typeface="Gill Sans MT"/>
                <a:hlinkClick r:id="rId4"/>
              </a:rPr>
              <a:t>b</a:t>
            </a:r>
            <a:r>
              <a:rPr sz="2400" i="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2400" i="0" u="heavy" spc="-20" dirty="0">
                <a:latin typeface="Gill Sans MT"/>
                <a:cs typeface="Gill Sans MT"/>
                <a:hlinkClick r:id="rId4"/>
              </a:rPr>
              <a:t>com/</a:t>
            </a:r>
            <a:r>
              <a:rPr sz="2400" i="0" u="heavy" dirty="0">
                <a:latin typeface="Gill Sans MT"/>
                <a:cs typeface="Gill Sans MT"/>
                <a:hlinkClick r:id="rId4"/>
              </a:rPr>
              <a:t>902139</a:t>
            </a:r>
            <a:endParaRPr sz="2400" dirty="0">
              <a:latin typeface="Gill Sans MT"/>
              <a:cs typeface="Gill Sans MT"/>
            </a:endParaRPr>
          </a:p>
          <a:p>
            <a:pPr marL="782955" marR="5080" indent="-571500">
              <a:lnSpc>
                <a:spcPts val="4100"/>
              </a:lnSpc>
              <a:spcBef>
                <a:spcPts val="2500"/>
              </a:spcBef>
              <a:buFont typeface="Gill Sans MT"/>
              <a:buAutoNum type="arabicPeriod"/>
              <a:tabLst>
                <a:tab pos="782955" algn="l"/>
              </a:tabLst>
            </a:pPr>
            <a:r>
              <a:rPr sz="2400" i="0" spc="-20" dirty="0">
                <a:latin typeface="Gill Sans MT"/>
                <a:cs typeface="Gill Sans MT"/>
              </a:rPr>
              <a:t>Refactor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Gill Sans MT"/>
                <a:cs typeface="Gill Sans MT"/>
              </a:rPr>
              <a:t>the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Gill Sans MT"/>
                <a:cs typeface="Gill Sans MT"/>
              </a:rPr>
              <a:t>G</a:t>
            </a:r>
            <a:r>
              <a:rPr sz="2400" i="0" spc="-20" dirty="0">
                <a:latin typeface="Gill Sans MT"/>
                <a:cs typeface="Gill Sans MT"/>
              </a:rPr>
              <a:t>oog</a:t>
            </a:r>
            <a:r>
              <a:rPr sz="2400" i="0" spc="-5" dirty="0">
                <a:latin typeface="Gill Sans MT"/>
                <a:cs typeface="Gill Sans MT"/>
              </a:rPr>
              <a:t>l</a:t>
            </a:r>
            <a:r>
              <a:rPr sz="2400" i="0" dirty="0">
                <a:latin typeface="Gill Sans MT"/>
                <a:cs typeface="Gill Sans MT"/>
              </a:rPr>
              <a:t>e</a:t>
            </a:r>
            <a:r>
              <a:rPr sz="2400" i="0" spc="-350" dirty="0">
                <a:latin typeface="Times New Roman"/>
                <a:cs typeface="Times New Roman"/>
              </a:rPr>
              <a:t> </a:t>
            </a:r>
            <a:r>
              <a:rPr sz="2400" i="0" spc="-450" dirty="0">
                <a:latin typeface="Gill Sans MT"/>
                <a:cs typeface="Gill Sans MT"/>
              </a:rPr>
              <a:t>T</a:t>
            </a:r>
            <a:r>
              <a:rPr sz="2400" i="0" spc="-20" dirty="0">
                <a:latin typeface="Gill Sans MT"/>
                <a:cs typeface="Gill Sans MT"/>
              </a:rPr>
              <a:t>rans</a:t>
            </a:r>
            <a:r>
              <a:rPr sz="2400" i="0" spc="-5" dirty="0">
                <a:latin typeface="Gill Sans MT"/>
                <a:cs typeface="Gill Sans MT"/>
              </a:rPr>
              <a:t>l</a:t>
            </a:r>
            <a:r>
              <a:rPr sz="2400" i="0" spc="-20" dirty="0">
                <a:latin typeface="Gill Sans MT"/>
                <a:cs typeface="Gill Sans MT"/>
              </a:rPr>
              <a:t>a</a:t>
            </a:r>
            <a:r>
              <a:rPr sz="2400" i="0" dirty="0">
                <a:latin typeface="Gill Sans MT"/>
                <a:cs typeface="Gill Sans MT"/>
              </a:rPr>
              <a:t>te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exa</a:t>
            </a:r>
            <a:r>
              <a:rPr sz="2400" i="0" dirty="0">
                <a:latin typeface="Gill Sans MT"/>
                <a:cs typeface="Gill Sans MT"/>
              </a:rPr>
              <a:t>mp</a:t>
            </a:r>
            <a:r>
              <a:rPr sz="2400" i="0" spc="-5" dirty="0">
                <a:latin typeface="Gill Sans MT"/>
                <a:cs typeface="Gill Sans MT"/>
              </a:rPr>
              <a:t>l</a:t>
            </a:r>
            <a:r>
              <a:rPr sz="2400" i="0" dirty="0">
                <a:latin typeface="Gill Sans MT"/>
                <a:cs typeface="Gill Sans MT"/>
              </a:rPr>
              <a:t>e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5" dirty="0">
                <a:latin typeface="Gill Sans MT"/>
                <a:cs typeface="Gill Sans MT"/>
              </a:rPr>
              <a:t>i</a:t>
            </a:r>
            <a:r>
              <a:rPr sz="2400" i="0" spc="-20" dirty="0">
                <a:latin typeface="Gill Sans MT"/>
                <a:cs typeface="Gill Sans MT"/>
              </a:rPr>
              <a:t>nto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a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pag</a:t>
            </a:r>
            <a:r>
              <a:rPr sz="2400" i="0" dirty="0">
                <a:latin typeface="Gill Sans MT"/>
                <a:cs typeface="Gill Sans MT"/>
              </a:rPr>
              <a:t>e</a:t>
            </a:r>
            <a:r>
              <a:rPr sz="2400" i="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o</a:t>
            </a:r>
            <a:r>
              <a:rPr sz="2400" i="0" dirty="0">
                <a:latin typeface="Gill Sans MT"/>
                <a:cs typeface="Gill Sans MT"/>
              </a:rPr>
              <a:t>b</a:t>
            </a:r>
            <a:r>
              <a:rPr sz="2400" i="0" spc="-5" dirty="0">
                <a:latin typeface="Gill Sans MT"/>
                <a:cs typeface="Gill Sans MT"/>
              </a:rPr>
              <a:t>j</a:t>
            </a:r>
            <a:r>
              <a:rPr sz="2400" i="0" dirty="0">
                <a:latin typeface="Gill Sans MT"/>
                <a:cs typeface="Gill Sans MT"/>
              </a:rPr>
              <a:t>ect</a:t>
            </a:r>
            <a:endParaRPr sz="2400" dirty="0">
              <a:latin typeface="Gill Sans MT"/>
              <a:cs typeface="Gill Sans MT"/>
            </a:endParaRPr>
          </a:p>
          <a:p>
            <a:pPr marL="1671955">
              <a:lnSpc>
                <a:spcPct val="100000"/>
              </a:lnSpc>
              <a:spcBef>
                <a:spcPts val="2080"/>
              </a:spcBef>
            </a:pPr>
            <a:r>
              <a:rPr sz="2800" i="0" u="heavy" spc="-20" dirty="0">
                <a:latin typeface="Gill Sans MT"/>
                <a:cs typeface="Gill Sans MT"/>
                <a:hlinkClick r:id="rId5"/>
              </a:rPr>
              <a:t>https</a:t>
            </a:r>
            <a:r>
              <a:rPr sz="2800" i="0" u="heavy" spc="-5" dirty="0">
                <a:latin typeface="Gill Sans MT"/>
                <a:cs typeface="Gill Sans MT"/>
                <a:hlinkClick r:id="rId5"/>
              </a:rPr>
              <a:t>:</a:t>
            </a:r>
            <a:r>
              <a:rPr sz="2800" i="0" u="heavy" spc="-15" dirty="0">
                <a:latin typeface="Gill Sans MT"/>
                <a:cs typeface="Gill Sans MT"/>
                <a:hlinkClick r:id="rId5"/>
              </a:rPr>
              <a:t>//g</a:t>
            </a:r>
            <a:r>
              <a:rPr sz="2800" i="0" u="heavy" spc="-5" dirty="0">
                <a:latin typeface="Gill Sans MT"/>
                <a:cs typeface="Gill Sans MT"/>
                <a:hlinkClick r:id="rId5"/>
              </a:rPr>
              <a:t>i</a:t>
            </a:r>
            <a:r>
              <a:rPr sz="2800" i="0" u="heavy" spc="-15" dirty="0">
                <a:latin typeface="Gill Sans MT"/>
                <a:cs typeface="Gill Sans MT"/>
                <a:hlinkClick r:id="rId5"/>
              </a:rPr>
              <a:t>s</a:t>
            </a:r>
            <a:r>
              <a:rPr sz="2800" i="0" u="heavy" dirty="0">
                <a:latin typeface="Gill Sans MT"/>
                <a:cs typeface="Gill Sans MT"/>
                <a:hlinkClick r:id="rId5"/>
              </a:rPr>
              <a:t>t</a:t>
            </a:r>
            <a:r>
              <a:rPr sz="2800" i="0" u="heavy" spc="-5" dirty="0">
                <a:latin typeface="Gill Sans MT"/>
                <a:cs typeface="Gill Sans MT"/>
                <a:hlinkClick r:id="rId5"/>
              </a:rPr>
              <a:t>.</a:t>
            </a:r>
            <a:r>
              <a:rPr sz="2800" i="0" u="heavy" spc="-20" dirty="0">
                <a:latin typeface="Gill Sans MT"/>
                <a:cs typeface="Gill Sans MT"/>
                <a:hlinkClick r:id="rId5"/>
              </a:rPr>
              <a:t>g</a:t>
            </a:r>
            <a:r>
              <a:rPr sz="2800" i="0" u="heavy" spc="-5" dirty="0">
                <a:latin typeface="Gill Sans MT"/>
                <a:cs typeface="Gill Sans MT"/>
                <a:hlinkClick r:id="rId5"/>
              </a:rPr>
              <a:t>i</a:t>
            </a:r>
            <a:r>
              <a:rPr sz="2800" i="0" u="heavy" dirty="0">
                <a:latin typeface="Gill Sans MT"/>
                <a:cs typeface="Gill Sans MT"/>
                <a:hlinkClick r:id="rId5"/>
              </a:rPr>
              <a:t>thu</a:t>
            </a:r>
            <a:r>
              <a:rPr sz="2800" i="0" u="heavy" spc="-40" dirty="0">
                <a:latin typeface="Gill Sans MT"/>
                <a:cs typeface="Gill Sans MT"/>
                <a:hlinkClick r:id="rId5"/>
              </a:rPr>
              <a:t>b</a:t>
            </a:r>
            <a:r>
              <a:rPr sz="2800" i="0" u="heavy" spc="-5" dirty="0">
                <a:latin typeface="Gill Sans MT"/>
                <a:cs typeface="Gill Sans MT"/>
                <a:hlinkClick r:id="rId5"/>
              </a:rPr>
              <a:t>.</a:t>
            </a:r>
            <a:r>
              <a:rPr sz="2800" i="0" u="heavy" spc="-20" dirty="0">
                <a:latin typeface="Gill Sans MT"/>
                <a:cs typeface="Gill Sans MT"/>
                <a:hlinkClick r:id="rId5"/>
              </a:rPr>
              <a:t>com/</a:t>
            </a:r>
            <a:r>
              <a:rPr sz="2800" i="0" u="heavy" dirty="0">
                <a:latin typeface="Gill Sans MT"/>
                <a:cs typeface="Gill Sans MT"/>
                <a:hlinkClick r:id="rId5"/>
              </a:rPr>
              <a:t>902125</a:t>
            </a:r>
            <a:endParaRPr sz="2800" dirty="0">
              <a:latin typeface="Gill Sans MT"/>
              <a:cs typeface="Gill Sans MT"/>
            </a:endParaRPr>
          </a:p>
          <a:p>
            <a:pPr marL="1671955" marR="1527810" indent="-1460500">
              <a:lnSpc>
                <a:spcPct val="150500"/>
              </a:lnSpc>
              <a:spcBef>
                <a:spcPts val="75"/>
              </a:spcBef>
              <a:buFont typeface="Gill Sans MT"/>
              <a:buAutoNum type="arabicPeriod" startAt="3"/>
              <a:tabLst>
                <a:tab pos="782955" algn="l"/>
              </a:tabLst>
            </a:pPr>
            <a:r>
              <a:rPr sz="2400" i="0" spc="-20" dirty="0">
                <a:latin typeface="Gill Sans MT"/>
                <a:cs typeface="Gill Sans MT"/>
              </a:rPr>
              <a:t>Use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5" dirty="0">
                <a:latin typeface="Gill Sans MT"/>
                <a:cs typeface="Gill Sans MT"/>
              </a:rPr>
              <a:t>w</a:t>
            </a:r>
            <a:r>
              <a:rPr sz="2400" i="0" spc="-20" dirty="0">
                <a:latin typeface="Gill Sans MT"/>
                <a:cs typeface="Gill Sans MT"/>
              </a:rPr>
              <a:t>a</a:t>
            </a:r>
            <a:r>
              <a:rPr sz="2400" i="0" dirty="0">
                <a:latin typeface="Gill Sans MT"/>
                <a:cs typeface="Gill Sans MT"/>
              </a:rPr>
              <a:t>t</a:t>
            </a:r>
            <a:r>
              <a:rPr sz="2400" i="0" spc="-5" dirty="0">
                <a:latin typeface="Gill Sans MT"/>
                <a:cs typeface="Gill Sans MT"/>
              </a:rPr>
              <a:t>i</a:t>
            </a:r>
            <a:r>
              <a:rPr sz="2400" i="0" spc="-305" dirty="0">
                <a:latin typeface="Gill Sans MT"/>
                <a:cs typeface="Gill Sans MT"/>
              </a:rPr>
              <a:t>r</a:t>
            </a:r>
            <a:r>
              <a:rPr sz="2400" i="0" spc="-5" dirty="0">
                <a:latin typeface="Gill Sans MT"/>
                <a:cs typeface="Gill Sans MT"/>
              </a:rPr>
              <a:t>-</a:t>
            </a:r>
            <a:r>
              <a:rPr sz="2400" i="0" spc="-75" dirty="0">
                <a:latin typeface="Gill Sans MT"/>
                <a:cs typeface="Gill Sans MT"/>
              </a:rPr>
              <a:t>w</a:t>
            </a:r>
            <a:r>
              <a:rPr sz="2400" i="0" spc="-20" dirty="0">
                <a:latin typeface="Gill Sans MT"/>
                <a:cs typeface="Gill Sans MT"/>
              </a:rPr>
              <a:t>ebd</a:t>
            </a:r>
            <a:r>
              <a:rPr sz="2400" i="0" dirty="0">
                <a:latin typeface="Gill Sans MT"/>
                <a:cs typeface="Gill Sans MT"/>
              </a:rPr>
              <a:t>r</a:t>
            </a:r>
            <a:r>
              <a:rPr sz="2400" i="0" spc="-5" dirty="0">
                <a:latin typeface="Gill Sans MT"/>
                <a:cs typeface="Gill Sans MT"/>
              </a:rPr>
              <a:t>i</a:t>
            </a:r>
            <a:r>
              <a:rPr sz="2400" i="0" spc="-95" dirty="0">
                <a:latin typeface="Gill Sans MT"/>
                <a:cs typeface="Gill Sans MT"/>
              </a:rPr>
              <a:t>v</a:t>
            </a:r>
            <a:r>
              <a:rPr sz="2400" i="0" dirty="0">
                <a:latin typeface="Gill Sans MT"/>
                <a:cs typeface="Gill Sans MT"/>
              </a:rPr>
              <a:t>er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20" dirty="0">
                <a:latin typeface="Gill Sans MT"/>
                <a:cs typeface="Gill Sans MT"/>
              </a:rPr>
              <a:t>to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15" dirty="0">
                <a:latin typeface="Gill Sans MT"/>
                <a:cs typeface="Gill Sans MT"/>
              </a:rPr>
              <a:t>tes</a:t>
            </a:r>
            <a:r>
              <a:rPr sz="2400" i="0" dirty="0">
                <a:latin typeface="Gill Sans MT"/>
                <a:cs typeface="Gill Sans MT"/>
              </a:rPr>
              <a:t>t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95" dirty="0">
                <a:latin typeface="Gill Sans MT"/>
                <a:cs typeface="Gill Sans MT"/>
              </a:rPr>
              <a:t>y</a:t>
            </a:r>
            <a:r>
              <a:rPr sz="2400" i="0" spc="-20" dirty="0">
                <a:latin typeface="Gill Sans MT"/>
                <a:cs typeface="Gill Sans MT"/>
              </a:rPr>
              <a:t>our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60" dirty="0">
                <a:latin typeface="Gill Sans MT"/>
                <a:cs typeface="Gill Sans MT"/>
              </a:rPr>
              <a:t>o</a:t>
            </a:r>
            <a:r>
              <a:rPr sz="2400" i="0" spc="-5" dirty="0">
                <a:latin typeface="Gill Sans MT"/>
                <a:cs typeface="Gill Sans MT"/>
              </a:rPr>
              <a:t>w</a:t>
            </a:r>
            <a:r>
              <a:rPr sz="2400" i="0" dirty="0">
                <a:latin typeface="Gill Sans MT"/>
                <a:cs typeface="Gill Sans MT"/>
              </a:rPr>
              <a:t>n</a:t>
            </a:r>
            <a:r>
              <a:rPr sz="2400" i="0" spc="100" dirty="0">
                <a:latin typeface="Times New Roman"/>
                <a:cs typeface="Times New Roman"/>
              </a:rPr>
              <a:t> </a:t>
            </a:r>
            <a:r>
              <a:rPr sz="2400" i="0" spc="-60" dirty="0">
                <a:latin typeface="Gill Sans MT"/>
                <a:cs typeface="Gill Sans MT"/>
              </a:rPr>
              <a:t>a</a:t>
            </a:r>
            <a:r>
              <a:rPr sz="2400" i="0" dirty="0">
                <a:latin typeface="Gill Sans MT"/>
                <a:cs typeface="Gill Sans MT"/>
              </a:rPr>
              <a:t>pp</a:t>
            </a:r>
            <a:r>
              <a:rPr sz="2400" i="0" dirty="0">
                <a:latin typeface="Times New Roman"/>
                <a:cs typeface="Times New Roman"/>
              </a:rPr>
              <a:t> </a:t>
            </a:r>
            <a:r>
              <a:rPr sz="2400" i="0" u="heavy" spc="-15" dirty="0">
                <a:latin typeface="Gill Sans MT"/>
                <a:cs typeface="Gill Sans MT"/>
                <a:hlinkClick r:id="rId6"/>
              </a:rPr>
              <a:t>https</a:t>
            </a:r>
            <a:r>
              <a:rPr sz="2400" i="0" u="heavy" spc="-5" dirty="0">
                <a:latin typeface="Gill Sans MT"/>
                <a:cs typeface="Gill Sans MT"/>
                <a:hlinkClick r:id="rId6"/>
              </a:rPr>
              <a:t>:</a:t>
            </a:r>
            <a:r>
              <a:rPr sz="2400" i="0" u="heavy" spc="-15" dirty="0">
                <a:latin typeface="Gill Sans MT"/>
                <a:cs typeface="Gill Sans MT"/>
                <a:hlinkClick r:id="rId6"/>
              </a:rPr>
              <a:t>//</a:t>
            </a:r>
            <a:r>
              <a:rPr sz="2400" i="0" u="heavy" spc="-20" dirty="0">
                <a:latin typeface="Gill Sans MT"/>
                <a:cs typeface="Gill Sans MT"/>
                <a:hlinkClick r:id="rId6"/>
              </a:rPr>
              <a:t>g</a:t>
            </a:r>
            <a:r>
              <a:rPr sz="2400" i="0" u="heavy" spc="-5" dirty="0">
                <a:latin typeface="Gill Sans MT"/>
                <a:cs typeface="Gill Sans MT"/>
                <a:hlinkClick r:id="rId6"/>
              </a:rPr>
              <a:t>i</a:t>
            </a:r>
            <a:r>
              <a:rPr sz="2400" i="0" u="heavy" spc="-15" dirty="0">
                <a:latin typeface="Gill Sans MT"/>
                <a:cs typeface="Gill Sans MT"/>
                <a:hlinkClick r:id="rId6"/>
              </a:rPr>
              <a:t>s</a:t>
            </a:r>
            <a:r>
              <a:rPr sz="2400" i="0" u="heavy" dirty="0">
                <a:latin typeface="Gill Sans MT"/>
                <a:cs typeface="Gill Sans MT"/>
                <a:hlinkClick r:id="rId6"/>
              </a:rPr>
              <a:t>t</a:t>
            </a:r>
            <a:r>
              <a:rPr sz="2400" i="0" u="heavy" spc="-5" dirty="0">
                <a:latin typeface="Gill Sans MT"/>
                <a:cs typeface="Gill Sans MT"/>
                <a:hlinkClick r:id="rId6"/>
              </a:rPr>
              <a:t>.</a:t>
            </a:r>
            <a:r>
              <a:rPr sz="2400" i="0" u="heavy" spc="-20" dirty="0">
                <a:latin typeface="Gill Sans MT"/>
                <a:cs typeface="Gill Sans MT"/>
                <a:hlinkClick r:id="rId6"/>
              </a:rPr>
              <a:t>g</a:t>
            </a:r>
            <a:r>
              <a:rPr sz="2400" i="0" u="heavy" spc="-5" dirty="0">
                <a:latin typeface="Gill Sans MT"/>
                <a:cs typeface="Gill Sans MT"/>
                <a:hlinkClick r:id="rId6"/>
              </a:rPr>
              <a:t>i</a:t>
            </a:r>
            <a:r>
              <a:rPr sz="2400" i="0" u="heavy" dirty="0">
                <a:latin typeface="Gill Sans MT"/>
                <a:cs typeface="Gill Sans MT"/>
                <a:hlinkClick r:id="rId6"/>
              </a:rPr>
              <a:t>thu</a:t>
            </a:r>
            <a:r>
              <a:rPr sz="2400" i="0" u="heavy" spc="-40" dirty="0">
                <a:latin typeface="Gill Sans MT"/>
                <a:cs typeface="Gill Sans MT"/>
                <a:hlinkClick r:id="rId6"/>
              </a:rPr>
              <a:t>b</a:t>
            </a:r>
            <a:r>
              <a:rPr sz="2400" i="0" u="heavy" spc="-5" dirty="0">
                <a:latin typeface="Gill Sans MT"/>
                <a:cs typeface="Gill Sans MT"/>
                <a:hlinkClick r:id="rId6"/>
              </a:rPr>
              <a:t>.</a:t>
            </a:r>
            <a:r>
              <a:rPr sz="2400" i="0" u="heavy" spc="-20" dirty="0">
                <a:latin typeface="Gill Sans MT"/>
                <a:cs typeface="Gill Sans MT"/>
                <a:hlinkClick r:id="rId6"/>
              </a:rPr>
              <a:t>com/</a:t>
            </a:r>
            <a:r>
              <a:rPr sz="2400" i="0" u="heavy" dirty="0">
                <a:latin typeface="Gill Sans MT"/>
                <a:cs typeface="Gill Sans MT"/>
                <a:hlinkClick r:id="rId6"/>
              </a:rPr>
              <a:t>902141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825">
              <a:lnSpc>
                <a:spcPct val="100000"/>
              </a:lnSpc>
            </a:pPr>
            <a:r>
              <a:rPr spc="-60" dirty="0"/>
              <a:t>Who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5" dirty="0"/>
              <a:t>am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8427" y="4526638"/>
            <a:ext cx="4277995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945" marR="1330325" algn="ctr">
              <a:lnSpc>
                <a:spcPct val="131000"/>
              </a:lnSpc>
            </a:pP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20" dirty="0">
                <a:latin typeface="Gill Sans MT"/>
                <a:cs typeface="Gill Sans MT"/>
              </a:rPr>
              <a:t>r</a:t>
            </a:r>
            <a:r>
              <a:rPr sz="4200" spc="-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ce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20" dirty="0">
                <a:latin typeface="Gill Sans MT"/>
                <a:cs typeface="Gill Sans MT"/>
              </a:rPr>
              <a:t>ty</a:t>
            </a:r>
            <a:endParaRPr sz="4200">
              <a:latin typeface="Gill Sans MT"/>
              <a:cs typeface="Gill Sans MT"/>
            </a:endParaRPr>
          </a:p>
          <a:p>
            <a:pPr marL="12700" marR="5080" algn="ctr">
              <a:lnSpc>
                <a:spcPct val="131000"/>
              </a:lnSpc>
            </a:pPr>
            <a:r>
              <a:rPr sz="4200" spc="-20" dirty="0">
                <a:latin typeface="Gill Sans MT"/>
                <a:cs typeface="Gill Sans MT"/>
              </a:rPr>
              <a:t>se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um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spc="-25" dirty="0">
                <a:latin typeface="Gill Sans MT"/>
                <a:cs typeface="Gill Sans MT"/>
              </a:rPr>
              <a:t>ebd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36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spc="-25" dirty="0">
                <a:latin typeface="Gill Sans MT"/>
                <a:cs typeface="Gill Sans MT"/>
              </a:rPr>
              <a:t>ebd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5310" y="2311399"/>
            <a:ext cx="1841501" cy="1841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825">
              <a:lnSpc>
                <a:spcPct val="100000"/>
              </a:lnSpc>
            </a:pPr>
            <a:r>
              <a:rPr spc="-60" dirty="0"/>
              <a:t>Who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5" dirty="0"/>
              <a:t>am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8427" y="4526638"/>
            <a:ext cx="4277995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945" marR="1330325" algn="ctr">
              <a:lnSpc>
                <a:spcPct val="131000"/>
              </a:lnSpc>
            </a:pP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20" dirty="0">
                <a:latin typeface="Gill Sans MT"/>
                <a:cs typeface="Gill Sans MT"/>
              </a:rPr>
              <a:t>r</a:t>
            </a:r>
            <a:r>
              <a:rPr sz="4200" spc="-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ce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20" dirty="0">
                <a:latin typeface="Gill Sans MT"/>
                <a:cs typeface="Gill Sans MT"/>
              </a:rPr>
              <a:t>ty</a:t>
            </a:r>
            <a:endParaRPr sz="4200">
              <a:latin typeface="Gill Sans MT"/>
              <a:cs typeface="Gill Sans MT"/>
            </a:endParaRPr>
          </a:p>
          <a:p>
            <a:pPr marL="12700" marR="5080" algn="ctr">
              <a:lnSpc>
                <a:spcPct val="131000"/>
              </a:lnSpc>
            </a:pPr>
            <a:r>
              <a:rPr sz="4200" spc="-20" dirty="0">
                <a:latin typeface="Gill Sans MT"/>
                <a:cs typeface="Gill Sans MT"/>
              </a:rPr>
              <a:t>se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um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spc="-25" dirty="0">
                <a:latin typeface="Gill Sans MT"/>
                <a:cs typeface="Gill Sans MT"/>
              </a:rPr>
              <a:t>ebd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36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spc="-25" dirty="0">
                <a:latin typeface="Gill Sans MT"/>
                <a:cs typeface="Gill Sans MT"/>
              </a:rPr>
              <a:t>ebd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5310" y="2311399"/>
            <a:ext cx="1841501" cy="1841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825">
              <a:lnSpc>
                <a:spcPct val="100000"/>
              </a:lnSpc>
            </a:pPr>
            <a:r>
              <a:rPr spc="-60" dirty="0"/>
              <a:t>Who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5" dirty="0"/>
              <a:t>am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I?</a:t>
            </a:r>
          </a:p>
        </p:txBody>
      </p:sp>
      <p:sp>
        <p:nvSpPr>
          <p:cNvPr id="3" name="object 3"/>
          <p:cNvSpPr/>
          <p:nvPr/>
        </p:nvSpPr>
        <p:spPr>
          <a:xfrm>
            <a:off x="5575310" y="2311399"/>
            <a:ext cx="1841501" cy="1841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3665" y="4869495"/>
            <a:ext cx="1631314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0" dirty="0">
                <a:latin typeface="Gill Sans MT"/>
                <a:cs typeface="Gill Sans MT"/>
              </a:rPr>
              <a:t>vnctoo</a:t>
            </a:r>
            <a:r>
              <a:rPr sz="3700" spc="-5" dirty="0">
                <a:latin typeface="Gill Sans MT"/>
                <a:cs typeface="Gill Sans MT"/>
              </a:rPr>
              <a:t>l</a:t>
            </a:r>
            <a:r>
              <a:rPr sz="3700" spc="-15" dirty="0">
                <a:latin typeface="Gill Sans MT"/>
                <a:cs typeface="Gill Sans MT"/>
              </a:rPr>
              <a:t>s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9602" y="5199696"/>
            <a:ext cx="64706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0" dirty="0">
                <a:latin typeface="Gill Sans MT"/>
                <a:cs typeface="Gill Sans MT"/>
              </a:rPr>
              <a:t>har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721" y="6126796"/>
            <a:ext cx="275717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8665">
              <a:lnSpc>
                <a:spcPct val="166700"/>
              </a:lnSpc>
            </a:pPr>
            <a:r>
              <a:rPr sz="3700" spc="-75" dirty="0">
                <a:latin typeface="Gill Sans MT"/>
                <a:cs typeface="Gill Sans MT"/>
              </a:rPr>
              <a:t>w</a:t>
            </a:r>
            <a:r>
              <a:rPr sz="3700" dirty="0">
                <a:latin typeface="Gill Sans MT"/>
                <a:cs typeface="Gill Sans MT"/>
              </a:rPr>
              <a:t>eb</a:t>
            </a:r>
            <a:r>
              <a:rPr sz="3700" spc="-5" dirty="0">
                <a:latin typeface="Gill Sans MT"/>
                <a:cs typeface="Gill Sans MT"/>
              </a:rPr>
              <a:t>i</a:t>
            </a:r>
            <a:r>
              <a:rPr sz="3700" spc="-20" dirty="0">
                <a:latin typeface="Gill Sans MT"/>
                <a:cs typeface="Gill Sans MT"/>
              </a:rPr>
              <a:t>d</a:t>
            </a:r>
            <a:r>
              <a:rPr sz="3700" dirty="0">
                <a:latin typeface="Gill Sans MT"/>
                <a:cs typeface="Gill Sans MT"/>
              </a:rPr>
              <a:t>l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-25" dirty="0">
                <a:latin typeface="Gill Sans MT"/>
                <a:cs typeface="Gill Sans MT"/>
              </a:rPr>
              <a:t>bamboo</a:t>
            </a:r>
            <a:r>
              <a:rPr sz="3700" spc="-5" dirty="0">
                <a:latin typeface="Gill Sans MT"/>
                <a:cs typeface="Gill Sans MT"/>
              </a:rPr>
              <a:t>-</a:t>
            </a:r>
            <a:r>
              <a:rPr sz="3700" dirty="0">
                <a:latin typeface="Gill Sans MT"/>
                <a:cs typeface="Gill Sans MT"/>
              </a:rPr>
              <a:t>c</a:t>
            </a:r>
            <a:r>
              <a:rPr sz="3700" spc="-5" dirty="0">
                <a:latin typeface="Gill Sans MT"/>
                <a:cs typeface="Gill Sans MT"/>
              </a:rPr>
              <a:t>li</a:t>
            </a:r>
            <a:r>
              <a:rPr sz="3700" dirty="0">
                <a:latin typeface="Gill Sans MT"/>
                <a:cs typeface="Gill Sans MT"/>
              </a:rPr>
              <a:t>ent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4367" y="5974396"/>
            <a:ext cx="215963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5" dirty="0">
                <a:latin typeface="Gill Sans MT"/>
                <a:cs typeface="Gill Sans MT"/>
              </a:rPr>
              <a:t>j</a:t>
            </a:r>
            <a:r>
              <a:rPr sz="3700" spc="-20" dirty="0">
                <a:latin typeface="Gill Sans MT"/>
                <a:cs typeface="Gill Sans MT"/>
              </a:rPr>
              <a:t>std</a:t>
            </a:r>
            <a:r>
              <a:rPr sz="3700" spc="-5" dirty="0">
                <a:latin typeface="Gill Sans MT"/>
                <a:cs typeface="Gill Sans MT"/>
              </a:rPr>
              <a:t>-</a:t>
            </a:r>
            <a:r>
              <a:rPr sz="3700" spc="-20" dirty="0">
                <a:latin typeface="Gill Sans MT"/>
                <a:cs typeface="Gill Sans MT"/>
              </a:rPr>
              <a:t>runner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1165" y="4767895"/>
            <a:ext cx="237299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dirty="0">
                <a:latin typeface="Gill Sans MT"/>
                <a:cs typeface="Gill Sans MT"/>
              </a:rPr>
              <a:t>ch</a:t>
            </a:r>
            <a:r>
              <a:rPr sz="3700" spc="-5" dirty="0">
                <a:latin typeface="Gill Sans MT"/>
                <a:cs typeface="Gill Sans MT"/>
              </a:rPr>
              <a:t>il</a:t>
            </a:r>
            <a:r>
              <a:rPr sz="3700" spc="-20" dirty="0">
                <a:latin typeface="Gill Sans MT"/>
                <a:cs typeface="Gill Sans MT"/>
              </a:rPr>
              <a:t>dp</a:t>
            </a:r>
            <a:r>
              <a:rPr sz="3700" spc="-110" dirty="0">
                <a:latin typeface="Gill Sans MT"/>
                <a:cs typeface="Gill Sans MT"/>
              </a:rPr>
              <a:t>r</a:t>
            </a:r>
            <a:r>
              <a:rPr sz="3700" spc="-20" dirty="0">
                <a:latin typeface="Gill Sans MT"/>
                <a:cs typeface="Gill Sans MT"/>
              </a:rPr>
              <a:t>ocess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127" y="5974396"/>
            <a:ext cx="1758314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dirty="0">
                <a:latin typeface="Gill Sans MT"/>
                <a:cs typeface="Gill Sans MT"/>
              </a:rPr>
              <a:t>fﬁ</a:t>
            </a:r>
            <a:r>
              <a:rPr sz="3700" spc="-5" dirty="0">
                <a:latin typeface="Gill Sans MT"/>
                <a:cs typeface="Gill Sans MT"/>
              </a:rPr>
              <a:t>-</a:t>
            </a:r>
            <a:r>
              <a:rPr sz="3700" spc="-20" dirty="0">
                <a:latin typeface="Gill Sans MT"/>
                <a:cs typeface="Gill Sans MT"/>
              </a:rPr>
              <a:t>sybas</a:t>
            </a:r>
            <a:r>
              <a:rPr sz="3700" dirty="0">
                <a:latin typeface="Gill Sans MT"/>
                <a:cs typeface="Gill Sans MT"/>
              </a:rPr>
              <a:t>e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1732" y="5047295"/>
            <a:ext cx="107378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dirty="0">
                <a:latin typeface="Gill Sans MT"/>
                <a:cs typeface="Gill Sans MT"/>
              </a:rPr>
              <a:t>fﬁ</a:t>
            </a:r>
            <a:r>
              <a:rPr sz="3700" spc="-5" dirty="0">
                <a:latin typeface="Gill Sans MT"/>
                <a:cs typeface="Gill Sans MT"/>
              </a:rPr>
              <a:t>-i</a:t>
            </a:r>
            <a:r>
              <a:rPr sz="3700" spc="-20" dirty="0">
                <a:latin typeface="Gill Sans MT"/>
                <a:cs typeface="Gill Sans MT"/>
              </a:rPr>
              <a:t>cu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5573" y="7180897"/>
            <a:ext cx="2082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0" dirty="0">
                <a:latin typeface="Gill Sans MT"/>
                <a:cs typeface="Gill Sans MT"/>
              </a:rPr>
              <a:t>cu</a:t>
            </a:r>
            <a:r>
              <a:rPr sz="3700" spc="-114" dirty="0">
                <a:latin typeface="Gill Sans MT"/>
                <a:cs typeface="Gill Sans MT"/>
              </a:rPr>
              <a:t>k</a:t>
            </a:r>
            <a:r>
              <a:rPr sz="3700" dirty="0">
                <a:latin typeface="Gill Sans MT"/>
                <a:cs typeface="Gill Sans MT"/>
              </a:rPr>
              <a:t>e</a:t>
            </a:r>
            <a:r>
              <a:rPr sz="3700" spc="-40" dirty="0">
                <a:latin typeface="Gill Sans MT"/>
                <a:cs typeface="Gill Sans MT"/>
              </a:rPr>
              <a:t>f</a:t>
            </a:r>
            <a:r>
              <a:rPr sz="3700" spc="-20" dirty="0">
                <a:latin typeface="Gill Sans MT"/>
                <a:cs typeface="Gill Sans MT"/>
              </a:rPr>
              <a:t>or</a:t>
            </a:r>
            <a:r>
              <a:rPr sz="3700" spc="-114" dirty="0">
                <a:latin typeface="Gill Sans MT"/>
                <a:cs typeface="Gill Sans MT"/>
              </a:rPr>
              <a:t>k</a:t>
            </a:r>
            <a:r>
              <a:rPr sz="3700" dirty="0">
                <a:latin typeface="Gill Sans MT"/>
                <a:cs typeface="Gill Sans MT"/>
              </a:rPr>
              <a:t>er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4293" y="7320605"/>
            <a:ext cx="207200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0" dirty="0">
                <a:latin typeface="Gill Sans MT"/>
                <a:cs typeface="Gill Sans MT"/>
              </a:rPr>
              <a:t>cu</a:t>
            </a:r>
            <a:r>
              <a:rPr sz="3700" spc="-114" dirty="0">
                <a:latin typeface="Gill Sans MT"/>
                <a:cs typeface="Gill Sans MT"/>
              </a:rPr>
              <a:t>k</a:t>
            </a:r>
            <a:r>
              <a:rPr sz="3700" spc="-20" dirty="0">
                <a:latin typeface="Gill Sans MT"/>
                <a:cs typeface="Gill Sans MT"/>
              </a:rPr>
              <a:t>etagg</a:t>
            </a:r>
            <a:r>
              <a:rPr sz="3700" dirty="0">
                <a:latin typeface="Gill Sans MT"/>
                <a:cs typeface="Gill Sans MT"/>
              </a:rPr>
              <a:t>er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825">
              <a:lnSpc>
                <a:spcPct val="100000"/>
              </a:lnSpc>
            </a:pPr>
            <a:r>
              <a:rPr spc="-60" dirty="0"/>
              <a:t>Who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5" dirty="0"/>
              <a:t>am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8837" y="3670684"/>
            <a:ext cx="5133975" cy="201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500" u="heavy" dirty="0">
                <a:latin typeface="Gill Sans MT"/>
                <a:cs typeface="Gill Sans MT"/>
                <a:hlinkClick r:id="rId3"/>
              </a:rPr>
              <a:t>http</a:t>
            </a:r>
            <a:r>
              <a:rPr sz="450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4500" u="heavy" spc="-15" dirty="0">
                <a:latin typeface="Gill Sans MT"/>
                <a:cs typeface="Gill Sans MT"/>
                <a:hlinkClick r:id="rId3"/>
              </a:rPr>
              <a:t>//g</a:t>
            </a:r>
            <a:r>
              <a:rPr sz="45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4500" u="heavy" dirty="0">
                <a:latin typeface="Gill Sans MT"/>
                <a:cs typeface="Gill Sans MT"/>
                <a:hlinkClick r:id="rId3"/>
              </a:rPr>
              <a:t>thu</a:t>
            </a:r>
            <a:r>
              <a:rPr sz="4500" u="heavy" spc="-45" dirty="0">
                <a:latin typeface="Gill Sans MT"/>
                <a:cs typeface="Gill Sans MT"/>
                <a:hlinkClick r:id="rId3"/>
              </a:rPr>
              <a:t>b</a:t>
            </a:r>
            <a:r>
              <a:rPr sz="45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4500" u="heavy" spc="-25" dirty="0">
                <a:latin typeface="Gill Sans MT"/>
                <a:cs typeface="Gill Sans MT"/>
                <a:hlinkClick r:id="rId3"/>
              </a:rPr>
              <a:t>com/</a:t>
            </a:r>
            <a:r>
              <a:rPr sz="4500" u="heavy" spc="-5" dirty="0">
                <a:latin typeface="Gill Sans MT"/>
                <a:cs typeface="Gill Sans MT"/>
                <a:hlinkClick r:id="rId3"/>
              </a:rPr>
              <a:t>j</a:t>
            </a:r>
            <a:r>
              <a:rPr sz="4500" u="heavy" spc="-20" dirty="0">
                <a:latin typeface="Gill Sans MT"/>
                <a:cs typeface="Gill Sans MT"/>
                <a:hlinkClick r:id="rId3"/>
              </a:rPr>
              <a:t>a</a:t>
            </a:r>
            <a:r>
              <a:rPr sz="45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45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4500" u="heavy" dirty="0">
                <a:latin typeface="Gill Sans MT"/>
                <a:cs typeface="Gill Sans MT"/>
                <a:hlinkClick r:id="rId3"/>
              </a:rPr>
              <a:t>b</a:t>
            </a:r>
            <a:endParaRPr sz="4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500" spc="-50" dirty="0">
                <a:latin typeface="Gill Sans MT"/>
                <a:cs typeface="Gill Sans MT"/>
              </a:rPr>
              <a:t>@</a:t>
            </a:r>
            <a:r>
              <a:rPr sz="4500" spc="-5" dirty="0">
                <a:latin typeface="Gill Sans MT"/>
                <a:cs typeface="Gill Sans MT"/>
              </a:rPr>
              <a:t>j</a:t>
            </a:r>
            <a:r>
              <a:rPr sz="4500" spc="-20" dirty="0">
                <a:latin typeface="Gill Sans MT"/>
                <a:cs typeface="Gill Sans MT"/>
              </a:rPr>
              <a:t>a</a:t>
            </a:r>
            <a:r>
              <a:rPr sz="4500" dirty="0">
                <a:latin typeface="Gill Sans MT"/>
                <a:cs typeface="Gill Sans MT"/>
              </a:rPr>
              <a:t>r</a:t>
            </a:r>
            <a:r>
              <a:rPr sz="4500" spc="-5" dirty="0">
                <a:latin typeface="Gill Sans MT"/>
                <a:cs typeface="Gill Sans MT"/>
              </a:rPr>
              <a:t>i</a:t>
            </a:r>
            <a:r>
              <a:rPr sz="4500" dirty="0">
                <a:latin typeface="Gill Sans MT"/>
                <a:cs typeface="Gill Sans MT"/>
              </a:rPr>
              <a:t>b</a:t>
            </a:r>
            <a:endParaRPr sz="45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5473" y="1592936"/>
            <a:ext cx="645414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Gill Sans MT"/>
                <a:cs typeface="Gill Sans MT"/>
              </a:rPr>
              <a:t>Ru</a:t>
            </a:r>
            <a:r>
              <a:rPr sz="4200" spc="-45" dirty="0">
                <a:latin typeface="Gill Sans MT"/>
                <a:cs typeface="Gill Sans MT"/>
              </a:rPr>
              <a:t>b</a:t>
            </a:r>
            <a:r>
              <a:rPr sz="4200" spc="-20" dirty="0">
                <a:latin typeface="Gill Sans MT"/>
                <a:cs typeface="Gill Sans MT"/>
              </a:rPr>
              <a:t>y?</a:t>
            </a:r>
            <a:endParaRPr sz="4200">
              <a:latin typeface="Gill Sans MT"/>
              <a:cs typeface="Gill Sans MT"/>
            </a:endParaRPr>
          </a:p>
          <a:p>
            <a:pPr marL="3481704">
              <a:lnSpc>
                <a:spcPct val="100000"/>
              </a:lnSpc>
              <a:spcBef>
                <a:spcPts val="960"/>
              </a:spcBef>
            </a:pPr>
            <a:r>
              <a:rPr sz="4200" dirty="0">
                <a:latin typeface="Gill Sans MT"/>
                <a:cs typeface="Gill Sans MT"/>
              </a:rPr>
              <a:t>Se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30" dirty="0">
                <a:latin typeface="Gill Sans MT"/>
                <a:cs typeface="Gill Sans MT"/>
              </a:rPr>
              <a:t>um</a:t>
            </a:r>
            <a:r>
              <a:rPr sz="4200" spc="11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Gill Sans MT"/>
                <a:cs typeface="Gill Sans MT"/>
              </a:rPr>
              <a:t>RC?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0683" y="4171038"/>
            <a:ext cx="26511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42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ebDr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9176" y="4399638"/>
            <a:ext cx="14605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300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539" y="5923639"/>
            <a:ext cx="4037965" cy="204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indent="-72390">
              <a:lnSpc>
                <a:spcPct val="100000"/>
              </a:lnSpc>
            </a:pPr>
            <a:r>
              <a:rPr sz="4200" spc="-300" dirty="0">
                <a:latin typeface="Gill Sans MT"/>
                <a:cs typeface="Gill Sans MT"/>
              </a:rPr>
              <a:t>W</a:t>
            </a:r>
            <a:r>
              <a:rPr sz="4200" spc="-2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36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-42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ebDr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0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57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4200" spc="-30" dirty="0">
                <a:latin typeface="Gill Sans MT"/>
                <a:cs typeface="Gill Sans MT"/>
              </a:rPr>
              <a:t>C</a:t>
            </a:r>
            <a:r>
              <a:rPr sz="4200" spc="-65" dirty="0">
                <a:latin typeface="Gill Sans MT"/>
                <a:cs typeface="Gill Sans MT"/>
              </a:rPr>
              <a:t>a</a:t>
            </a:r>
            <a:r>
              <a:rPr sz="4200" spc="-150" dirty="0">
                <a:latin typeface="Gill Sans MT"/>
                <a:cs typeface="Gill Sans MT"/>
              </a:rPr>
              <a:t>p</a:t>
            </a:r>
            <a:r>
              <a:rPr sz="4200" spc="-20" dirty="0">
                <a:latin typeface="Gill Sans MT"/>
                <a:cs typeface="Gill Sans MT"/>
              </a:rPr>
              <a:t>ybara</a:t>
            </a:r>
            <a:r>
              <a:rPr sz="4200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599"/>
                </a:moveTo>
                <a:lnTo>
                  <a:pt x="13004800" y="9753599"/>
                </a:lnTo>
                <a:lnTo>
                  <a:pt x="13004800" y="0"/>
                </a:lnTo>
                <a:lnTo>
                  <a:pt x="0" y="0"/>
                </a:lnTo>
                <a:lnTo>
                  <a:pt x="0" y="97535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se</a:t>
            </a:r>
            <a:r>
              <a:rPr spc="-5" dirty="0"/>
              <a:t>l</a:t>
            </a:r>
            <a:r>
              <a:rPr dirty="0"/>
              <a:t>en</a:t>
            </a:r>
            <a:r>
              <a:rPr spc="-5" dirty="0"/>
              <a:t>i</a:t>
            </a:r>
            <a:r>
              <a:rPr dirty="0"/>
              <a:t>um</a:t>
            </a:r>
            <a:r>
              <a:rPr spc="-5" dirty="0"/>
              <a:t>-</a:t>
            </a:r>
            <a:r>
              <a:rPr spc="-170" dirty="0"/>
              <a:t>w</a:t>
            </a:r>
            <a:r>
              <a:rPr spc="-45" dirty="0"/>
              <a:t>ebd</a:t>
            </a:r>
            <a:r>
              <a:rPr dirty="0"/>
              <a:t>r</a:t>
            </a:r>
            <a:r>
              <a:rPr spc="-5" dirty="0"/>
              <a:t>i</a:t>
            </a:r>
            <a:r>
              <a:rPr spc="-210" dirty="0"/>
              <a:t>v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42050" rIns="0" bIns="0" rtlCol="0">
            <a:spAutoFit/>
          </a:bodyPr>
          <a:lstStyle/>
          <a:p>
            <a:pPr marL="782955" indent="-571500">
              <a:lnSpc>
                <a:spcPct val="100000"/>
              </a:lnSpc>
              <a:buSzPct val="170512"/>
              <a:buFont typeface="Gill Sans MT"/>
              <a:buChar char="•"/>
              <a:tabLst>
                <a:tab pos="782955" algn="l"/>
              </a:tabLst>
            </a:pPr>
            <a:r>
              <a:rPr sz="3900" i="0" spc="-5" dirty="0">
                <a:latin typeface="Gill Sans MT"/>
                <a:cs typeface="Gill Sans MT"/>
              </a:rPr>
              <a:t>O</a:t>
            </a:r>
            <a:r>
              <a:rPr sz="3900" i="0" dirty="0">
                <a:latin typeface="Gill Sans MT"/>
                <a:cs typeface="Gill Sans MT"/>
              </a:rPr>
              <a:t>fﬁci</a:t>
            </a:r>
            <a:r>
              <a:rPr sz="3900" i="0" spc="-20" dirty="0">
                <a:latin typeface="Gill Sans MT"/>
                <a:cs typeface="Gill Sans MT"/>
              </a:rPr>
              <a:t>a</a:t>
            </a:r>
            <a:r>
              <a:rPr sz="3900" i="0" dirty="0">
                <a:latin typeface="Gill Sans MT"/>
                <a:cs typeface="Gill Sans MT"/>
              </a:rPr>
              <a:t>l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spc="-20" dirty="0">
                <a:latin typeface="Gill Sans MT"/>
                <a:cs typeface="Gill Sans MT"/>
              </a:rPr>
              <a:t>g</a:t>
            </a:r>
            <a:r>
              <a:rPr sz="3900" i="0" dirty="0">
                <a:latin typeface="Gill Sans MT"/>
                <a:cs typeface="Gill Sans MT"/>
              </a:rPr>
              <a:t>em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spc="-40" dirty="0">
                <a:latin typeface="Gill Sans MT"/>
                <a:cs typeface="Gill Sans MT"/>
              </a:rPr>
              <a:t>f</a:t>
            </a:r>
            <a:r>
              <a:rPr sz="3900" i="0" spc="-20" dirty="0">
                <a:latin typeface="Gill Sans MT"/>
                <a:cs typeface="Gill Sans MT"/>
              </a:rPr>
              <a:t>or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Se</a:t>
            </a:r>
            <a:r>
              <a:rPr sz="3900" i="0" spc="-5" dirty="0">
                <a:latin typeface="Gill Sans MT"/>
                <a:cs typeface="Gill Sans MT"/>
              </a:rPr>
              <a:t>l</a:t>
            </a:r>
            <a:r>
              <a:rPr sz="3900" i="0" dirty="0">
                <a:latin typeface="Gill Sans MT"/>
                <a:cs typeface="Gill Sans MT"/>
              </a:rPr>
              <a:t>en</a:t>
            </a:r>
            <a:r>
              <a:rPr sz="3900" i="0" spc="-5" dirty="0">
                <a:latin typeface="Gill Sans MT"/>
                <a:cs typeface="Gill Sans MT"/>
              </a:rPr>
              <a:t>i</a:t>
            </a:r>
            <a:r>
              <a:rPr sz="3900" i="0" spc="-25" dirty="0">
                <a:latin typeface="Gill Sans MT"/>
                <a:cs typeface="Gill Sans MT"/>
              </a:rPr>
              <a:t>um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2</a:t>
            </a:r>
            <a:endParaRPr sz="3900">
              <a:latin typeface="Gill Sans MT"/>
              <a:cs typeface="Gill Sans MT"/>
            </a:endParaRPr>
          </a:p>
          <a:p>
            <a:pPr marL="782955" indent="-571500">
              <a:lnSpc>
                <a:spcPct val="100000"/>
              </a:lnSpc>
              <a:spcBef>
                <a:spcPts val="2220"/>
              </a:spcBef>
              <a:buSzPct val="170512"/>
              <a:buFont typeface="Gill Sans MT"/>
              <a:buChar char="•"/>
              <a:tabLst>
                <a:tab pos="782955" algn="l"/>
              </a:tabLst>
            </a:pPr>
            <a:r>
              <a:rPr sz="3900" i="0" dirty="0">
                <a:latin typeface="Gill Sans MT"/>
                <a:cs typeface="Gill Sans MT"/>
              </a:rPr>
              <a:t>S</a:t>
            </a:r>
            <a:r>
              <a:rPr sz="3900" i="0" spc="-5" dirty="0">
                <a:latin typeface="Gill Sans MT"/>
                <a:cs typeface="Gill Sans MT"/>
              </a:rPr>
              <a:t>li</a:t>
            </a:r>
            <a:r>
              <a:rPr sz="3900" i="0" spc="-20" dirty="0">
                <a:latin typeface="Gill Sans MT"/>
                <a:cs typeface="Gill Sans MT"/>
              </a:rPr>
              <a:t>g</a:t>
            </a:r>
            <a:r>
              <a:rPr sz="3900" i="0" dirty="0">
                <a:latin typeface="Gill Sans MT"/>
                <a:cs typeface="Gill Sans MT"/>
              </a:rPr>
              <a:t>ht</a:t>
            </a:r>
            <a:r>
              <a:rPr sz="3900" i="0" spc="-40" dirty="0">
                <a:latin typeface="Gill Sans MT"/>
                <a:cs typeface="Gill Sans MT"/>
              </a:rPr>
              <a:t>l</a:t>
            </a:r>
            <a:r>
              <a:rPr sz="3900" i="0" spc="-20" dirty="0">
                <a:latin typeface="Gill Sans MT"/>
                <a:cs typeface="Gill Sans MT"/>
              </a:rPr>
              <a:t>y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Ru</a:t>
            </a:r>
            <a:r>
              <a:rPr sz="3900" i="0" spc="-40" dirty="0">
                <a:latin typeface="Gill Sans MT"/>
                <a:cs typeface="Gill Sans MT"/>
              </a:rPr>
              <a:t>b</a:t>
            </a:r>
            <a:r>
              <a:rPr sz="3900" i="0" spc="-20" dirty="0">
                <a:latin typeface="Gill Sans MT"/>
                <a:cs typeface="Gill Sans MT"/>
              </a:rPr>
              <a:t>yﬁed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spc="-100" dirty="0">
                <a:latin typeface="Gill Sans MT"/>
                <a:cs typeface="Gill Sans MT"/>
              </a:rPr>
              <a:t>v</a:t>
            </a:r>
            <a:r>
              <a:rPr sz="3900" i="0" spc="-20" dirty="0">
                <a:latin typeface="Gill Sans MT"/>
                <a:cs typeface="Gill Sans MT"/>
              </a:rPr>
              <a:t>ers</a:t>
            </a:r>
            <a:r>
              <a:rPr sz="3900" i="0" spc="-5" dirty="0">
                <a:latin typeface="Gill Sans MT"/>
                <a:cs typeface="Gill Sans MT"/>
              </a:rPr>
              <a:t>i</a:t>
            </a:r>
            <a:r>
              <a:rPr sz="3900" i="0" spc="-25" dirty="0">
                <a:latin typeface="Gill Sans MT"/>
                <a:cs typeface="Gill Sans MT"/>
              </a:rPr>
              <a:t>o</a:t>
            </a:r>
            <a:r>
              <a:rPr sz="3900" i="0" dirty="0">
                <a:latin typeface="Gill Sans MT"/>
                <a:cs typeface="Gill Sans MT"/>
              </a:rPr>
              <a:t>n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spc="-25" dirty="0">
                <a:latin typeface="Gill Sans MT"/>
                <a:cs typeface="Gill Sans MT"/>
              </a:rPr>
              <a:t>o</a:t>
            </a:r>
            <a:r>
              <a:rPr sz="3900" i="0" dirty="0">
                <a:latin typeface="Gill Sans MT"/>
                <a:cs typeface="Gill Sans MT"/>
              </a:rPr>
              <a:t>f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the</a:t>
            </a:r>
            <a:r>
              <a:rPr sz="3900" i="0" spc="-380" dirty="0">
                <a:latin typeface="Times New Roman"/>
                <a:cs typeface="Times New Roman"/>
              </a:rPr>
              <a:t> </a:t>
            </a:r>
            <a:r>
              <a:rPr sz="3900" i="0" spc="-400" dirty="0">
                <a:latin typeface="Gill Sans MT"/>
                <a:cs typeface="Gill Sans MT"/>
              </a:rPr>
              <a:t>W</a:t>
            </a:r>
            <a:r>
              <a:rPr sz="3900" i="0" dirty="0">
                <a:latin typeface="Gill Sans MT"/>
                <a:cs typeface="Gill Sans MT"/>
              </a:rPr>
              <a:t>ebDri</a:t>
            </a:r>
            <a:r>
              <a:rPr sz="3900" i="0" spc="-100" dirty="0">
                <a:latin typeface="Gill Sans MT"/>
                <a:cs typeface="Gill Sans MT"/>
              </a:rPr>
              <a:t>v</a:t>
            </a:r>
            <a:r>
              <a:rPr sz="3900" i="0" dirty="0">
                <a:latin typeface="Gill Sans MT"/>
                <a:cs typeface="Gill Sans MT"/>
              </a:rPr>
              <a:t>er</a:t>
            </a:r>
            <a:r>
              <a:rPr sz="3900" i="0" spc="-285" dirty="0">
                <a:latin typeface="Times New Roman"/>
                <a:cs typeface="Times New Roman"/>
              </a:rPr>
              <a:t> </a:t>
            </a:r>
            <a:r>
              <a:rPr sz="3900" i="0" spc="-25" dirty="0">
                <a:latin typeface="Gill Sans MT"/>
                <a:cs typeface="Gill Sans MT"/>
              </a:rPr>
              <a:t>AP</a:t>
            </a:r>
            <a:r>
              <a:rPr sz="3900" i="0" dirty="0">
                <a:latin typeface="Gill Sans MT"/>
                <a:cs typeface="Gill Sans MT"/>
              </a:rPr>
              <a:t>I</a:t>
            </a:r>
            <a:endParaRPr sz="3900">
              <a:latin typeface="Gill Sans MT"/>
              <a:cs typeface="Gill Sans MT"/>
            </a:endParaRPr>
          </a:p>
          <a:p>
            <a:pPr marL="782955" indent="-571500">
              <a:lnSpc>
                <a:spcPct val="100000"/>
              </a:lnSpc>
              <a:spcBef>
                <a:spcPts val="2220"/>
              </a:spcBef>
              <a:buSzPct val="170512"/>
              <a:buFont typeface="Gill Sans MT"/>
              <a:buChar char="•"/>
              <a:tabLst>
                <a:tab pos="782955" algn="l"/>
              </a:tabLst>
            </a:pPr>
            <a:r>
              <a:rPr sz="3900" i="0" dirty="0">
                <a:latin typeface="Gill Sans MT"/>
                <a:cs typeface="Gill Sans MT"/>
              </a:rPr>
              <a:t>A</a:t>
            </a:r>
            <a:r>
              <a:rPr sz="3900" i="0" spc="-5" dirty="0">
                <a:latin typeface="Gill Sans MT"/>
                <a:cs typeface="Gill Sans MT"/>
              </a:rPr>
              <a:t>l</a:t>
            </a:r>
            <a:r>
              <a:rPr sz="3900" i="0" spc="-20" dirty="0">
                <a:latin typeface="Gill Sans MT"/>
                <a:cs typeface="Gill Sans MT"/>
              </a:rPr>
              <a:t>so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spc="-5" dirty="0">
                <a:latin typeface="Gill Sans MT"/>
                <a:cs typeface="Gill Sans MT"/>
              </a:rPr>
              <a:t>i</a:t>
            </a:r>
            <a:r>
              <a:rPr sz="3900" i="0" dirty="0">
                <a:latin typeface="Gill Sans MT"/>
                <a:cs typeface="Gill Sans MT"/>
              </a:rPr>
              <a:t>ncl</a:t>
            </a:r>
            <a:r>
              <a:rPr sz="3900" i="0" spc="-20" dirty="0">
                <a:latin typeface="Gill Sans MT"/>
                <a:cs typeface="Gill Sans MT"/>
              </a:rPr>
              <a:t>udes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the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3900" i="0" dirty="0">
                <a:latin typeface="Gill Sans MT"/>
                <a:cs typeface="Gill Sans MT"/>
              </a:rPr>
              <a:t>RC</a:t>
            </a:r>
            <a:r>
              <a:rPr sz="3900" i="0" spc="-285" dirty="0">
                <a:latin typeface="Times New Roman"/>
                <a:cs typeface="Times New Roman"/>
              </a:rPr>
              <a:t> </a:t>
            </a:r>
            <a:r>
              <a:rPr sz="3900" i="0" spc="-25" dirty="0">
                <a:latin typeface="Gill Sans MT"/>
                <a:cs typeface="Gill Sans MT"/>
              </a:rPr>
              <a:t>AP</a:t>
            </a:r>
            <a:r>
              <a:rPr sz="3900" i="0" dirty="0">
                <a:latin typeface="Gill Sans MT"/>
                <a:cs typeface="Gill Sans MT"/>
              </a:rPr>
              <a:t>I</a:t>
            </a:r>
            <a:r>
              <a:rPr sz="3900" i="0" spc="105" dirty="0">
                <a:latin typeface="Times New Roman"/>
                <a:cs typeface="Times New Roman"/>
              </a:rPr>
              <a:t> </a:t>
            </a:r>
            <a:r>
              <a:rPr sz="1900" i="0" dirty="0">
                <a:latin typeface="Gill Sans MT"/>
                <a:cs typeface="Gill Sans MT"/>
              </a:rPr>
              <a:t>(</a:t>
            </a:r>
            <a:r>
              <a:rPr sz="1900" i="0" spc="-10" dirty="0">
                <a:latin typeface="Gill Sans MT"/>
                <a:cs typeface="Gill Sans MT"/>
              </a:rPr>
              <a:t>s</a:t>
            </a:r>
            <a:r>
              <a:rPr sz="1900" i="0" dirty="0">
                <a:latin typeface="Gill Sans MT"/>
                <a:cs typeface="Gill Sans MT"/>
              </a:rPr>
              <a:t>elenium-cl</a:t>
            </a:r>
            <a:r>
              <a:rPr sz="1900" i="0" spc="-5" dirty="0">
                <a:latin typeface="Gill Sans MT"/>
                <a:cs typeface="Gill Sans MT"/>
              </a:rPr>
              <a:t>i</a:t>
            </a:r>
            <a:r>
              <a:rPr sz="1900" i="0" dirty="0">
                <a:latin typeface="Gill Sans MT"/>
                <a:cs typeface="Gill Sans MT"/>
              </a:rPr>
              <a:t>ent</a:t>
            </a:r>
            <a:r>
              <a:rPr sz="1900" i="0" spc="50" dirty="0">
                <a:latin typeface="Times New Roman"/>
                <a:cs typeface="Times New Roman"/>
              </a:rPr>
              <a:t> </a:t>
            </a:r>
            <a:r>
              <a:rPr sz="1900" i="0" spc="-10" dirty="0">
                <a:latin typeface="Gill Sans MT"/>
                <a:cs typeface="Gill Sans MT"/>
              </a:rPr>
              <a:t>g</a:t>
            </a:r>
            <a:r>
              <a:rPr sz="1900" i="0" dirty="0">
                <a:latin typeface="Gill Sans MT"/>
                <a:cs typeface="Gill Sans MT"/>
              </a:rPr>
              <a:t>em</a:t>
            </a:r>
            <a:r>
              <a:rPr sz="1900" i="0" spc="50" dirty="0">
                <a:latin typeface="Times New Roman"/>
                <a:cs typeface="Times New Roman"/>
              </a:rPr>
              <a:t> </a:t>
            </a:r>
            <a:r>
              <a:rPr sz="1900" i="0" spc="-10" dirty="0">
                <a:latin typeface="Gill Sans MT"/>
                <a:cs typeface="Gill Sans MT"/>
              </a:rPr>
              <a:t>no</a:t>
            </a:r>
            <a:r>
              <a:rPr sz="1900" i="0" spc="50" dirty="0">
                <a:latin typeface="Times New Roman"/>
                <a:cs typeface="Times New Roman"/>
              </a:rPr>
              <a:t> </a:t>
            </a:r>
            <a:r>
              <a:rPr sz="1900" i="0" spc="-5" dirty="0">
                <a:latin typeface="Gill Sans MT"/>
                <a:cs typeface="Gill Sans MT"/>
              </a:rPr>
              <a:t>l</a:t>
            </a:r>
            <a:r>
              <a:rPr sz="1900" i="0" spc="-10" dirty="0">
                <a:latin typeface="Gill Sans MT"/>
                <a:cs typeface="Gill Sans MT"/>
              </a:rPr>
              <a:t>ong</a:t>
            </a:r>
            <a:r>
              <a:rPr sz="1900" i="0" dirty="0">
                <a:latin typeface="Gill Sans MT"/>
                <a:cs typeface="Gill Sans MT"/>
              </a:rPr>
              <a:t>er</a:t>
            </a:r>
            <a:r>
              <a:rPr sz="1900" i="0" spc="50" dirty="0">
                <a:latin typeface="Times New Roman"/>
                <a:cs typeface="Times New Roman"/>
              </a:rPr>
              <a:t> </a:t>
            </a:r>
            <a:r>
              <a:rPr sz="1900" i="0" spc="-15" dirty="0">
                <a:latin typeface="Gill Sans MT"/>
                <a:cs typeface="Gill Sans MT"/>
              </a:rPr>
              <a:t>ma</a:t>
            </a:r>
            <a:r>
              <a:rPr sz="1900" i="0" spc="-5" dirty="0">
                <a:latin typeface="Gill Sans MT"/>
                <a:cs typeface="Gill Sans MT"/>
              </a:rPr>
              <a:t>i</a:t>
            </a:r>
            <a:r>
              <a:rPr sz="1900" i="0" spc="-10" dirty="0">
                <a:latin typeface="Gill Sans MT"/>
                <a:cs typeface="Gill Sans MT"/>
              </a:rPr>
              <a:t>nta</a:t>
            </a:r>
            <a:r>
              <a:rPr sz="1900" i="0" spc="-5" dirty="0">
                <a:latin typeface="Gill Sans MT"/>
                <a:cs typeface="Gill Sans MT"/>
              </a:rPr>
              <a:t>i</a:t>
            </a:r>
            <a:r>
              <a:rPr sz="1900" i="0" spc="-10" dirty="0">
                <a:latin typeface="Gill Sans MT"/>
                <a:cs typeface="Gill Sans MT"/>
              </a:rPr>
              <a:t>ned</a:t>
            </a:r>
            <a:r>
              <a:rPr sz="1900" i="0" dirty="0">
                <a:latin typeface="Gill Sans MT"/>
                <a:cs typeface="Gill Sans MT"/>
              </a:rPr>
              <a:t>)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1" y="6126133"/>
            <a:ext cx="309880" cy="168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30"/>
              </a:lnSpc>
            </a:pPr>
            <a:r>
              <a:rPr sz="6300" dirty="0">
                <a:latin typeface="Gill Sans MT"/>
                <a:cs typeface="Gill Sans MT"/>
              </a:rPr>
              <a:t>•</a:t>
            </a:r>
            <a:endParaRPr sz="6300">
              <a:latin typeface="Gill Sans MT"/>
              <a:cs typeface="Gill Sans MT"/>
            </a:endParaRPr>
          </a:p>
          <a:p>
            <a:pPr marL="12700">
              <a:lnSpc>
                <a:spcPts val="7130"/>
              </a:lnSpc>
            </a:pPr>
            <a:r>
              <a:rPr sz="6300" dirty="0">
                <a:latin typeface="Gill Sans MT"/>
                <a:cs typeface="Gill Sans MT"/>
              </a:rPr>
              <a:t>•</a:t>
            </a:r>
            <a:endParaRPr sz="63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1" y="6279196"/>
            <a:ext cx="890968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900"/>
              </a:lnSpc>
            </a:pPr>
            <a:r>
              <a:rPr sz="3700" u="heavy" spc="-20" dirty="0">
                <a:latin typeface="Gill Sans MT"/>
                <a:cs typeface="Gill Sans MT"/>
                <a:hlinkClick r:id="rId3"/>
              </a:rPr>
              <a:t>https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:</a:t>
            </a:r>
            <a:r>
              <a:rPr sz="3700" u="heavy" spc="-15" dirty="0">
                <a:latin typeface="Gill Sans MT"/>
                <a:cs typeface="Gill Sans MT"/>
                <a:hlinkClick r:id="rId3"/>
              </a:rPr>
              <a:t>//ru</a:t>
            </a:r>
            <a:r>
              <a:rPr sz="3700" u="heavy" spc="-60" dirty="0">
                <a:latin typeface="Gill Sans MT"/>
                <a:cs typeface="Gill Sans MT"/>
                <a:hlinkClick r:id="rId3"/>
              </a:rPr>
              <a:t>b</a:t>
            </a:r>
            <a:r>
              <a:rPr sz="3700" u="heavy" spc="-20" dirty="0">
                <a:latin typeface="Gill Sans MT"/>
                <a:cs typeface="Gill Sans MT"/>
                <a:hlinkClick r:id="rId3"/>
              </a:rPr>
              <a:t>ygems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.</a:t>
            </a:r>
            <a:r>
              <a:rPr sz="3700" u="heavy" spc="-20" dirty="0">
                <a:latin typeface="Gill Sans MT"/>
                <a:cs typeface="Gill Sans MT"/>
                <a:hlinkClick r:id="rId3"/>
              </a:rPr>
              <a:t>org/gems/s</a:t>
            </a:r>
            <a:r>
              <a:rPr sz="3700" u="heavy" dirty="0">
                <a:latin typeface="Gill Sans MT"/>
                <a:cs typeface="Gill Sans MT"/>
                <a:hlinkClick r:id="rId3"/>
              </a:rPr>
              <a:t>e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l</a:t>
            </a:r>
            <a:r>
              <a:rPr sz="3700" u="heavy" dirty="0">
                <a:latin typeface="Gill Sans MT"/>
                <a:cs typeface="Gill Sans MT"/>
                <a:hlinkClick r:id="rId3"/>
              </a:rPr>
              <a:t>en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700" u="heavy" dirty="0">
                <a:latin typeface="Gill Sans MT"/>
                <a:cs typeface="Gill Sans MT"/>
                <a:hlinkClick r:id="rId3"/>
              </a:rPr>
              <a:t>um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-</a:t>
            </a:r>
            <a:r>
              <a:rPr sz="3700" u="heavy" spc="-75" dirty="0">
                <a:latin typeface="Gill Sans MT"/>
                <a:cs typeface="Gill Sans MT"/>
                <a:hlinkClick r:id="rId3"/>
              </a:rPr>
              <a:t>w</a:t>
            </a:r>
            <a:r>
              <a:rPr sz="3700" u="heavy" spc="-20" dirty="0">
                <a:latin typeface="Gill Sans MT"/>
                <a:cs typeface="Gill Sans MT"/>
                <a:hlinkClick r:id="rId3"/>
              </a:rPr>
              <a:t>ebd</a:t>
            </a:r>
            <a:r>
              <a:rPr sz="3700" u="heavy" dirty="0">
                <a:latin typeface="Gill Sans MT"/>
                <a:cs typeface="Gill Sans MT"/>
                <a:hlinkClick r:id="rId3"/>
              </a:rPr>
              <a:t>r</a:t>
            </a:r>
            <a:r>
              <a:rPr sz="3700" u="heavy" spc="-5" dirty="0">
                <a:latin typeface="Gill Sans MT"/>
                <a:cs typeface="Gill Sans MT"/>
                <a:hlinkClick r:id="rId3"/>
              </a:rPr>
              <a:t>i</a:t>
            </a:r>
            <a:r>
              <a:rPr sz="3700" u="heavy" spc="-95" dirty="0">
                <a:latin typeface="Gill Sans MT"/>
                <a:cs typeface="Gill Sans MT"/>
                <a:hlinkClick r:id="rId3"/>
              </a:rPr>
              <a:t>v</a:t>
            </a:r>
            <a:r>
              <a:rPr sz="3700" u="heavy" dirty="0">
                <a:latin typeface="Gill Sans MT"/>
                <a:cs typeface="Gill Sans MT"/>
                <a:hlinkClick r:id="rId3"/>
              </a:rPr>
              <a:t>er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u="heavy" dirty="0">
                <a:latin typeface="Gill Sans MT"/>
                <a:cs typeface="Gill Sans MT"/>
                <a:hlinkClick r:id="rId4"/>
              </a:rPr>
              <a:t>http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:</a:t>
            </a:r>
            <a:r>
              <a:rPr sz="3700" u="heavy" spc="-15" dirty="0">
                <a:latin typeface="Gill Sans MT"/>
                <a:cs typeface="Gill Sans MT"/>
                <a:hlinkClick r:id="rId4"/>
              </a:rPr>
              <a:t>//s</a:t>
            </a:r>
            <a:r>
              <a:rPr sz="3700" u="heavy" dirty="0">
                <a:latin typeface="Gill Sans MT"/>
                <a:cs typeface="Gill Sans MT"/>
                <a:hlinkClick r:id="rId4"/>
              </a:rPr>
              <a:t>e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l</a:t>
            </a:r>
            <a:r>
              <a:rPr sz="3700" u="heavy" dirty="0">
                <a:latin typeface="Gill Sans MT"/>
                <a:cs typeface="Gill Sans MT"/>
                <a:hlinkClick r:id="rId4"/>
              </a:rPr>
              <a:t>en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i</a:t>
            </a:r>
            <a:r>
              <a:rPr sz="3700" u="heavy" dirty="0">
                <a:latin typeface="Gill Sans MT"/>
                <a:cs typeface="Gill Sans MT"/>
                <a:hlinkClick r:id="rId4"/>
              </a:rPr>
              <a:t>um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3700" u="heavy" spc="-60" dirty="0">
                <a:latin typeface="Gill Sans MT"/>
                <a:cs typeface="Gill Sans MT"/>
                <a:hlinkClick r:id="rId4"/>
              </a:rPr>
              <a:t>g</a:t>
            </a:r>
            <a:r>
              <a:rPr sz="3700" u="heavy" spc="-20" dirty="0">
                <a:latin typeface="Gill Sans MT"/>
                <a:cs typeface="Gill Sans MT"/>
                <a:hlinkClick r:id="rId4"/>
              </a:rPr>
              <a:t>oog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l</a:t>
            </a:r>
            <a:r>
              <a:rPr sz="3700" u="heavy" spc="-20" dirty="0">
                <a:latin typeface="Gill Sans MT"/>
                <a:cs typeface="Gill Sans MT"/>
                <a:hlinkClick r:id="rId4"/>
              </a:rPr>
              <a:t>ecod</a:t>
            </a:r>
            <a:r>
              <a:rPr sz="3700" u="heavy" spc="70" dirty="0">
                <a:latin typeface="Gill Sans MT"/>
                <a:cs typeface="Gill Sans MT"/>
                <a:hlinkClick r:id="rId4"/>
              </a:rPr>
              <a:t>e</a:t>
            </a:r>
            <a:r>
              <a:rPr sz="3700" u="heavy" spc="-5" dirty="0">
                <a:latin typeface="Gill Sans MT"/>
                <a:cs typeface="Gill Sans MT"/>
                <a:hlinkClick r:id="rId4"/>
              </a:rPr>
              <a:t>.</a:t>
            </a:r>
            <a:r>
              <a:rPr sz="3700" u="heavy" spc="-25" dirty="0">
                <a:latin typeface="Gill Sans MT"/>
                <a:cs typeface="Gill Sans MT"/>
                <a:hlinkClick r:id="rId4"/>
              </a:rPr>
              <a:t>com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915</Words>
  <Application>Microsoft Office PowerPoint</Application>
  <PresentationFormat>Custom</PresentationFormat>
  <Paragraphs>307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DejaVu Sans</vt:lpstr>
      <vt:lpstr>DejaVu Sans Mono</vt:lpstr>
      <vt:lpstr>Garamond</vt:lpstr>
      <vt:lpstr>Gill Sans MT</vt:lpstr>
      <vt:lpstr>Times New Roman</vt:lpstr>
      <vt:lpstr>Organic</vt:lpstr>
      <vt:lpstr>PowerPoint Presentation</vt:lpstr>
      <vt:lpstr>Who am I?</vt:lpstr>
      <vt:lpstr>Who am I?</vt:lpstr>
      <vt:lpstr>Who am I?</vt:lpstr>
      <vt:lpstr>Who am I?</vt:lpstr>
      <vt:lpstr>Who am I?</vt:lpstr>
      <vt:lpstr>PowerPoint Presentation</vt:lpstr>
      <vt:lpstr>PowerPoint Presentation</vt:lpstr>
      <vt:lpstr>selenium-webdriver</vt:lpstr>
      <vt:lpstr>PowerPoint Presentation</vt:lpstr>
      <vt:lpstr>watir-webdriver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Mishra, Vishal (DS)</cp:lastModifiedBy>
  <cp:revision>2</cp:revision>
  <dcterms:created xsi:type="dcterms:W3CDTF">2015-05-08T10:44:49Z</dcterms:created>
  <dcterms:modified xsi:type="dcterms:W3CDTF">2015-05-08T08:54:57Z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2015-05-08T00:00:00Z</vt:filetime>
  </property>
  <property fmtid="{D5CDD505-2E9C-101B-9397-08002B2CF9AE}" pid="3" name="LastSaved">
    <vt:filetime>2015-05-08T00:00:00Z</vt:filetime>
  </property>
</Properties>
</file>