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5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EDD5D3-83D6-4110-8838-F85ADA319BB5}">
          <p14:sldIdLst>
            <p14:sldId id="256"/>
            <p14:sldId id="257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02A16-CF8B-4CBB-B602-32386A5099AD}" v="17" dt="2023-10-14T19:43:1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le Annie" userId="04046631-ffe1-4f31-bed5-79019c20cd74" providerId="ADAL" clId="{A6F02A16-CF8B-4CBB-B602-32386A5099AD}"/>
    <pc:docChg chg="undo custSel addSld delSld modSld sldOrd modSection">
      <pc:chgData name="Boyle Annie" userId="04046631-ffe1-4f31-bed5-79019c20cd74" providerId="ADAL" clId="{A6F02A16-CF8B-4CBB-B602-32386A5099AD}" dt="2023-10-14T19:52:32.656" v="911" actId="20577"/>
      <pc:docMkLst>
        <pc:docMk/>
      </pc:docMkLst>
      <pc:sldChg chg="modSp mod">
        <pc:chgData name="Boyle Annie" userId="04046631-ffe1-4f31-bed5-79019c20cd74" providerId="ADAL" clId="{A6F02A16-CF8B-4CBB-B602-32386A5099AD}" dt="2023-10-14T18:19:12.811" v="2" actId="20577"/>
        <pc:sldMkLst>
          <pc:docMk/>
          <pc:sldMk cId="1018288582" sldId="256"/>
        </pc:sldMkLst>
        <pc:spChg chg="mod">
          <ac:chgData name="Boyle Annie" userId="04046631-ffe1-4f31-bed5-79019c20cd74" providerId="ADAL" clId="{A6F02A16-CF8B-4CBB-B602-32386A5099AD}" dt="2023-10-14T18:19:12.811" v="2" actId="20577"/>
          <ac:spMkLst>
            <pc:docMk/>
            <pc:sldMk cId="1018288582" sldId="256"/>
            <ac:spMk id="3" creationId="{D41E1CC6-AC9D-518C-916E-4090DDC99D42}"/>
          </ac:spMkLst>
        </pc:spChg>
      </pc:sldChg>
      <pc:sldChg chg="delSp modSp mod">
        <pc:chgData name="Boyle Annie" userId="04046631-ffe1-4f31-bed5-79019c20cd74" providerId="ADAL" clId="{A6F02A16-CF8B-4CBB-B602-32386A5099AD}" dt="2023-10-14T19:52:00.089" v="898" actId="14100"/>
        <pc:sldMkLst>
          <pc:docMk/>
          <pc:sldMk cId="1806227976" sldId="257"/>
        </pc:sldMkLst>
        <pc:spChg chg="mod">
          <ac:chgData name="Boyle Annie" userId="04046631-ffe1-4f31-bed5-79019c20cd74" providerId="ADAL" clId="{A6F02A16-CF8B-4CBB-B602-32386A5099AD}" dt="2023-10-14T19:51:54.795" v="896" actId="12788"/>
          <ac:spMkLst>
            <pc:docMk/>
            <pc:sldMk cId="1806227976" sldId="257"/>
            <ac:spMk id="2" creationId="{C6942071-D1DC-9263-8826-5D12A81C0004}"/>
          </ac:spMkLst>
        </pc:spChg>
        <pc:spChg chg="del mod">
          <ac:chgData name="Boyle Annie" userId="04046631-ffe1-4f31-bed5-79019c20cd74" providerId="ADAL" clId="{A6F02A16-CF8B-4CBB-B602-32386A5099AD}" dt="2023-10-14T19:12:00.981" v="73" actId="478"/>
          <ac:spMkLst>
            <pc:docMk/>
            <pc:sldMk cId="1806227976" sldId="257"/>
            <ac:spMk id="9" creationId="{5E124019-9227-592E-68E9-4364B5C9EB1B}"/>
          </ac:spMkLst>
        </pc:spChg>
        <pc:spChg chg="del">
          <ac:chgData name="Boyle Annie" userId="04046631-ffe1-4f31-bed5-79019c20cd74" providerId="ADAL" clId="{A6F02A16-CF8B-4CBB-B602-32386A5099AD}" dt="2023-10-14T19:11:52.031" v="70" actId="478"/>
          <ac:spMkLst>
            <pc:docMk/>
            <pc:sldMk cId="1806227976" sldId="257"/>
            <ac:spMk id="10" creationId="{942F8CD9-B19B-4EF7-9BFA-07C496AE4F50}"/>
          </ac:spMkLst>
        </pc:spChg>
        <pc:picChg chg="mod">
          <ac:chgData name="Boyle Annie" userId="04046631-ffe1-4f31-bed5-79019c20cd74" providerId="ADAL" clId="{A6F02A16-CF8B-4CBB-B602-32386A5099AD}" dt="2023-10-14T19:52:00.089" v="898" actId="14100"/>
          <ac:picMkLst>
            <pc:docMk/>
            <pc:sldMk cId="1806227976" sldId="257"/>
            <ac:picMk id="5" creationId="{8A41B3FF-1B5F-B260-2D9B-83E7F4771B3B}"/>
          </ac:picMkLst>
        </pc:picChg>
        <pc:picChg chg="del">
          <ac:chgData name="Boyle Annie" userId="04046631-ffe1-4f31-bed5-79019c20cd74" providerId="ADAL" clId="{A6F02A16-CF8B-4CBB-B602-32386A5099AD}" dt="2023-10-14T19:11:41.309" v="60" actId="478"/>
          <ac:picMkLst>
            <pc:docMk/>
            <pc:sldMk cId="1806227976" sldId="257"/>
            <ac:picMk id="7" creationId="{C98ACF76-B60B-E2CE-47B5-01DB78751702}"/>
          </ac:picMkLst>
        </pc:picChg>
      </pc:sldChg>
      <pc:sldChg chg="delSp modSp del mod">
        <pc:chgData name="Boyle Annie" userId="04046631-ffe1-4f31-bed5-79019c20cd74" providerId="ADAL" clId="{A6F02A16-CF8B-4CBB-B602-32386A5099AD}" dt="2023-10-14T19:37:01.902" v="314" actId="47"/>
        <pc:sldMkLst>
          <pc:docMk/>
          <pc:sldMk cId="2959126832" sldId="260"/>
        </pc:sldMkLst>
        <pc:spChg chg="del mod">
          <ac:chgData name="Boyle Annie" userId="04046631-ffe1-4f31-bed5-79019c20cd74" providerId="ADAL" clId="{A6F02A16-CF8B-4CBB-B602-32386A5099AD}" dt="2023-10-14T19:22:58.520" v="80" actId="478"/>
          <ac:spMkLst>
            <pc:docMk/>
            <pc:sldMk cId="2959126832" sldId="260"/>
            <ac:spMk id="6" creationId="{BEFA5136-F632-F90D-C262-0D4A4C9AB16C}"/>
          </ac:spMkLst>
        </pc:spChg>
      </pc:sldChg>
      <pc:sldChg chg="del">
        <pc:chgData name="Boyle Annie" userId="04046631-ffe1-4f31-bed5-79019c20cd74" providerId="ADAL" clId="{A6F02A16-CF8B-4CBB-B602-32386A5099AD}" dt="2023-10-14T19:37:13.158" v="315" actId="47"/>
        <pc:sldMkLst>
          <pc:docMk/>
          <pc:sldMk cId="3111451693" sldId="261"/>
        </pc:sldMkLst>
      </pc:sldChg>
      <pc:sldChg chg="del">
        <pc:chgData name="Boyle Annie" userId="04046631-ffe1-4f31-bed5-79019c20cd74" providerId="ADAL" clId="{A6F02A16-CF8B-4CBB-B602-32386A5099AD}" dt="2023-10-14T19:11:34.733" v="59" actId="47"/>
        <pc:sldMkLst>
          <pc:docMk/>
          <pc:sldMk cId="599648620" sldId="262"/>
        </pc:sldMkLst>
      </pc:sldChg>
      <pc:sldChg chg="del">
        <pc:chgData name="Boyle Annie" userId="04046631-ffe1-4f31-bed5-79019c20cd74" providerId="ADAL" clId="{A6F02A16-CF8B-4CBB-B602-32386A5099AD}" dt="2023-10-14T19:43:25.791" v="782" actId="47"/>
        <pc:sldMkLst>
          <pc:docMk/>
          <pc:sldMk cId="3465467714" sldId="263"/>
        </pc:sldMkLst>
      </pc:sldChg>
      <pc:sldChg chg="del">
        <pc:chgData name="Boyle Annie" userId="04046631-ffe1-4f31-bed5-79019c20cd74" providerId="ADAL" clId="{A6F02A16-CF8B-4CBB-B602-32386A5099AD}" dt="2023-10-14T19:43:26.839" v="783" actId="47"/>
        <pc:sldMkLst>
          <pc:docMk/>
          <pc:sldMk cId="1575599713" sldId="264"/>
        </pc:sldMkLst>
      </pc:sldChg>
      <pc:sldChg chg="addSp delSp modSp new del mod ord">
        <pc:chgData name="Boyle Annie" userId="04046631-ffe1-4f31-bed5-79019c20cd74" providerId="ADAL" clId="{A6F02A16-CF8B-4CBB-B602-32386A5099AD}" dt="2023-10-14T18:21:41.200" v="13" actId="47"/>
        <pc:sldMkLst>
          <pc:docMk/>
          <pc:sldMk cId="295443252" sldId="265"/>
        </pc:sldMkLst>
        <pc:spChg chg="del">
          <ac:chgData name="Boyle Annie" userId="04046631-ffe1-4f31-bed5-79019c20cd74" providerId="ADAL" clId="{A6F02A16-CF8B-4CBB-B602-32386A5099AD}" dt="2023-10-14T18:20:38.525" v="4" actId="478"/>
          <ac:spMkLst>
            <pc:docMk/>
            <pc:sldMk cId="295443252" sldId="265"/>
            <ac:spMk id="2" creationId="{6F89B244-4E36-83CC-039F-EA1C84D69036}"/>
          </ac:spMkLst>
        </pc:spChg>
        <pc:spChg chg="del">
          <ac:chgData name="Boyle Annie" userId="04046631-ffe1-4f31-bed5-79019c20cd74" providerId="ADAL" clId="{A6F02A16-CF8B-4CBB-B602-32386A5099AD}" dt="2023-10-14T18:20:40.983" v="5" actId="478"/>
          <ac:spMkLst>
            <pc:docMk/>
            <pc:sldMk cId="295443252" sldId="265"/>
            <ac:spMk id="3" creationId="{93582A58-1ED5-36BD-4781-8D2852422F14}"/>
          </ac:spMkLst>
        </pc:spChg>
        <pc:spChg chg="add del">
          <ac:chgData name="Boyle Annie" userId="04046631-ffe1-4f31-bed5-79019c20cd74" providerId="ADAL" clId="{A6F02A16-CF8B-4CBB-B602-32386A5099AD}" dt="2023-10-14T18:20:48.375" v="7"/>
          <ac:spMkLst>
            <pc:docMk/>
            <pc:sldMk cId="295443252" sldId="265"/>
            <ac:spMk id="4" creationId="{5442F7A0-B550-DC76-B978-4DEFDD66F0D1}"/>
          </ac:spMkLst>
        </pc:spChg>
        <pc:spChg chg="add del">
          <ac:chgData name="Boyle Annie" userId="04046631-ffe1-4f31-bed5-79019c20cd74" providerId="ADAL" clId="{A6F02A16-CF8B-4CBB-B602-32386A5099AD}" dt="2023-10-14T18:20:52.398" v="10" actId="22"/>
          <ac:spMkLst>
            <pc:docMk/>
            <pc:sldMk cId="295443252" sldId="265"/>
            <ac:spMk id="6" creationId="{2B0E56E1-84EB-415C-2479-4C5EC03DB4ED}"/>
          </ac:spMkLst>
        </pc:spChg>
      </pc:sldChg>
      <pc:sldChg chg="addSp delSp modSp add mod">
        <pc:chgData name="Boyle Annie" userId="04046631-ffe1-4f31-bed5-79019c20cd74" providerId="ADAL" clId="{A6F02A16-CF8B-4CBB-B602-32386A5099AD}" dt="2023-10-14T19:51:26.432" v="885" actId="12788"/>
        <pc:sldMkLst>
          <pc:docMk/>
          <pc:sldMk cId="3115146713" sldId="265"/>
        </pc:sldMkLst>
        <pc:spChg chg="mod">
          <ac:chgData name="Boyle Annie" userId="04046631-ffe1-4f31-bed5-79019c20cd74" providerId="ADAL" clId="{A6F02A16-CF8B-4CBB-B602-32386A5099AD}" dt="2023-10-14T19:51:26.432" v="885" actId="12788"/>
          <ac:spMkLst>
            <pc:docMk/>
            <pc:sldMk cId="3115146713" sldId="265"/>
            <ac:spMk id="2" creationId="{12AEE05F-E4EF-8154-B95F-B942E4436AC4}"/>
          </ac:spMkLst>
        </pc:spChg>
        <pc:spChg chg="del">
          <ac:chgData name="Boyle Annie" userId="04046631-ffe1-4f31-bed5-79019c20cd74" providerId="ADAL" clId="{A6F02A16-CF8B-4CBB-B602-32386A5099AD}" dt="2023-10-14T18:21:56.925" v="20" actId="478"/>
          <ac:spMkLst>
            <pc:docMk/>
            <pc:sldMk cId="3115146713" sldId="265"/>
            <ac:spMk id="9" creationId="{6DF79D10-BF6A-5FF2-242C-074145CF1564}"/>
          </ac:spMkLst>
        </pc:spChg>
        <pc:picChg chg="add mod">
          <ac:chgData name="Boyle Annie" userId="04046631-ffe1-4f31-bed5-79019c20cd74" providerId="ADAL" clId="{A6F02A16-CF8B-4CBB-B602-32386A5099AD}" dt="2023-10-14T19:43:52.668" v="788" actId="1076"/>
          <ac:picMkLst>
            <pc:docMk/>
            <pc:sldMk cId="3115146713" sldId="265"/>
            <ac:picMk id="4" creationId="{5990C8C2-975C-D590-7F26-234422DFFF00}"/>
          </ac:picMkLst>
        </pc:picChg>
        <pc:picChg chg="del">
          <ac:chgData name="Boyle Annie" userId="04046631-ffe1-4f31-bed5-79019c20cd74" providerId="ADAL" clId="{A6F02A16-CF8B-4CBB-B602-32386A5099AD}" dt="2023-10-14T18:21:50.672" v="18" actId="478"/>
          <ac:picMkLst>
            <pc:docMk/>
            <pc:sldMk cId="3115146713" sldId="265"/>
            <ac:picMk id="5" creationId="{07997053-B3C3-E128-42F0-875B30A2B6D1}"/>
          </ac:picMkLst>
        </pc:picChg>
        <pc:picChg chg="del">
          <ac:chgData name="Boyle Annie" userId="04046631-ffe1-4f31-bed5-79019c20cd74" providerId="ADAL" clId="{A6F02A16-CF8B-4CBB-B602-32386A5099AD}" dt="2023-10-14T18:21:52.294" v="19" actId="478"/>
          <ac:picMkLst>
            <pc:docMk/>
            <pc:sldMk cId="3115146713" sldId="265"/>
            <ac:picMk id="7" creationId="{03A1CE79-395D-10B0-CC94-60F801E0BD51}"/>
          </ac:picMkLst>
        </pc:picChg>
        <pc:picChg chg="add mod">
          <ac:chgData name="Boyle Annie" userId="04046631-ffe1-4f31-bed5-79019c20cd74" providerId="ADAL" clId="{A6F02A16-CF8B-4CBB-B602-32386A5099AD}" dt="2023-10-14T19:43:58.429" v="789" actId="1076"/>
          <ac:picMkLst>
            <pc:docMk/>
            <pc:sldMk cId="3115146713" sldId="265"/>
            <ac:picMk id="8" creationId="{DBCF5F88-0D88-B890-83FC-58B108F491FE}"/>
          </ac:picMkLst>
        </pc:picChg>
        <pc:picChg chg="add mod">
          <ac:chgData name="Boyle Annie" userId="04046631-ffe1-4f31-bed5-79019c20cd74" providerId="ADAL" clId="{A6F02A16-CF8B-4CBB-B602-32386A5099AD}" dt="2023-10-14T18:23:42.508" v="34" actId="1076"/>
          <ac:picMkLst>
            <pc:docMk/>
            <pc:sldMk cId="3115146713" sldId="265"/>
            <ac:picMk id="11" creationId="{845DF116-1436-E6A8-0E10-B532E0872760}"/>
          </ac:picMkLst>
        </pc:picChg>
      </pc:sldChg>
      <pc:sldChg chg="addSp delSp modSp add mod ord">
        <pc:chgData name="Boyle Annie" userId="04046631-ffe1-4f31-bed5-79019c20cd74" providerId="ADAL" clId="{A6F02A16-CF8B-4CBB-B602-32386A5099AD}" dt="2023-10-14T19:52:32.656" v="911" actId="20577"/>
        <pc:sldMkLst>
          <pc:docMk/>
          <pc:sldMk cId="3222898512" sldId="266"/>
        </pc:sldMkLst>
        <pc:spChg chg="mod">
          <ac:chgData name="Boyle Annie" userId="04046631-ffe1-4f31-bed5-79019c20cd74" providerId="ADAL" clId="{A6F02A16-CF8B-4CBB-B602-32386A5099AD}" dt="2023-10-14T19:27:53.116" v="141" actId="1076"/>
          <ac:spMkLst>
            <pc:docMk/>
            <pc:sldMk cId="3222898512" sldId="266"/>
            <ac:spMk id="2" creationId="{DCD7EAF1-A436-CD14-3B2D-0B7E5E83017F}"/>
          </ac:spMkLst>
        </pc:spChg>
        <pc:spChg chg="del">
          <ac:chgData name="Boyle Annie" userId="04046631-ffe1-4f31-bed5-79019c20cd74" providerId="ADAL" clId="{A6F02A16-CF8B-4CBB-B602-32386A5099AD}" dt="2023-10-14T19:23:26.086" v="83" actId="478"/>
          <ac:spMkLst>
            <pc:docMk/>
            <pc:sldMk cId="3222898512" sldId="266"/>
            <ac:spMk id="3" creationId="{4714FE89-11BC-F344-0CC0-A866A59DC79D}"/>
          </ac:spMkLst>
        </pc:spChg>
        <pc:spChg chg="add del mod">
          <ac:chgData name="Boyle Annie" userId="04046631-ffe1-4f31-bed5-79019c20cd74" providerId="ADAL" clId="{A6F02A16-CF8B-4CBB-B602-32386A5099AD}" dt="2023-10-14T19:23:42.386" v="91" actId="478"/>
          <ac:spMkLst>
            <pc:docMk/>
            <pc:sldMk cId="3222898512" sldId="266"/>
            <ac:spMk id="6" creationId="{055EA8D0-99BF-EAAA-ECEA-D7197EF2837C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9" creationId="{06CD639C-D322-38A6-111F-0090570FA886}"/>
          </ac:spMkLst>
        </pc:spChg>
        <pc:spChg chg="del">
          <ac:chgData name="Boyle Annie" userId="04046631-ffe1-4f31-bed5-79019c20cd74" providerId="ADAL" clId="{A6F02A16-CF8B-4CBB-B602-32386A5099AD}" dt="2023-10-14T19:23:29.920" v="85" actId="478"/>
          <ac:spMkLst>
            <pc:docMk/>
            <pc:sldMk cId="3222898512" sldId="266"/>
            <ac:spMk id="12" creationId="{1123998F-C20B-4CCE-7E69-24CE36899741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15" creationId="{653A99E1-03F7-2EC3-24D4-DDE08A5876E9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18" creationId="{1A95D050-85DF-2376-2659-AEDE2C981E03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19" creationId="{BD89C7EC-CC90-2388-10E3-B1FE0C1E8BCE}"/>
          </ac:spMkLst>
        </pc:spChg>
        <pc:spChg chg="del">
          <ac:chgData name="Boyle Annie" userId="04046631-ffe1-4f31-bed5-79019c20cd74" providerId="ADAL" clId="{A6F02A16-CF8B-4CBB-B602-32386A5099AD}" dt="2023-10-14T19:23:35.296" v="88" actId="478"/>
          <ac:spMkLst>
            <pc:docMk/>
            <pc:sldMk cId="3222898512" sldId="266"/>
            <ac:spMk id="20" creationId="{CE5181F6-BC22-E604-8724-606898B6A140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21" creationId="{BCB9093F-B055-6ECC-197B-60BB753F0790}"/>
          </ac:spMkLst>
        </pc:spChg>
        <pc:spChg chg="del">
          <ac:chgData name="Boyle Annie" userId="04046631-ffe1-4f31-bed5-79019c20cd74" providerId="ADAL" clId="{A6F02A16-CF8B-4CBB-B602-32386A5099AD}" dt="2023-10-14T19:23:18.909" v="82" actId="478"/>
          <ac:spMkLst>
            <pc:docMk/>
            <pc:sldMk cId="3222898512" sldId="266"/>
            <ac:spMk id="22" creationId="{C1F802C5-3C88-A2DC-ED0C-86DB36963351}"/>
          </ac:spMkLst>
        </pc:spChg>
        <pc:spChg chg="del">
          <ac:chgData name="Boyle Annie" userId="04046631-ffe1-4f31-bed5-79019c20cd74" providerId="ADAL" clId="{A6F02A16-CF8B-4CBB-B602-32386A5099AD}" dt="2023-10-14T19:23:39.088" v="90" actId="478"/>
          <ac:spMkLst>
            <pc:docMk/>
            <pc:sldMk cId="3222898512" sldId="266"/>
            <ac:spMk id="23" creationId="{AA4E86A7-0F62-A285-5EAD-D9E4BE67C1EE}"/>
          </ac:spMkLst>
        </pc:spChg>
        <pc:spChg chg="add mod">
          <ac:chgData name="Boyle Annie" userId="04046631-ffe1-4f31-bed5-79019c20cd74" providerId="ADAL" clId="{A6F02A16-CF8B-4CBB-B602-32386A5099AD}" dt="2023-10-14T19:52:32.656" v="911" actId="20577"/>
          <ac:spMkLst>
            <pc:docMk/>
            <pc:sldMk cId="3222898512" sldId="266"/>
            <ac:spMk id="37" creationId="{44C14A9E-D378-9FEB-1F12-2363B35ED7CE}"/>
          </ac:spMkLst>
        </pc:spChg>
        <pc:spChg chg="add mod">
          <ac:chgData name="Boyle Annie" userId="04046631-ffe1-4f31-bed5-79019c20cd74" providerId="ADAL" clId="{A6F02A16-CF8B-4CBB-B602-32386A5099AD}" dt="2023-10-14T19:47:20.867" v="846" actId="1076"/>
          <ac:spMkLst>
            <pc:docMk/>
            <pc:sldMk cId="3222898512" sldId="266"/>
            <ac:spMk id="38" creationId="{88571068-D96C-5FA1-F2B4-A3CC17E233EF}"/>
          </ac:spMkLst>
        </pc:spChg>
        <pc:spChg chg="add mod">
          <ac:chgData name="Boyle Annie" userId="04046631-ffe1-4f31-bed5-79019c20cd74" providerId="ADAL" clId="{A6F02A16-CF8B-4CBB-B602-32386A5099AD}" dt="2023-10-14T19:47:30.178" v="848" actId="1076"/>
          <ac:spMkLst>
            <pc:docMk/>
            <pc:sldMk cId="3222898512" sldId="266"/>
            <ac:spMk id="39" creationId="{3B76CE0A-A473-B190-366B-97CF9F8C0BE9}"/>
          </ac:spMkLst>
        </pc:spChg>
        <pc:spChg chg="add del mod">
          <ac:chgData name="Boyle Annie" userId="04046631-ffe1-4f31-bed5-79019c20cd74" providerId="ADAL" clId="{A6F02A16-CF8B-4CBB-B602-32386A5099AD}" dt="2023-10-14T19:44:45.217" v="792" actId="478"/>
          <ac:spMkLst>
            <pc:docMk/>
            <pc:sldMk cId="3222898512" sldId="266"/>
            <ac:spMk id="40" creationId="{B6221F97-CABE-2541-AF0B-D2E894CCBA24}"/>
          </ac:spMkLst>
        </pc:spChg>
        <pc:spChg chg="add del mod">
          <ac:chgData name="Boyle Annie" userId="04046631-ffe1-4f31-bed5-79019c20cd74" providerId="ADAL" clId="{A6F02A16-CF8B-4CBB-B602-32386A5099AD}" dt="2023-10-14T19:44:50.739" v="795" actId="478"/>
          <ac:spMkLst>
            <pc:docMk/>
            <pc:sldMk cId="3222898512" sldId="266"/>
            <ac:spMk id="41" creationId="{E3327E5B-619B-B5F0-060D-3D7DC090323C}"/>
          </ac:spMkLst>
        </pc:spChg>
        <pc:picChg chg="del">
          <ac:chgData name="Boyle Annie" userId="04046631-ffe1-4f31-bed5-79019c20cd74" providerId="ADAL" clId="{A6F02A16-CF8B-4CBB-B602-32386A5099AD}" dt="2023-10-14T19:23:27.539" v="84" actId="478"/>
          <ac:picMkLst>
            <pc:docMk/>
            <pc:sldMk cId="3222898512" sldId="266"/>
            <ac:picMk id="5" creationId="{C21F62E0-E13E-FFBF-5A78-0A3FEF3D36C5}"/>
          </ac:picMkLst>
        </pc:picChg>
        <pc:picChg chg="add mod">
          <ac:chgData name="Boyle Annie" userId="04046631-ffe1-4f31-bed5-79019c20cd74" providerId="ADAL" clId="{A6F02A16-CF8B-4CBB-B602-32386A5099AD}" dt="2023-10-14T19:46:37.456" v="834" actId="14100"/>
          <ac:picMkLst>
            <pc:docMk/>
            <pc:sldMk cId="3222898512" sldId="266"/>
            <ac:picMk id="7" creationId="{8714ECAB-415B-5C60-7B0B-828C69A9C2BA}"/>
          </ac:picMkLst>
        </pc:picChg>
        <pc:picChg chg="del">
          <ac:chgData name="Boyle Annie" userId="04046631-ffe1-4f31-bed5-79019c20cd74" providerId="ADAL" clId="{A6F02A16-CF8B-4CBB-B602-32386A5099AD}" dt="2023-10-14T19:23:31.371" v="86" actId="478"/>
          <ac:picMkLst>
            <pc:docMk/>
            <pc:sldMk cId="3222898512" sldId="266"/>
            <ac:picMk id="8" creationId="{2B97EE98-2BFE-065E-0256-7F2E10C89B57}"/>
          </ac:picMkLst>
        </pc:picChg>
        <pc:picChg chg="del">
          <ac:chgData name="Boyle Annie" userId="04046631-ffe1-4f31-bed5-79019c20cd74" providerId="ADAL" clId="{A6F02A16-CF8B-4CBB-B602-32386A5099AD}" dt="2023-10-14T19:23:18.909" v="82" actId="478"/>
          <ac:picMkLst>
            <pc:docMk/>
            <pc:sldMk cId="3222898512" sldId="266"/>
            <ac:picMk id="11" creationId="{4A48A67D-D8CB-DE28-FFE2-8B156D711778}"/>
          </ac:picMkLst>
        </pc:picChg>
        <pc:picChg chg="add del mod">
          <ac:chgData name="Boyle Annie" userId="04046631-ffe1-4f31-bed5-79019c20cd74" providerId="ADAL" clId="{A6F02A16-CF8B-4CBB-B602-32386A5099AD}" dt="2023-10-14T19:24:38.714" v="99" actId="478"/>
          <ac:picMkLst>
            <pc:docMk/>
            <pc:sldMk cId="3222898512" sldId="266"/>
            <ac:picMk id="13" creationId="{F25F7CDB-4987-9471-2167-2AB7EFA35A9B}"/>
          </ac:picMkLst>
        </pc:picChg>
        <pc:picChg chg="del">
          <ac:chgData name="Boyle Annie" userId="04046631-ffe1-4f31-bed5-79019c20cd74" providerId="ADAL" clId="{A6F02A16-CF8B-4CBB-B602-32386A5099AD}" dt="2023-10-14T19:23:33.121" v="87" actId="478"/>
          <ac:picMkLst>
            <pc:docMk/>
            <pc:sldMk cId="3222898512" sldId="266"/>
            <ac:picMk id="14" creationId="{97B2673C-47A4-DB56-697D-2F283E59EE49}"/>
          </ac:picMkLst>
        </pc:picChg>
        <pc:picChg chg="del">
          <ac:chgData name="Boyle Annie" userId="04046631-ffe1-4f31-bed5-79019c20cd74" providerId="ADAL" clId="{A6F02A16-CF8B-4CBB-B602-32386A5099AD}" dt="2023-10-14T19:23:37.063" v="89" actId="478"/>
          <ac:picMkLst>
            <pc:docMk/>
            <pc:sldMk cId="3222898512" sldId="266"/>
            <ac:picMk id="17" creationId="{21F49FC9-8894-B15F-6A15-629E2584D492}"/>
          </ac:picMkLst>
        </pc:picChg>
        <pc:picChg chg="add mod">
          <ac:chgData name="Boyle Annie" userId="04046631-ffe1-4f31-bed5-79019c20cd74" providerId="ADAL" clId="{A6F02A16-CF8B-4CBB-B602-32386A5099AD}" dt="2023-10-14T19:47:25.144" v="847" actId="1076"/>
          <ac:picMkLst>
            <pc:docMk/>
            <pc:sldMk cId="3222898512" sldId="266"/>
            <ac:picMk id="24" creationId="{8243D7E9-3D1D-C053-0539-DBA411107B07}"/>
          </ac:picMkLst>
        </pc:picChg>
        <pc:picChg chg="add mod">
          <ac:chgData name="Boyle Annie" userId="04046631-ffe1-4f31-bed5-79019c20cd74" providerId="ADAL" clId="{A6F02A16-CF8B-4CBB-B602-32386A5099AD}" dt="2023-10-14T19:46:47.016" v="837" actId="1076"/>
          <ac:picMkLst>
            <pc:docMk/>
            <pc:sldMk cId="3222898512" sldId="266"/>
            <ac:picMk id="25" creationId="{F271CDCB-F1E4-E4B2-70E0-417CED1E8582}"/>
          </ac:picMkLst>
        </pc:picChg>
        <pc:picChg chg="add mod">
          <ac:chgData name="Boyle Annie" userId="04046631-ffe1-4f31-bed5-79019c20cd74" providerId="ADAL" clId="{A6F02A16-CF8B-4CBB-B602-32386A5099AD}" dt="2023-10-14T19:46:54.481" v="838" actId="1076"/>
          <ac:picMkLst>
            <pc:docMk/>
            <pc:sldMk cId="3222898512" sldId="266"/>
            <ac:picMk id="27" creationId="{C9BAD15A-1E3E-B62F-819A-15F59ADB2A2C}"/>
          </ac:picMkLst>
        </pc:picChg>
        <pc:picChg chg="add mod">
          <ac:chgData name="Boyle Annie" userId="04046631-ffe1-4f31-bed5-79019c20cd74" providerId="ADAL" clId="{A6F02A16-CF8B-4CBB-B602-32386A5099AD}" dt="2023-10-14T19:46:32.398" v="832" actId="14100"/>
          <ac:picMkLst>
            <pc:docMk/>
            <pc:sldMk cId="3222898512" sldId="266"/>
            <ac:picMk id="28" creationId="{64E59539-DE21-8476-2DFF-1998AD96A88A}"/>
          </ac:picMkLst>
        </pc:picChg>
        <pc:picChg chg="add mod">
          <ac:chgData name="Boyle Annie" userId="04046631-ffe1-4f31-bed5-79019c20cd74" providerId="ADAL" clId="{A6F02A16-CF8B-4CBB-B602-32386A5099AD}" dt="2023-10-14T19:46:29.713" v="831" actId="1076"/>
          <ac:picMkLst>
            <pc:docMk/>
            <pc:sldMk cId="3222898512" sldId="266"/>
            <ac:picMk id="30" creationId="{C452ADDB-F3C5-9AE9-C41E-83B8B71B9EEC}"/>
          </ac:picMkLst>
        </pc:picChg>
        <pc:picChg chg="add del mod">
          <ac:chgData name="Boyle Annie" userId="04046631-ffe1-4f31-bed5-79019c20cd74" providerId="ADAL" clId="{A6F02A16-CF8B-4CBB-B602-32386A5099AD}" dt="2023-10-14T19:44:41.758" v="791" actId="478"/>
          <ac:picMkLst>
            <pc:docMk/>
            <pc:sldMk cId="3222898512" sldId="266"/>
            <ac:picMk id="31" creationId="{4107467F-9488-E4E9-1FFB-3E106508C67E}"/>
          </ac:picMkLst>
        </pc:picChg>
        <pc:picChg chg="add del mod">
          <ac:chgData name="Boyle Annie" userId="04046631-ffe1-4f31-bed5-79019c20cd74" providerId="ADAL" clId="{A6F02A16-CF8B-4CBB-B602-32386A5099AD}" dt="2023-10-14T19:44:46.726" v="793" actId="478"/>
          <ac:picMkLst>
            <pc:docMk/>
            <pc:sldMk cId="3222898512" sldId="266"/>
            <ac:picMk id="33" creationId="{22A7C3F6-36FA-7946-CDCA-10240492C66A}"/>
          </ac:picMkLst>
        </pc:picChg>
        <pc:picChg chg="add del mod">
          <ac:chgData name="Boyle Annie" userId="04046631-ffe1-4f31-bed5-79019c20cd74" providerId="ADAL" clId="{A6F02A16-CF8B-4CBB-B602-32386A5099AD}" dt="2023-10-14T19:44:48.121" v="794" actId="478"/>
          <ac:picMkLst>
            <pc:docMk/>
            <pc:sldMk cId="3222898512" sldId="266"/>
            <ac:picMk id="34" creationId="{E94826F6-F3EE-7AE1-3082-8834CC9F0FE4}"/>
          </ac:picMkLst>
        </pc:picChg>
        <pc:picChg chg="add del mod">
          <ac:chgData name="Boyle Annie" userId="04046631-ffe1-4f31-bed5-79019c20cd74" providerId="ADAL" clId="{A6F02A16-CF8B-4CBB-B602-32386A5099AD}" dt="2023-10-14T19:44:52.152" v="796" actId="478"/>
          <ac:picMkLst>
            <pc:docMk/>
            <pc:sldMk cId="3222898512" sldId="266"/>
            <ac:picMk id="36" creationId="{D6E954CF-F896-6D1D-6DE0-E63CEAE72F68}"/>
          </ac:picMkLst>
        </pc:picChg>
      </pc:sldChg>
      <pc:sldChg chg="addSp delSp modSp new mod">
        <pc:chgData name="Boyle Annie" userId="04046631-ffe1-4f31-bed5-79019c20cd74" providerId="ADAL" clId="{A6F02A16-CF8B-4CBB-B602-32386A5099AD}" dt="2023-10-14T19:49:15.752" v="882" actId="1076"/>
        <pc:sldMkLst>
          <pc:docMk/>
          <pc:sldMk cId="472107140" sldId="267"/>
        </pc:sldMkLst>
        <pc:spChg chg="del">
          <ac:chgData name="Boyle Annie" userId="04046631-ffe1-4f31-bed5-79019c20cd74" providerId="ADAL" clId="{A6F02A16-CF8B-4CBB-B602-32386A5099AD}" dt="2023-10-14T19:38:07.453" v="317" actId="478"/>
          <ac:spMkLst>
            <pc:docMk/>
            <pc:sldMk cId="472107140" sldId="267"/>
            <ac:spMk id="2" creationId="{C2C0E2EE-B09B-8B13-1AF1-A9C1ADC9C92A}"/>
          </ac:spMkLst>
        </pc:spChg>
        <pc:spChg chg="del">
          <ac:chgData name="Boyle Annie" userId="04046631-ffe1-4f31-bed5-79019c20cd74" providerId="ADAL" clId="{A6F02A16-CF8B-4CBB-B602-32386A5099AD}" dt="2023-10-14T19:38:09.599" v="318" actId="478"/>
          <ac:spMkLst>
            <pc:docMk/>
            <pc:sldMk cId="472107140" sldId="267"/>
            <ac:spMk id="3" creationId="{51E33C68-BA00-A8FA-2282-24D6EE6B42F6}"/>
          </ac:spMkLst>
        </pc:spChg>
        <pc:spChg chg="add mod">
          <ac:chgData name="Boyle Annie" userId="04046631-ffe1-4f31-bed5-79019c20cd74" providerId="ADAL" clId="{A6F02A16-CF8B-4CBB-B602-32386A5099AD}" dt="2023-10-14T19:49:08.066" v="880" actId="403"/>
          <ac:spMkLst>
            <pc:docMk/>
            <pc:sldMk cId="472107140" sldId="267"/>
            <ac:spMk id="5" creationId="{280DCE30-CDA1-B27A-851A-E3BE6B5D9FA9}"/>
          </ac:spMkLst>
        </pc:spChg>
        <pc:spChg chg="add mod">
          <ac:chgData name="Boyle Annie" userId="04046631-ffe1-4f31-bed5-79019c20cd74" providerId="ADAL" clId="{A6F02A16-CF8B-4CBB-B602-32386A5099AD}" dt="2023-10-14T19:49:15.752" v="882" actId="1076"/>
          <ac:spMkLst>
            <pc:docMk/>
            <pc:sldMk cId="472107140" sldId="267"/>
            <ac:spMk id="7" creationId="{5CEBC64A-26AA-DD96-E499-606E6A3469A1}"/>
          </ac:spMkLst>
        </pc:spChg>
        <pc:spChg chg="add mod">
          <ac:chgData name="Boyle Annie" userId="04046631-ffe1-4f31-bed5-79019c20cd74" providerId="ADAL" clId="{A6F02A16-CF8B-4CBB-B602-32386A5099AD}" dt="2023-10-14T19:43:22.683" v="781" actId="20577"/>
          <ac:spMkLst>
            <pc:docMk/>
            <pc:sldMk cId="472107140" sldId="267"/>
            <ac:spMk id="8" creationId="{A3DE2957-9FDB-9381-A7A2-681DB1468B3D}"/>
          </ac:spMkLst>
        </pc:spChg>
        <pc:picChg chg="add mod">
          <ac:chgData name="Boyle Annie" userId="04046631-ffe1-4f31-bed5-79019c20cd74" providerId="ADAL" clId="{A6F02A16-CF8B-4CBB-B602-32386A5099AD}" dt="2023-10-14T19:41:38.732" v="504" actId="1076"/>
          <ac:picMkLst>
            <pc:docMk/>
            <pc:sldMk cId="472107140" sldId="267"/>
            <ac:picMk id="4" creationId="{835F85DF-1E45-EDDE-12D0-BE9D409A7D5A}"/>
          </ac:picMkLst>
        </pc:picChg>
        <pc:picChg chg="add mod">
          <ac:chgData name="Boyle Annie" userId="04046631-ffe1-4f31-bed5-79019c20cd74" providerId="ADAL" clId="{A6F02A16-CF8B-4CBB-B602-32386A5099AD}" dt="2023-10-14T19:41:46.636" v="507" actId="1076"/>
          <ac:picMkLst>
            <pc:docMk/>
            <pc:sldMk cId="472107140" sldId="267"/>
            <ac:picMk id="6" creationId="{18A5604D-25C2-8288-B775-653930090900}"/>
          </ac:picMkLst>
        </pc:picChg>
      </pc:sldChg>
      <pc:sldChg chg="delSp modSp add mod">
        <pc:chgData name="Boyle Annie" userId="04046631-ffe1-4f31-bed5-79019c20cd74" providerId="ADAL" clId="{A6F02A16-CF8B-4CBB-B602-32386A5099AD}" dt="2023-10-14T19:48:54.390" v="879" actId="1076"/>
        <pc:sldMkLst>
          <pc:docMk/>
          <pc:sldMk cId="422322364" sldId="268"/>
        </pc:sldMkLst>
        <pc:spChg chg="del">
          <ac:chgData name="Boyle Annie" userId="04046631-ffe1-4f31-bed5-79019c20cd74" providerId="ADAL" clId="{A6F02A16-CF8B-4CBB-B602-32386A5099AD}" dt="2023-10-14T19:47:48.327" v="851" actId="478"/>
          <ac:spMkLst>
            <pc:docMk/>
            <pc:sldMk cId="422322364" sldId="268"/>
            <ac:spMk id="37" creationId="{44C14A9E-D378-9FEB-1F12-2363B35ED7CE}"/>
          </ac:spMkLst>
        </pc:spChg>
        <pc:spChg chg="del">
          <ac:chgData name="Boyle Annie" userId="04046631-ffe1-4f31-bed5-79019c20cd74" providerId="ADAL" clId="{A6F02A16-CF8B-4CBB-B602-32386A5099AD}" dt="2023-10-14T19:47:53.955" v="854" actId="478"/>
          <ac:spMkLst>
            <pc:docMk/>
            <pc:sldMk cId="422322364" sldId="268"/>
            <ac:spMk id="38" creationId="{88571068-D96C-5FA1-F2B4-A3CC17E233EF}"/>
          </ac:spMkLst>
        </pc:spChg>
        <pc:spChg chg="del">
          <ac:chgData name="Boyle Annie" userId="04046631-ffe1-4f31-bed5-79019c20cd74" providerId="ADAL" clId="{A6F02A16-CF8B-4CBB-B602-32386A5099AD}" dt="2023-10-14T19:47:58.591" v="857" actId="478"/>
          <ac:spMkLst>
            <pc:docMk/>
            <pc:sldMk cId="422322364" sldId="268"/>
            <ac:spMk id="39" creationId="{3B76CE0A-A473-B190-366B-97CF9F8C0BE9}"/>
          </ac:spMkLst>
        </pc:spChg>
        <pc:spChg chg="mod">
          <ac:chgData name="Boyle Annie" userId="04046631-ffe1-4f31-bed5-79019c20cd74" providerId="ADAL" clId="{A6F02A16-CF8B-4CBB-B602-32386A5099AD}" dt="2023-10-14T19:48:54.390" v="879" actId="1076"/>
          <ac:spMkLst>
            <pc:docMk/>
            <pc:sldMk cId="422322364" sldId="268"/>
            <ac:spMk id="40" creationId="{B6221F97-CABE-2541-AF0B-D2E894CCBA24}"/>
          </ac:spMkLst>
        </pc:spChg>
        <pc:spChg chg="mod">
          <ac:chgData name="Boyle Annie" userId="04046631-ffe1-4f31-bed5-79019c20cd74" providerId="ADAL" clId="{A6F02A16-CF8B-4CBB-B602-32386A5099AD}" dt="2023-10-14T19:48:49.879" v="878" actId="403"/>
          <ac:spMkLst>
            <pc:docMk/>
            <pc:sldMk cId="422322364" sldId="268"/>
            <ac:spMk id="41" creationId="{E3327E5B-619B-B5F0-060D-3D7DC090323C}"/>
          </ac:spMkLst>
        </pc:spChg>
        <pc:picChg chg="del">
          <ac:chgData name="Boyle Annie" userId="04046631-ffe1-4f31-bed5-79019c20cd74" providerId="ADAL" clId="{A6F02A16-CF8B-4CBB-B602-32386A5099AD}" dt="2023-10-14T19:47:44.688" v="849" actId="478"/>
          <ac:picMkLst>
            <pc:docMk/>
            <pc:sldMk cId="422322364" sldId="268"/>
            <ac:picMk id="7" creationId="{8714ECAB-415B-5C60-7B0B-828C69A9C2BA}"/>
          </ac:picMkLst>
        </pc:picChg>
        <pc:picChg chg="del">
          <ac:chgData name="Boyle Annie" userId="04046631-ffe1-4f31-bed5-79019c20cd74" providerId="ADAL" clId="{A6F02A16-CF8B-4CBB-B602-32386A5099AD}" dt="2023-10-14T19:47:46.330" v="850" actId="478"/>
          <ac:picMkLst>
            <pc:docMk/>
            <pc:sldMk cId="422322364" sldId="268"/>
            <ac:picMk id="24" creationId="{8243D7E9-3D1D-C053-0539-DBA411107B07}"/>
          </ac:picMkLst>
        </pc:picChg>
        <pc:picChg chg="del">
          <ac:chgData name="Boyle Annie" userId="04046631-ffe1-4f31-bed5-79019c20cd74" providerId="ADAL" clId="{A6F02A16-CF8B-4CBB-B602-32386A5099AD}" dt="2023-10-14T19:47:49.922" v="852" actId="478"/>
          <ac:picMkLst>
            <pc:docMk/>
            <pc:sldMk cId="422322364" sldId="268"/>
            <ac:picMk id="25" creationId="{F271CDCB-F1E4-E4B2-70E0-417CED1E8582}"/>
          </ac:picMkLst>
        </pc:picChg>
        <pc:picChg chg="del">
          <ac:chgData name="Boyle Annie" userId="04046631-ffe1-4f31-bed5-79019c20cd74" providerId="ADAL" clId="{A6F02A16-CF8B-4CBB-B602-32386A5099AD}" dt="2023-10-14T19:47:51.453" v="853" actId="478"/>
          <ac:picMkLst>
            <pc:docMk/>
            <pc:sldMk cId="422322364" sldId="268"/>
            <ac:picMk id="27" creationId="{C9BAD15A-1E3E-B62F-819A-15F59ADB2A2C}"/>
          </ac:picMkLst>
        </pc:picChg>
        <pc:picChg chg="del">
          <ac:chgData name="Boyle Annie" userId="04046631-ffe1-4f31-bed5-79019c20cd74" providerId="ADAL" clId="{A6F02A16-CF8B-4CBB-B602-32386A5099AD}" dt="2023-10-14T19:47:55.235" v="855" actId="478"/>
          <ac:picMkLst>
            <pc:docMk/>
            <pc:sldMk cId="422322364" sldId="268"/>
            <ac:picMk id="28" creationId="{64E59539-DE21-8476-2DFF-1998AD96A88A}"/>
          </ac:picMkLst>
        </pc:picChg>
        <pc:picChg chg="del">
          <ac:chgData name="Boyle Annie" userId="04046631-ffe1-4f31-bed5-79019c20cd74" providerId="ADAL" clId="{A6F02A16-CF8B-4CBB-B602-32386A5099AD}" dt="2023-10-14T19:47:56.530" v="856" actId="478"/>
          <ac:picMkLst>
            <pc:docMk/>
            <pc:sldMk cId="422322364" sldId="268"/>
            <ac:picMk id="30" creationId="{C452ADDB-F3C5-9AE9-C41E-83B8B71B9EEC}"/>
          </ac:picMkLst>
        </pc:picChg>
        <pc:picChg chg="mod">
          <ac:chgData name="Boyle Annie" userId="04046631-ffe1-4f31-bed5-79019c20cd74" providerId="ADAL" clId="{A6F02A16-CF8B-4CBB-B602-32386A5099AD}" dt="2023-10-14T19:48:07.668" v="861" actId="14100"/>
          <ac:picMkLst>
            <pc:docMk/>
            <pc:sldMk cId="422322364" sldId="268"/>
            <ac:picMk id="31" creationId="{4107467F-9488-E4E9-1FFB-3E106508C67E}"/>
          </ac:picMkLst>
        </pc:picChg>
        <pc:picChg chg="mod">
          <ac:chgData name="Boyle Annie" userId="04046631-ffe1-4f31-bed5-79019c20cd74" providerId="ADAL" clId="{A6F02A16-CF8B-4CBB-B602-32386A5099AD}" dt="2023-10-14T19:48:20.181" v="866" actId="1076"/>
          <ac:picMkLst>
            <pc:docMk/>
            <pc:sldMk cId="422322364" sldId="268"/>
            <ac:picMk id="33" creationId="{22A7C3F6-36FA-7946-CDCA-10240492C66A}"/>
          </ac:picMkLst>
        </pc:picChg>
        <pc:picChg chg="mod">
          <ac:chgData name="Boyle Annie" userId="04046631-ffe1-4f31-bed5-79019c20cd74" providerId="ADAL" clId="{A6F02A16-CF8B-4CBB-B602-32386A5099AD}" dt="2023-10-14T19:48:03.666" v="859" actId="14100"/>
          <ac:picMkLst>
            <pc:docMk/>
            <pc:sldMk cId="422322364" sldId="268"/>
            <ac:picMk id="34" creationId="{E94826F6-F3EE-7AE1-3082-8834CC9F0FE4}"/>
          </ac:picMkLst>
        </pc:picChg>
        <pc:picChg chg="mod">
          <ac:chgData name="Boyle Annie" userId="04046631-ffe1-4f31-bed5-79019c20cd74" providerId="ADAL" clId="{A6F02A16-CF8B-4CBB-B602-32386A5099AD}" dt="2023-10-14T19:48:42.668" v="875" actId="1076"/>
          <ac:picMkLst>
            <pc:docMk/>
            <pc:sldMk cId="422322364" sldId="268"/>
            <ac:picMk id="36" creationId="{D6E954CF-F896-6D1D-6DE0-E63CEAE72F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C754-5E08-330C-CC40-4E5107B0E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3517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Product Failure Kaggle Competition Fall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E1CC6-AC9D-518C-916E-4090DDC9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14445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Deliverable 1</a:t>
            </a:r>
          </a:p>
          <a:p>
            <a:pPr algn="ctr"/>
            <a:r>
              <a:rPr lang="en-US" dirty="0"/>
              <a:t>Oct 14, 2023</a:t>
            </a:r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9CF159B6-6108-7BC8-DEBA-6A3B69F5D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2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071-D1DC-9263-8826-5D12A81C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393" y="270697"/>
            <a:ext cx="6647214" cy="639763"/>
          </a:xfrm>
        </p:spPr>
        <p:txBody>
          <a:bodyPr>
            <a:normAutofit/>
          </a:bodyPr>
          <a:lstStyle/>
          <a:p>
            <a:r>
              <a:rPr lang="en-US" dirty="0"/>
              <a:t>Data with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1B3FF-1B5F-B260-2D9B-83E7F477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58" y="1512045"/>
            <a:ext cx="8648242" cy="46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05F-E4EF-8154-B95F-B942E443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838" y="89516"/>
            <a:ext cx="7172325" cy="3730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IMPUTED VALUES- data summary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0C8C2-975C-D590-7F26-234422DF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541060"/>
            <a:ext cx="7239000" cy="2615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F5F88-0D88-B890-83FC-58B108F4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6" y="3156833"/>
            <a:ext cx="7048499" cy="3553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5DF116-1436-E6A8-0E10-B532E0872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450" y="5540533"/>
            <a:ext cx="1660525" cy="12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EAF1-A436-CD14-3B2D-0B7E5E83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951" y="28836"/>
            <a:ext cx="7172325" cy="442278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proportions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4ECAB-415B-5C60-7B0B-828C69A9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31"/>
            <a:ext cx="4109357" cy="3285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43D7E9-3D1D-C053-0539-DBA41110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63" y="4088175"/>
            <a:ext cx="2137903" cy="11309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1CDCB-F1E4-E4B2-70E0-417CED1E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357" y="741645"/>
            <a:ext cx="4018030" cy="32123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BAD15A-1E3E-B62F-819A-15F59ADB2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864" y="4318298"/>
            <a:ext cx="3003015" cy="670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E59539-DE21-8476-2DFF-1998AD96A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69" y="635284"/>
            <a:ext cx="3922831" cy="31361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52ADDB-F3C5-9AE9-C41E-83B8B71B9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3171" y="4220615"/>
            <a:ext cx="2886972" cy="8660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C14A9E-D378-9FEB-1F12-2363B35ED7CE}"/>
              </a:ext>
            </a:extLst>
          </p:cNvPr>
          <p:cNvSpPr txBox="1"/>
          <p:nvPr/>
        </p:nvSpPr>
        <p:spPr>
          <a:xfrm>
            <a:off x="638606" y="5353375"/>
            <a:ext cx="2533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Product code C has a higher percentage of "Yes" (failure) compared to the other product codes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71068-D96C-5FA1-F2B4-A3CC17E233EF}"/>
              </a:ext>
            </a:extLst>
          </p:cNvPr>
          <p:cNvSpPr txBox="1"/>
          <p:nvPr/>
        </p:nvSpPr>
        <p:spPr>
          <a:xfrm>
            <a:off x="4861370" y="5340266"/>
            <a:ext cx="26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Material 7 has a much higher percentage of "Yes" (failure) compared to material 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76CE0A-A473-B190-366B-97CF9F8C0BE9}"/>
              </a:ext>
            </a:extLst>
          </p:cNvPr>
          <p:cNvSpPr txBox="1"/>
          <p:nvPr/>
        </p:nvSpPr>
        <p:spPr>
          <a:xfrm>
            <a:off x="9112138" y="5337007"/>
            <a:ext cx="268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Material 8 has a higher percentage of "Yes" (failure) compared to materials 5 &amp; 6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EAF1-A436-CD14-3B2D-0B7E5E83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7951" y="28836"/>
            <a:ext cx="7172325" cy="442278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proportions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07467F-9488-E4E9-1FFB-3E106508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0" y="729789"/>
            <a:ext cx="4599395" cy="36770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A7C3F6-36FA-7946-CDCA-10240492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01" y="4495483"/>
            <a:ext cx="2393437" cy="11967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4826F6-F3EE-7AE1-3082-8834CC9F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861" y="917597"/>
            <a:ext cx="4116089" cy="32906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E954CF-F896-6D1D-6DE0-E63CEAE72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2" y="4304393"/>
            <a:ext cx="2393435" cy="12216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221F97-CABE-2541-AF0B-D2E894CCBA24}"/>
              </a:ext>
            </a:extLst>
          </p:cNvPr>
          <p:cNvSpPr txBox="1"/>
          <p:nvPr/>
        </p:nvSpPr>
        <p:spPr>
          <a:xfrm>
            <a:off x="1406335" y="5780807"/>
            <a:ext cx="3248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Material 6 has a higher percentage of "Yes" (failure) compared to others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27E5B-619B-B5F0-060D-3D7DC090323C}"/>
              </a:ext>
            </a:extLst>
          </p:cNvPr>
          <p:cNvSpPr txBox="1"/>
          <p:nvPr/>
        </p:nvSpPr>
        <p:spPr>
          <a:xfrm>
            <a:off x="8286752" y="5694746"/>
            <a:ext cx="291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Material 8 has a higher percentage of "Yes" (failure) compared to others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F85DF-1E45-EDDE-12D0-BE9D409A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9" y="2462870"/>
            <a:ext cx="4621169" cy="36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DCE30-CDA1-B27A-851A-E3BE6B5D9FA9}"/>
              </a:ext>
            </a:extLst>
          </p:cNvPr>
          <p:cNvSpPr txBox="1"/>
          <p:nvPr/>
        </p:nvSpPr>
        <p:spPr>
          <a:xfrm>
            <a:off x="663439" y="1768802"/>
            <a:ext cx="38737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öhne"/>
              </a:rPr>
              <a:t>The mean loading time appears to be higher with product failure.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5604D-25C2-8288-B775-65393009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990" y="2462870"/>
            <a:ext cx="4621169" cy="3694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EBC64A-26AA-DD96-E499-606E6A3469A1}"/>
              </a:ext>
            </a:extLst>
          </p:cNvPr>
          <p:cNvSpPr txBox="1"/>
          <p:nvPr/>
        </p:nvSpPr>
        <p:spPr>
          <a:xfrm>
            <a:off x="6899009" y="1030138"/>
            <a:ext cx="3873768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öhne"/>
              </a:rPr>
              <a:t>For Measurements_1 through 17, there does not appear to be a difference in product failure or not based on the measurement length.  Example of Measurement_1 below: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DE2957-9FDB-9381-A7A2-681DB1468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8527" y="171711"/>
            <a:ext cx="7172325" cy="442278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Visuals of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472107140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162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Söhne</vt:lpstr>
      <vt:lpstr>Trade Gothic Next Cond</vt:lpstr>
      <vt:lpstr>Trade Gothic Next Light</vt:lpstr>
      <vt:lpstr>AfterglowVTI</vt:lpstr>
      <vt:lpstr>Product Failure Kaggle Competition Fall 2023</vt:lpstr>
      <vt:lpstr>Data with missing values</vt:lpstr>
      <vt:lpstr>IMPUTED VALUES- data summary </vt:lpstr>
      <vt:lpstr>Failure proportions</vt:lpstr>
      <vt:lpstr>Failure proportions</vt:lpstr>
      <vt:lpstr>Visuals of other variables</vt:lpstr>
    </vt:vector>
  </TitlesOfParts>
  <Company>Reyes 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 Annie</dc:creator>
  <cp:lastModifiedBy>Boyle Annie</cp:lastModifiedBy>
  <cp:revision>2</cp:revision>
  <dcterms:created xsi:type="dcterms:W3CDTF">2023-09-29T19:40:12Z</dcterms:created>
  <dcterms:modified xsi:type="dcterms:W3CDTF">2023-10-14T19:52:36Z</dcterms:modified>
</cp:coreProperties>
</file>