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  <p:sldMasterId id="2147483852" r:id="rId18"/>
    <p:sldMasterId id="2147483864" r:id="rId19"/>
    <p:sldMasterId id="2147483876" r:id="rId20"/>
    <p:sldMasterId id="2147483888" r:id="rId21"/>
    <p:sldMasterId id="2147483900" r:id="rId22"/>
    <p:sldMasterId id="2147483912" r:id="rId23"/>
  </p:sldMasterIdLst>
  <p:notesMasterIdLst>
    <p:notesMasterId r:id="rId34"/>
  </p:notesMasterIdLst>
  <p:sldIdLst>
    <p:sldId id="256" r:id="rId24"/>
    <p:sldId id="258" r:id="rId25"/>
    <p:sldId id="262" r:id="rId26"/>
    <p:sldId id="303" r:id="rId27"/>
    <p:sldId id="301" r:id="rId28"/>
    <p:sldId id="302" r:id="rId29"/>
    <p:sldId id="304" r:id="rId30"/>
    <p:sldId id="305" r:id="rId31"/>
    <p:sldId id="306" r:id="rId32"/>
    <p:sldId id="263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775"/>
    <a:srgbClr val="87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214E-3CE8-4C64-B233-32C9EDA7B27F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74C-46A0-4D8D-84F6-505CBD061C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71041-727B-468C-885B-0635AD127C4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A53D5-6522-4725-8C33-51957681DB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8F9D5-65A9-47CE-BEBA-75C0D71A38E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A6437-EBFD-4855-AE28-E93D85F862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2B6C1-E03F-413E-8F30-49474EB16F8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CF6BF-7F8E-4CC8-8585-A84D5AFAE9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8233-C165-4D7F-BEDA-3FBBE21AB96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6E66-4418-4E19-88C2-AE97E8D18E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8DD3E-8DC5-47C9-B947-77FA7ED1F09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6067-B7F0-46A7-B094-6EF70D1A54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F7E96-5A47-434A-89F3-68FEFEBF8A4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7BF1-B684-47A1-AECB-A645FD6465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1379-3C34-4A62-97C7-2BDAD46A990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BA00-684E-4CF1-816A-BD5086DFF6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A5AC6-6437-4A92-B7A8-BF1B9562FB2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94839-5511-46FE-9219-F2AA147828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DA55-FDBE-4EF2-BC30-94C12739E44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81A5-7A93-461E-A0D1-92E6281F48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6C1F-6A2E-4793-B7B6-5999A85DF8C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ACC23-1533-4353-8D54-143ACE8EB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FF8D-0636-4F7D-AE00-2B50E139192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C07E6-674E-42BB-AEFD-7E91C88F5B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18D52-E0AA-4983-9795-7D8378C880A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06FF-00EC-444D-AD08-6B843BB785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985A5-D9B9-4415-89CB-B34DDE490AA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3C90-A4D8-4C84-A2AA-D6782F4CCE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C0572-2495-499D-9105-547FFBAE207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3BEB6-2486-4A86-B73E-369CCD3714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57540-5497-47F8-9490-D9B655F2AD4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FC796-8278-44E9-84A2-EA97E3F910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5F11A-6F2E-4B1E-A613-23D92338779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F710D-F9BA-46F8-B5FE-38D0B1CF63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1B2F-9F97-49FD-925B-8E5199AE626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2B29-A679-4016-AE9C-045C6C731F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165D3-CF27-48A0-92CC-FD99665D3BF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DEA5-94F3-4BFF-9790-3CE8185A7D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1B46-512A-4B27-9A7C-CE3129060C3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86F94-33C9-4089-B9A2-C0A708E31C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ED091-1594-43FB-9DB0-1F18EDDBE01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7023-2E8A-4497-AA51-F8E587807B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91D8-1EEB-4D06-80D1-2981925D2E2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BCA2-FF5A-4E6B-A0B7-7FA7A7CB11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ACFE-3A3D-40B3-A3CF-80CDE0379F5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D27B8-3F5F-4320-960A-514A3BA738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7B145-4FAD-4674-A9EB-3D889E3FEB6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ED45-88DD-4140-81E4-13B9154309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3593-B699-4C3C-941C-FD3947F7860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B48F4-134E-48D3-BFFB-E6B7DCB169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3C2D-0C0E-40BA-A5AC-AA0F23BC0DF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E7DC-66AA-4EC4-B9E3-F147DFF483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28567-5E05-42C3-BF60-6323FB9438C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1B65-5182-4DD3-A00A-D237537497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C2246-A319-496A-9EB8-617A439C36E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E9D0E-5BD5-46F4-A70E-55A8B923E8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B27F-35D6-4EBB-B578-8840F74286F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58DED-F8B4-402F-B5BE-F8EE575929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51B63-AB89-459D-BF66-659DF2BA78D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C3EA-5674-409E-803A-E68F6E9C94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90BE-2418-4B5A-9768-E9B28E2E8AE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86292-68E8-429E-B097-ACC48A8737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29C9F-FDC0-45BB-9876-9AD23AEA524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C35C-69F4-4FE7-9557-43253174A1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8FF6-178D-4751-8145-8387705A7F1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2844B-7CD5-4CF1-B845-197998D217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EF7B2-0413-44E5-9F7A-0D3B0D2F660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264A-3985-4A38-9604-BEEDD27EA1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F578-0B62-4048-8081-2C109ECE668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A9AE5-83F9-4F43-81C0-91F3A002D3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A79C-DACE-4CEB-8385-8BDB3D15BBC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267DA-0C3C-47C4-83CA-9981CEA8D0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D33E-4BFD-4E23-8320-44D9DE0AADD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2ABB-CF7A-4D80-990C-7122CE90B0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61021-762B-4782-8FC4-6F71F76369B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8436F-5F5D-4C48-B8C0-F02C6F5CA1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CB2E-8D03-40D7-BB47-30761452882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ED6B0-A565-47A6-A6E7-68AAB5810B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4A86-F121-4341-81A9-40D4812F10C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D9476-921E-4158-B7FF-B969C9B42B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0C3E6-264B-49CD-A181-31C0692A07D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8BF86-A2DF-40CB-B661-5FF90DE652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6439-31E2-41A4-B976-0B98657B4B0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BD35-577A-402E-B8D5-C2244F115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B92D5-3437-459C-B2D7-6FFC91E9217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E937-7494-4E96-A2F3-50106DF9D1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38A34-F2A0-46DB-8C5E-AE3178D54BE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A1DB9-E4DF-4571-AFAA-A6DAC7E7DF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2547F-7FD0-4C6C-B674-5BC9E615419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403D-072D-4855-BB6F-BC0000DDDB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E2EE-2380-4F9D-A461-DA2725F701F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C9B95-AD5E-4D96-80D2-E03E33B12D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C29A1-A9BE-4050-9BEC-F34D294AF22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88A07-39E5-475D-BC52-2574FDEEB3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E759-C2E6-4374-BD77-97C01037ABB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1E0F-506E-45E3-A70E-1994757037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4AA8-21F0-4146-A4A6-F74FA8B3625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5106-9F76-492D-A54A-58B6654B75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F188D-D20E-413F-B728-06D1F5CFCD2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C8EE5-2BB7-431C-B940-9AA2014F19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FFDF-4BBA-48E0-A641-66E3F072AA8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00C93-303C-4C22-8832-A0081828E4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497-EDF0-4D33-B5D9-BF302080975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7D74B-CE9F-41BB-9685-2A518021FD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D7DD5-9868-436B-A05D-9B800D1CC9B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94472-E609-4615-A9D2-BBD92B7057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5436-E5ED-4FC8-A22F-C392FACC2F3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5753-4C4E-4D85-9DB4-9E706E46C7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506AC-B2FA-4D80-B4F3-13762F9B061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E31C-735A-4063-8DE7-DB419D8CDB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84EF0-F5A2-484C-8D45-D4178313C64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DA5BC-44AF-4818-BAD1-14B3EB5FD8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83112-0069-4088-8FCF-C23767CB12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A629-6A64-4ECF-89AE-01974DD590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DF255-5A9D-48DC-8717-6C8DA91A2DA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24D-8373-4F35-94A2-CD9C6B704C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F8294-0CDC-4BDC-9ED1-FDD4057C285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19F2C-C804-4212-AD9A-D88EE59192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ADCCE-20C8-452D-971D-DC4909918B8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B037C-17BA-48BB-8A9D-C23C3B4076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C3964-5FAA-4AAE-A27E-62789A55FC8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1A210-25B3-4E63-A752-358B996FFC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FB8CC-D8FF-48B5-A551-C8291E53AEC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7406D-CEAE-4E15-B592-4FC92F94D4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23D71-6EB4-440E-9E6E-C730DC28F42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B289-F05C-4899-B70E-EB40A394EE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EA1D9-31A9-4C89-9CEA-B943D7D7AB1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9462-ADDE-4EE3-AC77-D515EAE88C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CA7E4-B2AA-4AF7-8CA6-0C4AA087D38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C28A-BC17-4BB9-AEA6-C5203F6974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EAA3-F9D6-48C7-B972-F475D098F87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D9BB-20BC-4BAB-B045-0EDB01EB9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21AD6-4568-4FFE-83FB-E0D95FECB71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A72C-A974-4658-ABA4-6A8EBAD4AB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A131C-08F0-4609-A1F2-E717E78111C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31B9-7F14-43CD-ADCD-798825340A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F6136-1630-46E5-8FE7-C0CD5F53709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689D6-B053-4B98-BCA4-DA710B0AD6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3B942-3AEA-4698-90CD-ED3EA21DBD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8814-E962-43A3-8064-5AC5E402DC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97481-CCE7-449E-A7CF-7A9B596ABD3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570E2-87B4-4889-BF9F-4965B3B914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449C4-5654-4452-9E14-D716F6D6319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9F315-A2E9-4C8F-B410-13AE3C3C4B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BEF4-BF80-4459-AE0F-448B28958AF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58143-651E-42D4-A4B8-924B0A59B4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8720F-0DFA-4201-A6A5-471F8AF2FC2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05334-6E14-4B7A-8835-6A28B794C1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3568D-10DA-480E-A06D-A21CBAA8850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7E18-1618-4DB1-85E7-D6384A6D39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6FFE9-DA91-4651-ACAF-3DC0DEBC114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0B412-D1A5-4075-B844-7CBB3CC3A4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801C0-5ECD-4A5C-89EE-CF18220DB0F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718E-5FE8-4DEE-BA64-4F0D0EB6AD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9888-4C07-421A-8DC7-86D7C3CA5C9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74D58-9B8B-4757-8BEA-E27A49F42B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FE635-2531-4D02-B76C-97949C14A75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FC463-C389-400D-A5AB-35ACAF0C38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E0CC8-1646-4699-BB83-790E5462D80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EF205-877D-4A8F-8057-89F73A60E8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1FFB2-8C3E-4C4C-A48A-1E12046362C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B9D4A-255E-4069-9457-D831BB6712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89536-EC50-4350-ABD2-D5423179825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0224B-12A9-46BB-AC78-80CC763BF0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6262-9F4C-4261-A857-EA8345FDB33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E7FA-F5B5-4B43-87A4-524D2A77C4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4A22E-2ED5-4EA1-9D43-D30A19CE1E3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0702B-A328-4380-B287-218FBEC7EE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D5FC-A6ED-4E01-AC1A-AE3C7607204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028E7-F0FF-4F64-B324-2977BF481B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DDD88-8C43-4EBD-AA0E-A88E08A845B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6BD6-0AF3-4A52-AADE-8BE3B6813E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E802-DDB1-4A3F-9016-B7B53457796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C0257-EE06-4EC0-A9F2-F8F3B9AD9A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6A86E-C940-4CDE-85CF-078DE794C0F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A96E-FDA4-4ED5-A57F-0EE6FB2B05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79315-4858-41A9-8589-62035EB8CF4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821B-75C7-48FE-B09F-08F3E0DB23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2F16E-0867-4040-8A04-9FD168A2581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4B0F-14A3-4C6A-8504-280426AE81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A12E6-C047-4049-97BA-7D85CD9310E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D8F19-8660-4DE4-8AF1-9D94119DB2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BA6AA-92A2-4F49-B9F0-B0E5CE43E04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5C6C0-8607-4315-8B28-3C2E00BBD4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6E896-B1EB-464A-86C2-D25D947A7E6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723D-6F69-4614-9F52-F41BD18183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AC15-3CBE-4E62-8498-C3C149462C2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BB551-1B4D-4DDD-8D52-182EF1954C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C1041-3BCF-45FF-BDBA-013658103A7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D058-2400-4AC0-AB7D-F3CC1DBE73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F3A1E-0BC5-48DA-B318-E651B571ABC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7D84-21E9-4786-90E9-2DC04B9438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90A-BAC6-444C-B2D1-F899B768B76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297E-5BD6-4E1D-AAA4-6FB42E8BBE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AD0DF-669D-441B-B161-7BCCCDF3C2C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A6C1-F7D1-4274-8329-6763131250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5565D-B466-4162-AC0C-4251907589F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0654-8CB7-4F33-BE23-54D95C496B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89DF-3758-41A7-A1B4-57EF20C09F7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63D7-3D7A-47F8-BDCB-58C3C0E08C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E51F4-D29C-4628-9B43-B9B15183635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9791-EC37-4494-9A79-6EF7FFF9A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A4FCF-6804-4FF3-BE91-061101F3435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F1CA-01DC-4BB9-A3DF-6937E7B5E1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5690B-E964-4968-A904-13C9A89B2FB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C116-5DB0-4F1F-B9BE-87CE44EAF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A2D48-DA9F-46AD-98D7-954F34FA0C4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1E155-9A2F-4209-9A2E-3A36062581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2BB14-2CFF-450C-B9A2-F608ED28143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2ED9-E838-4EF9-9C47-DF87CD257A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80F3A-A7A0-4833-B992-2BD73085FA9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328A-A9E6-45B1-8BE0-921C3B23FC6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7F7F0-5542-4131-B838-629D4617321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25699-01CB-4480-971A-AE6214FDF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23DAD-95E4-4042-AD37-44584CC5A73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AE68-61BC-498D-B97D-0E7D235898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30E41-CC6E-448B-8617-3D03604ECFF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E1784-1A11-4378-9811-44A98242BF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6FB30-07DF-4EEB-ADC2-224254A397E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0A1C2-3B43-4E7F-8C18-6913FAA1C3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A10A0-65D8-4760-8797-C8AE2913E7D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80B2-5630-427F-A277-431A64BE13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E49C-45F6-40BA-9002-B71AF8E5CC0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D855-D410-4B22-B4C2-AC50F5A113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AF211-5ACA-4CA4-B13C-A6EEBFE8279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2634-3E48-4232-9321-F007737BF4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A059-44B7-49FE-B67E-F0D80211932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4E985-4301-475B-866B-20E74F2A98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82AA-E9DD-493A-8385-C113CCF6581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2AB03-38E9-43FB-9836-3D9C684FC2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60D27-E382-419A-926D-0DABE320BB3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228E-B88A-429B-9856-E7745FBD8C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164C1-9FC8-4C15-82CF-C7657789541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2D95-B5C5-4437-9E2A-E4F5FB94A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008EE-0CAC-47AA-9AB4-CB80FCF26B1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F0EB-D238-4344-8D0E-14F9C38945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71444-3075-4D87-88A5-0C1A20E3534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E66A4-DA9B-444C-8581-4E2E83068A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9D313-C471-4EDB-AEBA-BA746007B11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9085E-1878-4108-BE3D-510CE3097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AA9D-D761-4D9B-B15E-201A96EF9CC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75C27-36DE-43AA-A7AA-7CFA1DA6C1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ADDCC-5FF3-4ED2-9C85-4C5D7CF3DE3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49407-1D10-492B-A519-09D622D367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E80BF-3DD3-40C5-9475-AC6CF1D4B85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98A24-9742-487C-A57F-B7290B5AA9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025AD-A1E9-4B43-BE27-C3128591F59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49AF0-0C3D-4118-8FAF-6F085E53DA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0827F-4763-49F2-B212-F1385B2531E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9F85E-01EA-4D68-9D4F-E3C19744AA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2782D-AD15-4D42-A93E-A8195E1FCC3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9E29D-C95C-4B1A-8AD8-D71C162B7D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566C2-8FEE-47D4-AF12-2B189C78077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4F9A6-4DE5-402C-81FE-91746EEBDC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EF5E-7ABF-4FE1-9DDC-5B0C484CCC5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4EA42-EB73-461D-ADD6-3F836101C6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2FC4F-609E-493A-B1E3-F87AFDED756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61F41-DA52-405A-9919-B82E63B5DA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FA135-2265-45CE-B6A7-988ABC8DFCC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E7BC1-12FE-4ACA-ADA0-1C51F84496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9BCE-43AB-478E-99A4-CE72CCD69B8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C921A-03BC-4C96-A55A-735686984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6294F-5DD9-4AC5-8E5F-E313B2C7E68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0129-602C-4D1C-AAF8-149496F540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633F-2955-476E-A6C9-85F04FB1788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FD0AD-7A39-4E31-A8B5-7C68A0C8E3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3123-0B50-47D7-A09C-ED637D2D0A7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7277-6284-4173-A8CA-1A72697D55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E977E-A62F-4D4E-82B6-70C0FEE0E0D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F0B8-F441-4D08-AA13-F39A6704DF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D483-7479-4329-B82C-FD361084EB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BC93E-1FF3-4E34-8E83-04B207A1E9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01839-F63C-4558-AB08-1FE5856690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5262-1A74-4811-B9C1-54A821AB7B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20321-1968-46BB-ADA8-5B92E059637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FD26-DF02-45C3-9829-E43039C9A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81BEF-E822-4866-AAEA-108CCE1491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5A3D6-927C-4513-9E5F-5467E94D7E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D4F3-4637-457B-AA8D-83D64B7C76A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8BF5-4FB0-4BBB-B38F-290EE4401E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1286-8A8F-4CD6-AD57-440A75DBBE9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C795-2D5D-44CA-BFEF-B3DF39D505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4BF8C-407A-410F-94D9-1D4E1715F21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F9037-B7F9-4879-8A52-FDAD930F97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7EF3C-8962-4BA0-B8CE-042CFEEF237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BA33-DF59-42A0-B5E5-8445811D30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9E86-A174-4185-ABE8-AB7BEC2908B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780A-6C36-4CBE-90D9-4BF800C7F6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7744A-2504-46D5-A892-0BD5FFD1CA2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F5AC-0F61-4185-AD04-EAC87C483F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9DF1-CEFA-4263-AA33-55079094842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78BC1-7C30-4BC0-A2D2-FD847AEC27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162A9-BAE6-4D60-A2A8-B1C7E251F45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D6345-0372-4433-8901-F03DAC8044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733E-9881-459A-89D6-74D75FFD118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466C-F0F8-421B-93E1-1331B13C45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8450-6280-467E-A1A9-1F353FE298F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DB5B7-46F7-4255-9396-1E2907B020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87F5-0411-41FC-8748-6EBEB925163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B599-3241-49EB-9078-A875247DF9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6D06-4D53-4C0F-9669-14D67E7AB44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49C93-8ABC-4E3F-8280-266A3618A4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72154-A95A-4BF0-AB0A-1A7877E54B2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F3C96-A588-4132-A91C-D74B2C870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00FF0-15FE-467B-B679-4CEE76060D6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9C608-EBEE-4293-BC6A-CE6488D739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73BAF-7596-45A2-9E6C-920803DF554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8FDF0-14E4-4126-9F46-D139F1CF65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5DA5-5242-421E-B072-F451FDC6603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1DDF-CCCA-474E-844D-A4FD430FF6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4C8D-719C-4D23-948D-44A0EF7AE76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173AF-0C22-466B-ACF5-DB7FDE141B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07319-F5B7-4D9B-840E-D39EC46EED0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78D1-57FA-4DC1-8435-021D7D4D00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968E0-419F-43D4-97E2-2B1DA6E3922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6290-8802-4A1F-9789-250C096108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7EDC-378A-4AEE-9B8E-94B6BEDF693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0C87-0502-4473-97A1-91E5E11255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4E27C-4B15-4FEF-A293-979F3BDDBED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0560-E5B4-4D36-9333-4610363DD6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2EC0-184A-4A81-896A-5FE622B58DA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26EC-1FD7-4B57-B007-45523A6731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2D39-32E1-43D4-9C57-7B87449F453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BE4E4-0E9A-40ED-B14B-ECA5768BDF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D1F27-725D-4D17-8588-F3FB8DC4B39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9C0B-B999-41FD-A75D-1DDD1FB5F7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FF8D-5E29-444D-9AC1-84DBAE2CB89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410C-F975-4AF6-BC79-B45718AD8C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847FC-A866-4E0D-9F2C-C013632D257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BEC4-66A8-4F0B-9A84-1D0165B596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05BC2-2AD0-42B2-AC1B-73FEEB181AA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E3EE-6358-49EA-9804-1D1C856180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13744-A0D3-479D-A327-1E012B3B7BF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40C8F-D3AA-4A40-BEF0-D63556A03D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862C-6FA5-4661-953D-157CA8897CD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9891-8789-4122-BF07-D04F81C526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948D-3B99-4133-8350-46F035F3FF0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2F700-67D8-4FA4-8EBF-7AFD461518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5A5B-8DC2-4295-B025-9A3D2B80657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A574A-8B95-4775-8ECB-B55C4540E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416C-1E38-44AB-8A89-4BA9395912C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D1346-18D1-43D6-84DF-41F4A4A858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1444-855D-41DE-A5F7-555371280F5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54A0-12DB-4FF7-A2B8-582BCD2F39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FDED5-1FC6-43FA-BEE3-7BFF3727306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37370-A529-4079-B9ED-FCFC9B4AE3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A04F7-8667-4A88-A856-BD11E9ACB58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0CC30-C724-44F8-A032-D77714402D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94344-3731-4EA6-9C71-F2A2E54AE64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A4C6C-670B-4509-9122-18A075687F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66CD8-7C3E-4505-9718-7647F353BCE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FD1B0-C03A-4B68-B925-43F0ECE6D7D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2677D-5AE7-4CA9-985E-CC685ABFB8D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9D79D-27BC-4525-885B-BDDD48042C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9105-EB5A-42DA-A110-58B30AD2A9B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B3BC4-4DF7-4366-AD4A-19111FED47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A1054-DD8A-4CB5-9326-CEABFB2A0CC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5E89C-CBA7-4EA0-8EB5-705FCA5D42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73F1-062A-404E-BFFF-9AC7ABBBFD4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2EB4-96AF-43DD-A551-71195968E4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919E-DF3E-452B-9FA8-2779DFBA21F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2D5F5-9C89-4AFA-AB23-8C439A91A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28CA7-01EF-4F99-9B0E-66F95640FA8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E93F9-AB56-4DD6-AC88-5F9DBBA9CB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59066-1191-4CD4-8D93-650FEC1CA4E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525DD-6EB0-489F-8B04-0CB0319473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81149-CA62-44FF-97D8-2DBFA4C65AA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02DD8-A052-405B-99CA-D075351A71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E34DB-3E26-4DEA-A3AF-D1D641569AC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3C5F-B0A4-4342-8DD4-227E0CC26D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85654-8319-4F5D-92AB-635882F79C9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4FD44-96E8-492A-8A84-0A4F795C83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2A075-FE96-40FF-81F7-841E5E6FAB0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9EBB-B7CB-454D-BF2C-F5FE7CFDA4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300F3-039A-4B14-AC2C-3A2FB25A6A9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2B1CE-97C2-4C13-92BE-D32710F03C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09A56-589D-4416-9E1B-3BBC1B5153D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399E-A490-489F-8659-AAE88FEEED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89D95-9A5F-49D9-91CA-6A2625E29CF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981F-4F08-4273-A1AF-532AE4308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7585-EFE3-4645-898A-C3D1C38DA9F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F63AE-CB0F-4EA1-B3D3-6ACB3D3B3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686-9C0A-4164-9F9B-3875EDDAEAB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6EBA-7B05-49DF-8D64-82178CEF51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62C04-B55B-430F-B980-DDAC9722116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2B93A-7742-440E-9FE8-3ADF19DA62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C1F8E-BFC8-4847-8EB6-0A0AF952AE7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1B86-130A-4B52-88DE-EA265B846C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B97E3-7177-40D9-85D6-C5B5E060276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35DF-FA1E-454B-A794-E2E55E768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32D98-3954-43FA-862D-F5B0FA06B7B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F045-A5FB-4F89-905A-18D0A638B5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859A-818A-4228-A34A-E7C4975CAA9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50D7-770B-4C23-8960-898F8DBFFA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1CBF6-E1C4-4E67-A2FF-BED3C4E9D27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270-228B-4D17-80E9-29B5A9ECBC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DC95-DB69-4269-867C-93E1CC42886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E847-A731-4833-B753-6C59B87C47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4FDF-D47F-4E06-B0A4-F101DBADDBD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F351F-1F7F-4E8C-8F82-7197D5EAEC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69F0-6AF7-485D-A337-44456F3387F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6C391-B14A-4144-902D-C0CA80CD01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4BC9-0B60-407F-95CF-61469D579B6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D9EED-D16F-4D95-9EB5-85EA75A960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0ABA8-ED2C-4FA1-BA89-68ED69E5944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94837-16A2-413D-8E4D-B6FF75AE5A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82DF-F5DA-4DB2-A846-3046B35523F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97536-F9D9-4C0C-A84B-DA2FD920A4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53845-C166-4ED7-BB4F-E04BAB08C52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665CB-FD8A-4A1B-BCDB-40B5768A52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73ED4-8716-44EC-9460-C371F6DB91B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5D64-4281-40DA-97F1-223E26A067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8ED6-9CEB-4E3D-BA74-4AACD6875D1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012E-E21C-49C1-B561-0FDD1A343F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6A07-F13F-44A2-B197-3AA97A751DE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10747-A625-49A1-9B62-08855B8285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C372F-A89E-4D77-9CAA-13E4DD9084E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7718-E0F5-4F1B-B8F6-A033BE2234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1C92-0CB3-4CCE-ADAC-E3C08FD68ED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B288-7736-4271-907C-0328444916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E3969-1857-404E-ACDE-44DCBDBF9F1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6DC85-2410-4BD8-AB6D-9DFDC68B54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79F2E-E311-41AE-8A65-97F55672DE2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C6D2A-8FAA-46B9-B2D1-A2A5C7CE95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C6E13-42D0-468C-B0A9-E16BB78756F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47A9-8B7D-48CB-87EE-254A0D8926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E2CA-013F-49A2-B345-177E03FB19B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29674-837B-4423-A2A7-A436C71033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AC48D-BAB4-4151-94E4-B9B749CC3F32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041F6-022A-4E84-938A-947F3617B5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E6AF-D2E7-4D7A-BBA3-30C7B4B1030D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D8A26-5DF5-4B79-999A-7D98FED3D1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BB560-E545-4A80-BF2F-7A9B720FD3CB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BE9F4-F8C8-4305-BE90-04E7A3BA5F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A703A-7C72-470F-88E7-2AE2B42E0AE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054A-23C5-43F5-9811-DA4767D54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67FF-0291-4C24-8C10-71B454C567B9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954DF-BDDA-41E8-B753-D2E926F683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6F7DE-BF86-49EA-8A2B-68558570269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11C4-6517-41DD-A560-488EBEAD5F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64CD-83D0-41AD-A4BA-C026D697DC9C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8E73-AEAC-4C21-9E26-7D3664F1AD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35396A4-5422-4C5F-8D1E-3CB206D4A37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671FF86-2C99-4C08-94BB-14CB596732E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C22F09-6D7D-4997-AB69-323B2DF20E98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1FC1AFC-6B1C-433B-BDA6-1E3142F073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7B7552B-40E4-4237-868F-BB1B65FEE2D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F942531-A726-46E7-96CE-3AC341561E0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623891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/>
          <p:nvPr userDrawn="1"/>
        </p:nvSpPr>
        <p:spPr bwMode="auto">
          <a:xfrm>
            <a:off x="1" y="539117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/>
          <p:nvPr userDrawn="1"/>
        </p:nvSpPr>
        <p:spPr bwMode="auto">
          <a:xfrm>
            <a:off x="4777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/>
          <p:nvPr userDrawn="1"/>
        </p:nvSpPr>
        <p:spPr bwMode="auto">
          <a:xfrm>
            <a:off x="1" y="563088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/>
          <p:nvPr userDrawn="1"/>
        </p:nvSpPr>
        <p:spPr bwMode="auto">
          <a:xfrm>
            <a:off x="1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/>
          <p:nvPr userDrawn="1"/>
        </p:nvSpPr>
        <p:spPr bwMode="auto">
          <a:xfrm>
            <a:off x="-3172" y="650242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830A6E-C071-46AD-BFCA-D86B656A727F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13" y="6559570"/>
            <a:ext cx="38163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3FE5FD-864B-4BB6-9613-0DD757565B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7A467-88CC-45EE-A755-0C81A66F75F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BE5041-07C1-4C6D-BFFA-8042E73B42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13925F-0A6B-478C-A380-69099AA51E6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A863DD-D469-4DBD-8130-1098B12846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C81192-12E4-411C-8B88-730E709428B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72EFBD-1A32-424B-9F79-FB697A4DCD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2BB587-7429-4256-A471-A304A861AE77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B55FC6-A511-4860-B571-9BFBFE5C09C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042FB2-19A7-4E81-B63D-8D48F515FBD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22DCCB-3773-44FA-8D44-E6D25D3734A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9897A6-3D92-408C-98AD-ABF5C94AC5D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86860F-10E9-4E8E-B96C-F730B2FD75D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291D93-0729-4206-A37E-95561087A371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1B0E49-8990-4BDE-B114-188BA0B9082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0F8D20-6661-41D9-94B8-4A3D37219C3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06CCB6-0236-4487-ABB8-5B501354981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7B722A-C745-4EEB-B069-82223417A8D5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2DE8A7-D175-48F9-B8EB-6F33F32442F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549FA8-C77A-47BB-93F6-5E9D54CA1060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F532A0-827F-455F-A8EA-065DC1406D7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09162B-3039-42CD-84D0-EF1C28A63A7E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02ED17-B5D8-487A-BEE8-540AC2B4BC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1451" y="188916"/>
            <a:ext cx="118491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1451" y="190500"/>
            <a:ext cx="118491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6D711-E0C9-4FBB-85F1-CAB9B6997D4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879A96-B0B8-489F-9474-F0A36AA6623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126B8C4-78B5-4368-B5B7-BFC6F8690A56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439EEFD-FFDD-4DEF-923E-27FD11DF5D0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7BC6104-3EE2-4392-B8E6-A438FD070F1A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3A1379D-AF5A-4D8A-9E3E-9372914C66D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F310E2B-A935-4971-ACDD-36B862A68EA3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CEF01-B8F7-4945-9A4B-92C42FD58A3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DBF4E-4721-4B22-BFBE-AE5AE14BB004}" type="datetimeFigureOut">
              <a:rPr lang="zh-CN" altLang="en-US"/>
              <a:t>2020/9/22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B0A12FE-FD9F-4E60-9583-EE4B9E580DC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cboyty/MusicRecommendationAlgorithm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3397251" y="2768839"/>
            <a:ext cx="5397500" cy="1177591"/>
            <a:chOff x="0" y="849385"/>
            <a:chExt cx="5398327" cy="1177370"/>
          </a:xfrm>
        </p:grpSpPr>
        <p:sp>
          <p:nvSpPr>
            <p:cNvPr id="24583" name="文本框 10"/>
            <p:cNvSpPr txBox="1">
              <a:spLocks noChangeArrowheads="1"/>
            </p:cNvSpPr>
            <p:nvPr/>
          </p:nvSpPr>
          <p:spPr bwMode="auto">
            <a:xfrm>
              <a:off x="0" y="849385"/>
              <a:ext cx="5398327" cy="76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4400" b="1" dirty="0">
                  <a:solidFill>
                    <a:schemeClr val="bg1"/>
                  </a:solidFill>
                </a:rPr>
                <a:t>音乐推荐系统</a:t>
              </a:r>
            </a:p>
          </p:txBody>
        </p:sp>
        <p:sp>
          <p:nvSpPr>
            <p:cNvPr id="24584" name="文本框 11"/>
            <p:cNvSpPr txBox="1">
              <a:spLocks noChangeArrowheads="1"/>
            </p:cNvSpPr>
            <p:nvPr/>
          </p:nvSpPr>
          <p:spPr bwMode="auto">
            <a:xfrm>
              <a:off x="884931" y="1657492"/>
              <a:ext cx="3628472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</a:rPr>
                <a:t>徐一放 陶杨 黄为新 董澍威 庞圣元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5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4277" name="Group 5"/>
          <p:cNvGrpSpPr/>
          <p:nvPr/>
        </p:nvGrpSpPr>
        <p:grpSpPr bwMode="auto">
          <a:xfrm>
            <a:off x="3397251" y="2376489"/>
            <a:ext cx="5397500" cy="2027136"/>
            <a:chOff x="0" y="0"/>
            <a:chExt cx="5398327" cy="2026755"/>
          </a:xfrm>
        </p:grpSpPr>
        <p:sp>
          <p:nvSpPr>
            <p:cNvPr id="54278" name="文本框 9"/>
            <p:cNvSpPr txBox="1">
              <a:spLocks noChangeArrowheads="1"/>
            </p:cNvSpPr>
            <p:nvPr/>
          </p:nvSpPr>
          <p:spPr bwMode="auto">
            <a:xfrm>
              <a:off x="1067713" y="0"/>
              <a:ext cx="3262932" cy="101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6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感谢聆听</a:t>
              </a:r>
            </a:p>
          </p:txBody>
        </p:sp>
        <p:sp>
          <p:nvSpPr>
            <p:cNvPr id="54279" name="文本框 10"/>
            <p:cNvSpPr txBox="1">
              <a:spLocks noChangeArrowheads="1"/>
            </p:cNvSpPr>
            <p:nvPr/>
          </p:nvSpPr>
          <p:spPr bwMode="auto">
            <a:xfrm>
              <a:off x="0" y="849385"/>
              <a:ext cx="5398327" cy="770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chemeClr val="bg1"/>
                  </a:solidFill>
                </a:rPr>
                <a:t>THANKS YOU</a:t>
              </a:r>
              <a:endParaRPr lang="zh-CN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54280" name="文本框 11"/>
            <p:cNvSpPr txBox="1">
              <a:spLocks noChangeArrowheads="1"/>
            </p:cNvSpPr>
            <p:nvPr/>
          </p:nvSpPr>
          <p:spPr bwMode="auto">
            <a:xfrm>
              <a:off x="1328869" y="1657492"/>
              <a:ext cx="2740593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WE WILL DO A GREAT JOB 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/>
          <p:nvPr/>
        </p:nvGrpSpPr>
        <p:grpSpPr bwMode="auto">
          <a:xfrm>
            <a:off x="4613284" y="303214"/>
            <a:ext cx="2966097" cy="523220"/>
            <a:chOff x="0" y="0"/>
            <a:chExt cx="2967028" cy="524155"/>
          </a:xfrm>
        </p:grpSpPr>
        <p:sp>
          <p:nvSpPr>
            <p:cNvPr id="25619" name="文本框 4"/>
            <p:cNvSpPr txBox="1">
              <a:spLocks noChangeArrowheads="1"/>
            </p:cNvSpPr>
            <p:nvPr/>
          </p:nvSpPr>
          <p:spPr bwMode="auto">
            <a:xfrm>
              <a:off x="0" y="0"/>
              <a:ext cx="903094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5620" name="文本框 5"/>
            <p:cNvSpPr txBox="1">
              <a:spLocks noChangeArrowheads="1"/>
            </p:cNvSpPr>
            <p:nvPr/>
          </p:nvSpPr>
          <p:spPr bwMode="auto">
            <a:xfrm>
              <a:off x="908959" y="0"/>
              <a:ext cx="2058069" cy="524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CONTENTS</a:t>
              </a:r>
              <a:endParaRPr lang="zh-CN" altLang="en-US" sz="2800" b="1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03" name="Group 5"/>
          <p:cNvGrpSpPr/>
          <p:nvPr/>
        </p:nvGrpSpPr>
        <p:grpSpPr bwMode="auto">
          <a:xfrm>
            <a:off x="3236912" y="1364590"/>
            <a:ext cx="5718175" cy="854075"/>
            <a:chOff x="0" y="0"/>
            <a:chExt cx="5718628" cy="853981"/>
          </a:xfrm>
        </p:grpSpPr>
        <p:sp>
          <p:nvSpPr>
            <p:cNvPr id="25616" name="任意多边形 47"/>
            <p:cNvSpPr/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7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>
                  <a:solidFill>
                    <a:srgbClr val="87B2D1"/>
                  </a:solidFill>
                </a:rPr>
                <a:t>1</a:t>
              </a:r>
            </a:p>
          </p:txBody>
        </p:sp>
        <p:sp>
          <p:nvSpPr>
            <p:cNvPr id="25618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系统总体设计</a:t>
              </a:r>
            </a:p>
          </p:txBody>
        </p:sp>
      </p:grpSp>
      <p:grpSp>
        <p:nvGrpSpPr>
          <p:cNvPr id="25604" name="Group 9"/>
          <p:cNvGrpSpPr/>
          <p:nvPr/>
        </p:nvGrpSpPr>
        <p:grpSpPr bwMode="auto">
          <a:xfrm>
            <a:off x="3236911" y="2328996"/>
            <a:ext cx="5718175" cy="854075"/>
            <a:chOff x="0" y="0"/>
            <a:chExt cx="5718628" cy="853981"/>
          </a:xfrm>
        </p:grpSpPr>
        <p:sp>
          <p:nvSpPr>
            <p:cNvPr id="25613" name="任意多边形 50"/>
            <p:cNvSpPr/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4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>
                  <a:solidFill>
                    <a:srgbClr val="87B2D1"/>
                  </a:solidFill>
                </a:rPr>
                <a:t>2</a:t>
              </a:r>
            </a:p>
          </p:txBody>
        </p:sp>
        <p:sp>
          <p:nvSpPr>
            <p:cNvPr id="25615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</a:p>
          </p:txBody>
        </p:sp>
      </p:grpSp>
      <p:grpSp>
        <p:nvGrpSpPr>
          <p:cNvPr id="25605" name="Group 13"/>
          <p:cNvGrpSpPr/>
          <p:nvPr/>
        </p:nvGrpSpPr>
        <p:grpSpPr bwMode="auto">
          <a:xfrm>
            <a:off x="3236911" y="4218469"/>
            <a:ext cx="5718175" cy="854075"/>
            <a:chOff x="0" y="0"/>
            <a:chExt cx="5718628" cy="853981"/>
          </a:xfrm>
        </p:grpSpPr>
        <p:sp>
          <p:nvSpPr>
            <p:cNvPr id="25610" name="任意多边形 54"/>
            <p:cNvSpPr/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1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4</a:t>
              </a:r>
            </a:p>
          </p:txBody>
        </p:sp>
        <p:sp>
          <p:nvSpPr>
            <p:cNvPr id="25612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</a:t>
              </a:r>
            </a:p>
          </p:txBody>
        </p:sp>
      </p:grpSp>
      <p:grpSp>
        <p:nvGrpSpPr>
          <p:cNvPr id="25606" name="Group 17"/>
          <p:cNvGrpSpPr/>
          <p:nvPr/>
        </p:nvGrpSpPr>
        <p:grpSpPr bwMode="auto">
          <a:xfrm>
            <a:off x="3236911" y="5167349"/>
            <a:ext cx="5718175" cy="854075"/>
            <a:chOff x="0" y="0"/>
            <a:chExt cx="5718628" cy="853981"/>
          </a:xfrm>
        </p:grpSpPr>
        <p:sp>
          <p:nvSpPr>
            <p:cNvPr id="25607" name="任意多边形 58"/>
            <p:cNvSpPr/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08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5</a:t>
              </a:r>
            </a:p>
          </p:txBody>
        </p:sp>
        <p:sp>
          <p:nvSpPr>
            <p:cNvPr id="25609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</p:grpSp>
      <p:grpSp>
        <p:nvGrpSpPr>
          <p:cNvPr id="21" name="Group 9"/>
          <p:cNvGrpSpPr/>
          <p:nvPr/>
        </p:nvGrpSpPr>
        <p:grpSpPr bwMode="auto">
          <a:xfrm>
            <a:off x="3236911" y="3269590"/>
            <a:ext cx="5718175" cy="854075"/>
            <a:chOff x="0" y="0"/>
            <a:chExt cx="5718628" cy="853981"/>
          </a:xfrm>
        </p:grpSpPr>
        <p:sp>
          <p:nvSpPr>
            <p:cNvPr id="22" name="任意多边形 50"/>
            <p:cNvSpPr/>
            <p:nvPr/>
          </p:nvSpPr>
          <p:spPr bwMode="auto">
            <a:xfrm rot="10800000">
              <a:off x="0" y="0"/>
              <a:ext cx="5718628" cy="853981"/>
            </a:xfrm>
            <a:custGeom>
              <a:avLst/>
              <a:gdLst>
                <a:gd name="T0" fmla="*/ 6197736 w 5154844"/>
                <a:gd name="T1" fmla="*/ 853981 h 853981"/>
                <a:gd name="T2" fmla="*/ 487203 w 5154844"/>
                <a:gd name="T3" fmla="*/ 853981 h 853981"/>
                <a:gd name="T4" fmla="*/ 487203 w 5154844"/>
                <a:gd name="T5" fmla="*/ 853649 h 853981"/>
                <a:gd name="T6" fmla="*/ 146338 w 5154844"/>
                <a:gd name="T7" fmla="*/ 853649 h 853981"/>
                <a:gd name="T8" fmla="*/ 143809 w 5154844"/>
                <a:gd name="T9" fmla="*/ 785886 h 853981"/>
                <a:gd name="T10" fmla="*/ 51316 w 5154844"/>
                <a:gd name="T11" fmla="*/ 729425 h 853981"/>
                <a:gd name="T12" fmla="*/ 151517 w 5154844"/>
                <a:gd name="T13" fmla="*/ 677149 h 853981"/>
                <a:gd name="T14" fmla="*/ 23049 w 5154844"/>
                <a:gd name="T15" fmla="*/ 629055 h 853981"/>
                <a:gd name="T16" fmla="*/ 156653 w 5154844"/>
                <a:gd name="T17" fmla="*/ 553775 h 853981"/>
                <a:gd name="T18" fmla="*/ 48746 w 5154844"/>
                <a:gd name="T19" fmla="*/ 511954 h 853981"/>
                <a:gd name="T20" fmla="*/ 133530 w 5154844"/>
                <a:gd name="T21" fmla="*/ 449223 h 853981"/>
                <a:gd name="T22" fmla="*/ 30758 w 5154844"/>
                <a:gd name="T23" fmla="*/ 378125 h 853981"/>
                <a:gd name="T24" fmla="*/ 151517 w 5154844"/>
                <a:gd name="T25" fmla="*/ 317484 h 853981"/>
                <a:gd name="T26" fmla="*/ 43606 w 5154844"/>
                <a:gd name="T27" fmla="*/ 261024 h 853981"/>
                <a:gd name="T28" fmla="*/ 128392 w 5154844"/>
                <a:gd name="T29" fmla="*/ 202474 h 853981"/>
                <a:gd name="T30" fmla="*/ 15344 w 5154844"/>
                <a:gd name="T31" fmla="*/ 131378 h 853981"/>
                <a:gd name="T32" fmla="*/ 156656 w 5154844"/>
                <a:gd name="T33" fmla="*/ 89556 h 853981"/>
                <a:gd name="T34" fmla="*/ 146338 w 5154844"/>
                <a:gd name="T35" fmla="*/ 0 h 853981"/>
                <a:gd name="T36" fmla="*/ 5856870 w 5154844"/>
                <a:gd name="T37" fmla="*/ 0 h 853981"/>
                <a:gd name="T38" fmla="*/ 5856870 w 5154844"/>
                <a:gd name="T39" fmla="*/ 332 h 853981"/>
                <a:gd name="T40" fmla="*/ 6197736 w 5154844"/>
                <a:gd name="T41" fmla="*/ 332 h 853981"/>
                <a:gd name="T42" fmla="*/ 6200264 w 5154844"/>
                <a:gd name="T43" fmla="*/ 68095 h 853981"/>
                <a:gd name="T44" fmla="*/ 6292757 w 5154844"/>
                <a:gd name="T45" fmla="*/ 124556 h 853981"/>
                <a:gd name="T46" fmla="*/ 6192556 w 5154844"/>
                <a:gd name="T47" fmla="*/ 176832 h 853981"/>
                <a:gd name="T48" fmla="*/ 6321024 w 5154844"/>
                <a:gd name="T49" fmla="*/ 224926 h 853981"/>
                <a:gd name="T50" fmla="*/ 6187420 w 5154844"/>
                <a:gd name="T51" fmla="*/ 300206 h 853981"/>
                <a:gd name="T52" fmla="*/ 6295327 w 5154844"/>
                <a:gd name="T53" fmla="*/ 342028 h 853981"/>
                <a:gd name="T54" fmla="*/ 6210543 w 5154844"/>
                <a:gd name="T55" fmla="*/ 404759 h 853981"/>
                <a:gd name="T56" fmla="*/ 6313315 w 5154844"/>
                <a:gd name="T57" fmla="*/ 475857 h 853981"/>
                <a:gd name="T58" fmla="*/ 6192556 w 5154844"/>
                <a:gd name="T59" fmla="*/ 536497 h 853981"/>
                <a:gd name="T60" fmla="*/ 6300467 w 5154844"/>
                <a:gd name="T61" fmla="*/ 592957 h 853981"/>
                <a:gd name="T62" fmla="*/ 6215681 w 5154844"/>
                <a:gd name="T63" fmla="*/ 651507 h 853981"/>
                <a:gd name="T64" fmla="*/ 6328729 w 5154844"/>
                <a:gd name="T65" fmla="*/ 722604 h 853981"/>
                <a:gd name="T66" fmla="*/ 6187417 w 5154844"/>
                <a:gd name="T67" fmla="*/ 764425 h 853981"/>
                <a:gd name="T68" fmla="*/ 6197736 w 5154844"/>
                <a:gd name="T69" fmla="*/ 853981 h 8539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154844" h="853981">
                  <a:moveTo>
                    <a:pt x="5035939" y="853981"/>
                  </a:moveTo>
                  <a:lnTo>
                    <a:pt x="395874" y="853981"/>
                  </a:lnTo>
                  <a:lnTo>
                    <a:pt x="395874" y="853649"/>
                  </a:lnTo>
                  <a:lnTo>
                    <a:pt x="118906" y="853649"/>
                  </a:lnTo>
                  <a:cubicBezTo>
                    <a:pt x="-67102" y="858038"/>
                    <a:pt x="34731" y="818091"/>
                    <a:pt x="116851" y="785886"/>
                  </a:cubicBezTo>
                  <a:cubicBezTo>
                    <a:pt x="155130" y="741135"/>
                    <a:pt x="2032" y="774383"/>
                    <a:pt x="41697" y="729425"/>
                  </a:cubicBezTo>
                  <a:cubicBezTo>
                    <a:pt x="81362" y="684468"/>
                    <a:pt x="71967" y="715834"/>
                    <a:pt x="123114" y="677149"/>
                  </a:cubicBezTo>
                  <a:cubicBezTo>
                    <a:pt x="174261" y="638464"/>
                    <a:pt x="-24068" y="664604"/>
                    <a:pt x="18729" y="629055"/>
                  </a:cubicBezTo>
                  <a:cubicBezTo>
                    <a:pt x="61527" y="593507"/>
                    <a:pt x="84490" y="592460"/>
                    <a:pt x="127288" y="553775"/>
                  </a:cubicBezTo>
                  <a:cubicBezTo>
                    <a:pt x="170085" y="515090"/>
                    <a:pt x="75098" y="534956"/>
                    <a:pt x="39608" y="511954"/>
                  </a:cubicBezTo>
                  <a:cubicBezTo>
                    <a:pt x="4119" y="488952"/>
                    <a:pt x="93886" y="475361"/>
                    <a:pt x="108499" y="449223"/>
                  </a:cubicBezTo>
                  <a:cubicBezTo>
                    <a:pt x="123112" y="423084"/>
                    <a:pt x="69877" y="402172"/>
                    <a:pt x="24993" y="378125"/>
                  </a:cubicBezTo>
                  <a:cubicBezTo>
                    <a:pt x="-19892" y="354078"/>
                    <a:pt x="111632" y="341531"/>
                    <a:pt x="123114" y="317484"/>
                  </a:cubicBezTo>
                  <a:cubicBezTo>
                    <a:pt x="134596" y="293437"/>
                    <a:pt x="81360" y="285071"/>
                    <a:pt x="35432" y="261024"/>
                  </a:cubicBezTo>
                  <a:cubicBezTo>
                    <a:pt x="-10497" y="236977"/>
                    <a:pt x="102237" y="219203"/>
                    <a:pt x="104324" y="202474"/>
                  </a:cubicBezTo>
                  <a:cubicBezTo>
                    <a:pt x="106411" y="185746"/>
                    <a:pt x="64658" y="150197"/>
                    <a:pt x="12467" y="131378"/>
                  </a:cubicBezTo>
                  <a:cubicBezTo>
                    <a:pt x="-39724" y="112559"/>
                    <a:pt x="86238" y="111801"/>
                    <a:pt x="127290" y="89556"/>
                  </a:cubicBezTo>
                  <a:cubicBezTo>
                    <a:pt x="168343" y="67311"/>
                    <a:pt x="-119295" y="13881"/>
                    <a:pt x="118906" y="0"/>
                  </a:cubicBezTo>
                  <a:lnTo>
                    <a:pt x="4758970" y="0"/>
                  </a:lnTo>
                  <a:lnTo>
                    <a:pt x="4758970" y="332"/>
                  </a:lnTo>
                  <a:lnTo>
                    <a:pt x="5035939" y="332"/>
                  </a:lnTo>
                  <a:cubicBezTo>
                    <a:pt x="5221947" y="-4057"/>
                    <a:pt x="5120113" y="35890"/>
                    <a:pt x="5037993" y="68095"/>
                  </a:cubicBezTo>
                  <a:cubicBezTo>
                    <a:pt x="4999714" y="112846"/>
                    <a:pt x="5152812" y="79598"/>
                    <a:pt x="5113147" y="124556"/>
                  </a:cubicBezTo>
                  <a:cubicBezTo>
                    <a:pt x="5073482" y="169514"/>
                    <a:pt x="5082877" y="138147"/>
                    <a:pt x="5031730" y="176832"/>
                  </a:cubicBezTo>
                  <a:cubicBezTo>
                    <a:pt x="4980584" y="215517"/>
                    <a:pt x="5178912" y="189377"/>
                    <a:pt x="5136115" y="224926"/>
                  </a:cubicBezTo>
                  <a:cubicBezTo>
                    <a:pt x="5093318" y="260474"/>
                    <a:pt x="5070354" y="261521"/>
                    <a:pt x="5027556" y="300206"/>
                  </a:cubicBezTo>
                  <a:cubicBezTo>
                    <a:pt x="4984759" y="338891"/>
                    <a:pt x="5079746" y="319025"/>
                    <a:pt x="5115236" y="342028"/>
                  </a:cubicBezTo>
                  <a:cubicBezTo>
                    <a:pt x="5150725" y="365029"/>
                    <a:pt x="5060958" y="378620"/>
                    <a:pt x="5046345" y="404759"/>
                  </a:cubicBezTo>
                  <a:cubicBezTo>
                    <a:pt x="5031732" y="430897"/>
                    <a:pt x="5084967" y="451810"/>
                    <a:pt x="5129851" y="475857"/>
                  </a:cubicBezTo>
                  <a:cubicBezTo>
                    <a:pt x="5174736" y="499904"/>
                    <a:pt x="5043212" y="512450"/>
                    <a:pt x="5031730" y="536497"/>
                  </a:cubicBezTo>
                  <a:cubicBezTo>
                    <a:pt x="5020249" y="560544"/>
                    <a:pt x="5073484" y="568910"/>
                    <a:pt x="5119412" y="592957"/>
                  </a:cubicBezTo>
                  <a:cubicBezTo>
                    <a:pt x="5165341" y="617004"/>
                    <a:pt x="5052607" y="634778"/>
                    <a:pt x="5050520" y="651507"/>
                  </a:cubicBezTo>
                  <a:cubicBezTo>
                    <a:pt x="5048433" y="668236"/>
                    <a:pt x="5090186" y="703785"/>
                    <a:pt x="5142377" y="722604"/>
                  </a:cubicBezTo>
                  <a:cubicBezTo>
                    <a:pt x="5194568" y="741423"/>
                    <a:pt x="5068606" y="742180"/>
                    <a:pt x="5027554" y="764425"/>
                  </a:cubicBezTo>
                  <a:cubicBezTo>
                    <a:pt x="4986501" y="786670"/>
                    <a:pt x="5274139" y="840100"/>
                    <a:pt x="5035939" y="853981"/>
                  </a:cubicBezTo>
                  <a:close/>
                </a:path>
              </a:pathLst>
            </a:custGeom>
            <a:solidFill>
              <a:srgbClr val="273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TextBox 14"/>
            <p:cNvSpPr txBox="1">
              <a:spLocks noChangeArrowheads="1"/>
            </p:cNvSpPr>
            <p:nvPr/>
          </p:nvSpPr>
          <p:spPr bwMode="auto">
            <a:xfrm>
              <a:off x="593987" y="8875"/>
              <a:ext cx="100109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87B2D1"/>
                  </a:solidFill>
                </a:rPr>
                <a:t>3</a:t>
              </a:r>
            </a:p>
          </p:txBody>
        </p:sp>
        <p:sp>
          <p:nvSpPr>
            <p:cNvPr id="24" name="TextBox 18"/>
            <p:cNvSpPr txBox="1">
              <a:spLocks noChangeArrowheads="1"/>
            </p:cNvSpPr>
            <p:nvPr/>
          </p:nvSpPr>
          <p:spPr bwMode="auto">
            <a:xfrm>
              <a:off x="1253349" y="161014"/>
              <a:ext cx="3657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3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6351" y="2187575"/>
            <a:ext cx="122062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35"/>
          <p:cNvSpPr txBox="1">
            <a:spLocks noChangeArrowheads="1"/>
          </p:cNvSpPr>
          <p:nvPr/>
        </p:nvSpPr>
        <p:spPr bwMode="auto">
          <a:xfrm>
            <a:off x="2660663" y="2828927"/>
            <a:ext cx="11416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>
                <a:solidFill>
                  <a:srgbClr val="273775"/>
                </a:solidFill>
                <a:latin typeface="Impact" panose="020B0806030902050204" pitchFamily="34" charset="0"/>
              </a:rPr>
              <a:t>04</a:t>
            </a:r>
            <a:endParaRPr lang="zh-CN" altLang="en-US" sz="7200">
              <a:solidFill>
                <a:srgbClr val="273775"/>
              </a:solidFill>
              <a:latin typeface="Impact" panose="020B0806030902050204" pitchFamily="34" charset="0"/>
            </a:endParaRPr>
          </a:p>
        </p:txBody>
      </p:sp>
      <p:sp>
        <p:nvSpPr>
          <p:cNvPr id="48132" name="文本框 36"/>
          <p:cNvSpPr txBox="1">
            <a:spLocks noChangeArrowheads="1"/>
          </p:cNvSpPr>
          <p:nvPr/>
        </p:nvSpPr>
        <p:spPr bwMode="auto">
          <a:xfrm>
            <a:off x="3806825" y="2828927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48133" name="矩形 39"/>
          <p:cNvSpPr>
            <a:spLocks noChangeArrowheads="1"/>
          </p:cNvSpPr>
          <p:nvPr/>
        </p:nvSpPr>
        <p:spPr bwMode="auto">
          <a:xfrm>
            <a:off x="-4761" y="2071688"/>
            <a:ext cx="12203113" cy="144462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4" name="矩形 40"/>
          <p:cNvSpPr>
            <a:spLocks noChangeArrowheads="1"/>
          </p:cNvSpPr>
          <p:nvPr/>
        </p:nvSpPr>
        <p:spPr bwMode="auto">
          <a:xfrm>
            <a:off x="-4761" y="4670445"/>
            <a:ext cx="12203113" cy="144463"/>
          </a:xfrm>
          <a:prstGeom prst="rect">
            <a:avLst/>
          </a:prstGeom>
          <a:solidFill>
            <a:schemeClr val="bg1">
              <a:alpha val="2196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8135" name="图片 4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21108" y="2709866"/>
            <a:ext cx="1809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6" name="Group 8"/>
          <p:cNvGrpSpPr/>
          <p:nvPr/>
        </p:nvGrpSpPr>
        <p:grpSpPr bwMode="auto">
          <a:xfrm>
            <a:off x="655640" y="187345"/>
            <a:ext cx="10880725" cy="6132513"/>
            <a:chOff x="0" y="0"/>
            <a:chExt cx="10879273" cy="6132779"/>
          </a:xfrm>
        </p:grpSpPr>
        <p:sp>
          <p:nvSpPr>
            <p:cNvPr id="48137" name="六边形 8"/>
            <p:cNvSpPr>
              <a:spLocks noChangeArrowheads="1"/>
            </p:cNvSpPr>
            <p:nvPr/>
          </p:nvSpPr>
          <p:spPr bwMode="auto">
            <a:xfrm>
              <a:off x="64545" y="2066304"/>
              <a:ext cx="668235" cy="57606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38" name="六边形 9"/>
            <p:cNvSpPr>
              <a:spLocks noChangeArrowheads="1"/>
            </p:cNvSpPr>
            <p:nvPr/>
          </p:nvSpPr>
          <p:spPr bwMode="auto">
            <a:xfrm>
              <a:off x="0" y="4927266"/>
              <a:ext cx="1002352" cy="86409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39" name="六边形 10"/>
            <p:cNvSpPr>
              <a:spLocks noChangeArrowheads="1"/>
            </p:cNvSpPr>
            <p:nvPr/>
          </p:nvSpPr>
          <p:spPr bwMode="auto">
            <a:xfrm>
              <a:off x="5537153" y="4695327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0" name="六边形 11"/>
            <p:cNvSpPr>
              <a:spLocks noChangeArrowheads="1"/>
            </p:cNvSpPr>
            <p:nvPr/>
          </p:nvSpPr>
          <p:spPr bwMode="auto">
            <a:xfrm>
              <a:off x="7877413" y="195953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1" name="六边形 12"/>
            <p:cNvSpPr>
              <a:spLocks noChangeArrowheads="1"/>
            </p:cNvSpPr>
            <p:nvPr/>
          </p:nvSpPr>
          <p:spPr bwMode="auto">
            <a:xfrm>
              <a:off x="2419310" y="4026703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2" name="六边形 13"/>
            <p:cNvSpPr>
              <a:spLocks noChangeArrowheads="1"/>
            </p:cNvSpPr>
            <p:nvPr/>
          </p:nvSpPr>
          <p:spPr bwMode="auto">
            <a:xfrm>
              <a:off x="9353577" y="0"/>
              <a:ext cx="1339315" cy="1154580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3" name="六边形 14"/>
            <p:cNvSpPr>
              <a:spLocks noChangeArrowheads="1"/>
            </p:cNvSpPr>
            <p:nvPr/>
          </p:nvSpPr>
          <p:spPr bwMode="auto">
            <a:xfrm>
              <a:off x="9353577" y="5449944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4" name="六边形 15"/>
            <p:cNvSpPr>
              <a:spLocks noChangeArrowheads="1"/>
            </p:cNvSpPr>
            <p:nvPr/>
          </p:nvSpPr>
          <p:spPr bwMode="auto">
            <a:xfrm>
              <a:off x="4758454" y="1276700"/>
              <a:ext cx="792088" cy="682835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2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8145" name="六边形 16"/>
            <p:cNvSpPr>
              <a:spLocks noChangeArrowheads="1"/>
            </p:cNvSpPr>
            <p:nvPr/>
          </p:nvSpPr>
          <p:spPr bwMode="auto">
            <a:xfrm>
              <a:off x="10427646" y="2447702"/>
              <a:ext cx="451627" cy="389333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96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741620" y="1517911"/>
            <a:ext cx="3855094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Definition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5F222E-319B-49AD-98A6-32DCDABB71E6}"/>
              </a:ext>
            </a:extLst>
          </p:cNvPr>
          <p:cNvSpPr txBox="1"/>
          <p:nvPr/>
        </p:nvSpPr>
        <p:spPr>
          <a:xfrm>
            <a:off x="741620" y="2517467"/>
            <a:ext cx="5024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0x00. What do we have?</a:t>
            </a:r>
          </a:p>
          <a:p>
            <a:r>
              <a:rPr lang="en-US" altLang="zh-CN" dirty="0"/>
              <a:t>About 600 music lists. </a:t>
            </a:r>
          </a:p>
          <a:p>
            <a:r>
              <a:rPr lang="en-US" altLang="zh-CN" dirty="0"/>
              <a:t>There are about 10 pieces of music in every music list.</a:t>
            </a:r>
          </a:p>
          <a:p>
            <a:r>
              <a:rPr lang="en-US" altLang="zh-CN" dirty="0"/>
              <a:t>About 4500 pieces of music in all.</a:t>
            </a:r>
          </a:p>
          <a:p>
            <a:endParaRPr lang="en-US" altLang="zh-CN" dirty="0"/>
          </a:p>
          <a:p>
            <a:r>
              <a:rPr lang="en-US" altLang="zh-CN" dirty="0"/>
              <a:t>0x01. Main Question:</a:t>
            </a:r>
          </a:p>
          <a:p>
            <a:r>
              <a:rPr lang="en-US" altLang="zh-CN" dirty="0"/>
              <a:t>Given a list of music, how to recommend another list of music?</a:t>
            </a:r>
          </a:p>
          <a:p>
            <a:r>
              <a:rPr lang="en-US" altLang="zh-CN" dirty="0"/>
              <a:t>{music_1, music_2, …, </a:t>
            </a:r>
            <a:r>
              <a:rPr lang="en-US" altLang="zh-CN" dirty="0" err="1"/>
              <a:t>music_n</a:t>
            </a:r>
            <a:r>
              <a:rPr lang="en-US" altLang="zh-CN" dirty="0"/>
              <a:t>} =&gt; {_music_1, _music_2, …, _</a:t>
            </a:r>
            <a:r>
              <a:rPr lang="en-US" altLang="zh-CN" dirty="0" err="1"/>
              <a:t>music_m</a:t>
            </a:r>
            <a:r>
              <a:rPr lang="en-US" altLang="zh-CN" dirty="0"/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F7D96-EDBB-49A8-B5A5-259D2E15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06520"/>
            <a:ext cx="530616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741620" y="1517911"/>
            <a:ext cx="3509103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Algorithm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5F222E-319B-49AD-98A6-32DCDABB71E6}"/>
              </a:ext>
            </a:extLst>
          </p:cNvPr>
          <p:cNvSpPr txBox="1"/>
          <p:nvPr/>
        </p:nvSpPr>
        <p:spPr>
          <a:xfrm>
            <a:off x="522288" y="2379575"/>
            <a:ext cx="5159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0x00. Our algorithm is mainly based on Collaborative Filtering(CF). </a:t>
            </a:r>
          </a:p>
          <a:p>
            <a:endParaRPr lang="en-US" altLang="zh-CN" dirty="0"/>
          </a:p>
          <a:p>
            <a:r>
              <a:rPr lang="en-US" altLang="zh-CN" dirty="0"/>
              <a:t>0x01. CF is composed of 3 methods: User-based CF(</a:t>
            </a:r>
            <a:r>
              <a:rPr lang="en-US" altLang="zh-CN" dirty="0" err="1"/>
              <a:t>UserCF</a:t>
            </a:r>
            <a:r>
              <a:rPr lang="en-US" altLang="zh-CN" dirty="0"/>
              <a:t>), Item-based CF(</a:t>
            </a:r>
            <a:r>
              <a:rPr lang="en-US" altLang="zh-CN" dirty="0" err="1"/>
              <a:t>ItemCF</a:t>
            </a:r>
            <a:r>
              <a:rPr lang="en-US" altLang="zh-CN" dirty="0"/>
              <a:t>), Latent Factor Model(LFM). We implement all of them.</a:t>
            </a:r>
          </a:p>
          <a:p>
            <a:endParaRPr lang="en-US" altLang="zh-CN" dirty="0"/>
          </a:p>
          <a:p>
            <a:r>
              <a:rPr lang="en-US" altLang="zh-CN" dirty="0"/>
              <a:t>All codes relating to algorithm are put on </a:t>
            </a:r>
            <a:r>
              <a:rPr lang="en-US" altLang="zh-CN" dirty="0" err="1"/>
              <a:t>github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https://github.com/acboyty/MusicRecommendationAlgorithm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2D254B-8B2C-4D6F-B8EA-1FB69C1C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1" y="1771871"/>
            <a:ext cx="5972217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741621" y="1517911"/>
            <a:ext cx="3731526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User-based CF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5F222E-319B-49AD-98A6-32DCDABB71E6}"/>
              </a:ext>
            </a:extLst>
          </p:cNvPr>
          <p:cNvSpPr txBox="1"/>
          <p:nvPr/>
        </p:nvSpPr>
        <p:spPr>
          <a:xfrm>
            <a:off x="741621" y="2479706"/>
            <a:ext cx="4818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0x00. One music list is composed of several pieces of music. </a:t>
            </a:r>
          </a:p>
          <a:p>
            <a:endParaRPr lang="en-US" altLang="zh-CN" dirty="0"/>
          </a:p>
          <a:p>
            <a:r>
              <a:rPr lang="en-US" altLang="zh-CN" dirty="0"/>
              <a:t>0x01. Similarity of 2 music lists</a:t>
            </a:r>
          </a:p>
          <a:p>
            <a:pPr lvl="1"/>
            <a:r>
              <a:rPr lang="en-US" altLang="zh-CN" dirty="0"/>
              <a:t>=&gt; 10 / (1 + #same music) </a:t>
            </a:r>
          </a:p>
          <a:p>
            <a:pPr lvl="1"/>
            <a:r>
              <a:rPr lang="en-US" altLang="zh-CN" dirty="0"/>
              <a:t>=&gt; The smaller, the more similar</a:t>
            </a:r>
          </a:p>
          <a:p>
            <a:endParaRPr lang="en-US" altLang="zh-CN" dirty="0"/>
          </a:p>
          <a:p>
            <a:r>
              <a:rPr lang="en-US" altLang="zh-CN" dirty="0"/>
              <a:t>0x02. Given a list of music, we calculate its distance(similarity) from all other music lists</a:t>
            </a:r>
          </a:p>
          <a:p>
            <a:endParaRPr lang="en-US" altLang="zh-CN" dirty="0"/>
          </a:p>
          <a:p>
            <a:r>
              <a:rPr lang="en-US" altLang="zh-CN" dirty="0"/>
              <a:t>0x03. Choose the most similar music list, and recommend the different music.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4C1CC2-C167-4894-95C1-74C7E768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3429000"/>
            <a:ext cx="6296407" cy="2642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82A162-0136-4B3B-8532-573DBD63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0" y="1553512"/>
            <a:ext cx="6296407" cy="13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741621" y="1517911"/>
            <a:ext cx="3731526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Item-based CF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5F222E-319B-49AD-98A6-32DCDABB71E6}"/>
              </a:ext>
            </a:extLst>
          </p:cNvPr>
          <p:cNvSpPr txBox="1"/>
          <p:nvPr/>
        </p:nvSpPr>
        <p:spPr>
          <a:xfrm>
            <a:off x="741620" y="2306712"/>
            <a:ext cx="4818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ItemCF</a:t>
            </a:r>
            <a:r>
              <a:rPr lang="en-US" altLang="zh-CN" dirty="0"/>
              <a:t> is similar to </a:t>
            </a:r>
            <a:r>
              <a:rPr lang="en-US" altLang="zh-CN" dirty="0" err="1"/>
              <a:t>UserCF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0x00. One music is included in several music lists.</a:t>
            </a:r>
          </a:p>
          <a:p>
            <a:endParaRPr lang="en-US" altLang="zh-CN" dirty="0"/>
          </a:p>
          <a:p>
            <a:r>
              <a:rPr lang="en-US" altLang="zh-CN" dirty="0"/>
              <a:t>0x01. Similarity of 2 pieces of music</a:t>
            </a:r>
          </a:p>
          <a:p>
            <a:pPr lvl="1"/>
            <a:r>
              <a:rPr lang="en-US" altLang="zh-CN" dirty="0"/>
              <a:t>=&gt; 10 / (1 + #same music lists) </a:t>
            </a:r>
          </a:p>
          <a:p>
            <a:pPr lvl="1"/>
            <a:r>
              <a:rPr lang="en-US" altLang="zh-CN" dirty="0"/>
              <a:t>=&gt; The smaller, the more similar</a:t>
            </a:r>
          </a:p>
          <a:p>
            <a:endParaRPr lang="en-US" altLang="zh-CN" dirty="0"/>
          </a:p>
          <a:p>
            <a:r>
              <a:rPr lang="en-US" altLang="zh-CN" dirty="0"/>
              <a:t>0x02. we calculate the distance(similarity) from all other music for all music in the given list.</a:t>
            </a:r>
          </a:p>
          <a:p>
            <a:endParaRPr lang="en-US" altLang="zh-CN" dirty="0"/>
          </a:p>
          <a:p>
            <a:r>
              <a:rPr lang="en-US" altLang="zh-CN" dirty="0"/>
              <a:t>0x03. Choose the most similar music for all music in the given list and recommend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79B1B-67BC-4469-96A6-221692FE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07" y="1040196"/>
            <a:ext cx="6117913" cy="1478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3DD2C2-AE11-4024-8A73-045D6DC32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07" y="2967395"/>
            <a:ext cx="605874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807523" y="1126407"/>
            <a:ext cx="4209321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Matrix Decomposition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5F222E-319B-49AD-98A6-32DCDABB71E6}"/>
              </a:ext>
            </a:extLst>
          </p:cNvPr>
          <p:cNvSpPr txBox="1"/>
          <p:nvPr/>
        </p:nvSpPr>
        <p:spPr>
          <a:xfrm>
            <a:off x="623888" y="1771519"/>
            <a:ext cx="6905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Latent Factor M(LFM) is a special Collaborative Filtering method. </a:t>
            </a:r>
          </a:p>
          <a:p>
            <a:r>
              <a:rPr lang="en-US" altLang="zh-CN" dirty="0"/>
              <a:t>Matrix Decomposition is a representation of LFM.</a:t>
            </a:r>
          </a:p>
          <a:p>
            <a:endParaRPr lang="en-US" altLang="zh-CN" dirty="0"/>
          </a:p>
          <a:p>
            <a:r>
              <a:rPr lang="en-US" altLang="zh-CN" dirty="0"/>
              <a:t>0x00. We get the rating matrix R according to all the music lists.</a:t>
            </a:r>
          </a:p>
          <a:p>
            <a:r>
              <a:rPr lang="en-US" altLang="zh-CN" dirty="0"/>
              <a:t>(u, </a:t>
            </a:r>
            <a:r>
              <a:rPr lang="en-US" altLang="zh-CN" dirty="0" err="1"/>
              <a:t>i</a:t>
            </a:r>
            <a:r>
              <a:rPr lang="en-US" altLang="zh-CN" dirty="0"/>
              <a:t>) = 1 if (music </a:t>
            </a:r>
            <a:r>
              <a:rPr lang="en-US" altLang="zh-CN" dirty="0" err="1"/>
              <a:t>i</a:t>
            </a:r>
            <a:r>
              <a:rPr lang="en-US" altLang="zh-CN" dirty="0"/>
              <a:t> in the music list u) else 0</a:t>
            </a:r>
          </a:p>
          <a:p>
            <a:r>
              <a:rPr lang="en-US" altLang="zh-CN" dirty="0"/>
              <a:t>R is a 595 x 4631 matrix.</a:t>
            </a:r>
          </a:p>
          <a:p>
            <a:endParaRPr lang="en-US" altLang="zh-CN" dirty="0"/>
          </a:p>
          <a:p>
            <a:r>
              <a:rPr lang="en-US" altLang="zh-CN" dirty="0"/>
              <a:t>0x01. Decompose R into 2 matrix’s multiplication.</a:t>
            </a:r>
          </a:p>
          <a:p>
            <a:r>
              <a:rPr lang="en-US" altLang="zh-CN" dirty="0"/>
              <a:t>User x Item =&gt; R</a:t>
            </a:r>
          </a:p>
          <a:p>
            <a:r>
              <a:rPr lang="en-US" altLang="zh-CN" dirty="0"/>
              <a:t>User is a 595 x k matrix, Item is a k x 4631, k is of small range (50, 100).</a:t>
            </a:r>
          </a:p>
          <a:p>
            <a:endParaRPr lang="en-US" altLang="zh-CN" dirty="0"/>
          </a:p>
          <a:p>
            <a:r>
              <a:rPr lang="en-US" altLang="zh-CN" dirty="0"/>
              <a:t>0x02. Minimize the loss between User x Item and R, using </a:t>
            </a:r>
            <a:r>
              <a:rPr lang="en-US" altLang="zh-CN" dirty="0" err="1"/>
              <a:t>PyTorch</a:t>
            </a:r>
            <a:r>
              <a:rPr lang="en-US" altLang="zh-CN" dirty="0"/>
              <a:t> and Adam optimizer.</a:t>
            </a:r>
          </a:p>
          <a:p>
            <a:endParaRPr lang="en-US" altLang="zh-CN" dirty="0"/>
          </a:p>
          <a:p>
            <a:r>
              <a:rPr lang="en-US" altLang="zh-CN" dirty="0"/>
              <a:t>0x03. Predict the given user’s rating for all the music, and choose the highest.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6BBAB8-3A0E-4EC3-9E0B-C8BD30BB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6" y="4135486"/>
            <a:ext cx="3591426" cy="19052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986494-1CE7-428A-826E-5AE8826F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33" y="562166"/>
            <a:ext cx="5226828" cy="32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2" name="矩形 3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3" name="文本框 4"/>
          <p:cNvSpPr txBox="1">
            <a:spLocks noChangeArrowheads="1"/>
          </p:cNvSpPr>
          <p:nvPr/>
        </p:nvSpPr>
        <p:spPr bwMode="auto">
          <a:xfrm>
            <a:off x="685813" y="377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sp>
        <p:nvSpPr>
          <p:cNvPr id="10" name="文本框 96"/>
          <p:cNvSpPr txBox="1">
            <a:spLocks noChangeArrowheads="1"/>
          </p:cNvSpPr>
          <p:nvPr/>
        </p:nvSpPr>
        <p:spPr bwMode="auto">
          <a:xfrm>
            <a:off x="741621" y="1517911"/>
            <a:ext cx="2899503" cy="523220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Hybid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07763E-EBB7-407B-9374-A580C588300B}"/>
              </a:ext>
            </a:extLst>
          </p:cNvPr>
          <p:cNvSpPr txBox="1"/>
          <p:nvPr/>
        </p:nvSpPr>
        <p:spPr>
          <a:xfrm>
            <a:off x="4129229" y="1610243"/>
            <a:ext cx="57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all three algorithms to recommend together.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8BADD5-BDB4-4850-904B-7279498A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81276"/>
            <a:ext cx="6509459" cy="2877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047777-4E07-413A-84E5-CBEAA81D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2" y="2481276"/>
            <a:ext cx="5300145" cy="2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511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23</vt:i4>
      </vt:variant>
      <vt:variant>
        <vt:lpstr>幻灯片标题</vt:lpstr>
      </vt:variant>
      <vt:variant>
        <vt:i4>10</vt:i4>
      </vt:variant>
    </vt:vector>
  </HeadingPairs>
  <TitlesOfParts>
    <vt:vector size="39" baseType="lpstr">
      <vt:lpstr>微软雅黑</vt:lpstr>
      <vt:lpstr>Arial</vt:lpstr>
      <vt:lpstr>Calibri</vt:lpstr>
      <vt:lpstr>Calibri Light</vt:lpstr>
      <vt:lpstr>Impact</vt:lpstr>
      <vt:lpstr>Segoe UI</vt:lpstr>
      <vt:lpstr>第一PPT，www.1ppt.com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Yang Tao (FA Talent)</cp:lastModifiedBy>
  <cp:revision>144</cp:revision>
  <dcterms:created xsi:type="dcterms:W3CDTF">2014-06-29T08:22:00Z</dcterms:created>
  <dcterms:modified xsi:type="dcterms:W3CDTF">2020-09-22T13:12:23Z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