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23.jpg" ContentType="image/jpg"/>
  <Override PartName="/ppt/media/image24.jpg" ContentType="image/jpg"/>
  <Override PartName="/ppt/media/image25.jpg" ContentType="image/jpg"/>
  <Override PartName="/ppt/media/image26.jpg" ContentType="image/jpg"/>
  <Override PartName="/ppt/media/image27.jpg" ContentType="image/jpg"/>
  <Override PartName="/ppt/media/image29.jpg" ContentType="image/jpg"/>
  <Override PartName="/ppt/media/image31.jpg" ContentType="image/jpg"/>
  <Override PartName="/ppt/media/image32.jpg" ContentType="image/jpg"/>
  <Override PartName="/ppt/media/image34.jpg" ContentType="image/jpg"/>
  <Override PartName="/ppt/media/image35.jpg" ContentType="image/jpg"/>
  <Override PartName="/ppt/media/image36.jpg" ContentType="image/jp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41.jpg" ContentType="image/jpg"/>
  <Override PartName="/ppt/media/image73.jpg" ContentType="image/jpg"/>
  <Override PartName="/ppt/media/image74.jpg" ContentType="image/jpg"/>
  <Override PartName="/ppt/media/image75.jpg" ContentType="image/jpg"/>
  <Override PartName="/ppt/media/image76.jpg" ContentType="image/jpg"/>
  <Override PartName="/ppt/media/image77.jpg" ContentType="image/jpg"/>
  <Override PartName="/ppt/media/image79.jpg" ContentType="image/jpg"/>
  <Override PartName="/ppt/media/image83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261" r:id="rId1"/>
  </p:sldMasterIdLst>
  <p:sldIdLst>
    <p:sldId id="2298" r:id="rId2"/>
    <p:sldId id="2309" r:id="rId3"/>
    <p:sldId id="2310" r:id="rId4"/>
    <p:sldId id="2311" r:id="rId5"/>
    <p:sldId id="260" r:id="rId6"/>
    <p:sldId id="2312" r:id="rId7"/>
    <p:sldId id="2313" r:id="rId8"/>
    <p:sldId id="263" r:id="rId9"/>
    <p:sldId id="2314" r:id="rId10"/>
    <p:sldId id="2315" r:id="rId11"/>
    <p:sldId id="2316" r:id="rId12"/>
    <p:sldId id="2317" r:id="rId13"/>
    <p:sldId id="2318" r:id="rId14"/>
    <p:sldId id="231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652" y="1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hyperlink" Target="https://arxiv.org/pdf/0706.3639.pdf%20a%20collection%20of%20definitions%20of%20intelligence" TargetMode="Externa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0706.3639.pdf%20a%20collection%20of%20definitions%20of%20intelligence" TargetMode="External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EC2977-559E-4B0B-AAE6-D09F1AAC193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F3BAE8-F6F5-4DFE-9066-7CDE066F78A0}">
      <dgm:prSet/>
      <dgm:spPr/>
      <dgm:t>
        <a:bodyPr/>
        <a:lstStyle/>
        <a:p>
          <a:pPr>
            <a:defRPr cap="all"/>
          </a:pPr>
          <a:r>
            <a:rPr lang="en-US" u="heavy">
              <a:uFillTx/>
              <a:hlinkClick xmlns:r="http://schemas.openxmlformats.org/officeDocument/2006/relationships" r:id="rId1"/>
            </a:rPr>
            <a:t>https://arxiv.org/pdf/0706.3639.pdf%20a%20collection%20of%</a:t>
          </a:r>
          <a:endParaRPr lang="en-US"/>
        </a:p>
      </dgm:t>
    </dgm:pt>
    <dgm:pt modelId="{86FB8019-9ACB-4B45-BC14-1E9881ED1B70}" type="parTrans" cxnId="{7CEDF486-EB5E-44EC-BFE5-668A92B79CB9}">
      <dgm:prSet/>
      <dgm:spPr/>
      <dgm:t>
        <a:bodyPr/>
        <a:lstStyle/>
        <a:p>
          <a:endParaRPr lang="en-US"/>
        </a:p>
      </dgm:t>
    </dgm:pt>
    <dgm:pt modelId="{A74BAF05-CCB3-43E7-A229-E3966CE399A8}" type="sibTrans" cxnId="{7CEDF486-EB5E-44EC-BFE5-668A92B79CB9}">
      <dgm:prSet/>
      <dgm:spPr/>
      <dgm:t>
        <a:bodyPr/>
        <a:lstStyle/>
        <a:p>
          <a:endParaRPr lang="en-US"/>
        </a:p>
      </dgm:t>
    </dgm:pt>
    <dgm:pt modelId="{A8289D91-2036-4D67-9DF9-A37A02ABA827}">
      <dgm:prSet/>
      <dgm:spPr/>
      <dgm:t>
        <a:bodyPr/>
        <a:lstStyle/>
        <a:p>
          <a:pPr>
            <a:defRPr cap="all"/>
          </a:pPr>
          <a:r>
            <a:rPr lang="en-US" u="heavy">
              <a:uFillTx/>
              <a:hlinkClick xmlns:r="http://schemas.openxmlformats.org/officeDocument/2006/relationships" r:id="rId1"/>
            </a:rPr>
            <a:t>20definitions%20of%20intelligence</a:t>
          </a:r>
          <a:endParaRPr lang="en-US"/>
        </a:p>
      </dgm:t>
    </dgm:pt>
    <dgm:pt modelId="{EE020661-B020-476B-9280-335E4B2FD349}" type="parTrans" cxnId="{FB2E407B-C89F-47E9-BFE0-FB94B29089E2}">
      <dgm:prSet/>
      <dgm:spPr/>
      <dgm:t>
        <a:bodyPr/>
        <a:lstStyle/>
        <a:p>
          <a:endParaRPr lang="en-US"/>
        </a:p>
      </dgm:t>
    </dgm:pt>
    <dgm:pt modelId="{C6C07199-244F-427A-A6C7-3A11C4307B10}" type="sibTrans" cxnId="{FB2E407B-C89F-47E9-BFE0-FB94B29089E2}">
      <dgm:prSet/>
      <dgm:spPr/>
      <dgm:t>
        <a:bodyPr/>
        <a:lstStyle/>
        <a:p>
          <a:endParaRPr lang="en-US"/>
        </a:p>
      </dgm:t>
    </dgm:pt>
    <dgm:pt modelId="{2B9C5B84-432D-485D-B388-FEAE7F4EE719}" type="pres">
      <dgm:prSet presAssocID="{F7EC2977-559E-4B0B-AAE6-D09F1AAC193F}" presName="root" presStyleCnt="0">
        <dgm:presLayoutVars>
          <dgm:dir/>
          <dgm:resizeHandles val="exact"/>
        </dgm:presLayoutVars>
      </dgm:prSet>
      <dgm:spPr/>
    </dgm:pt>
    <dgm:pt modelId="{82C65CE8-9526-4E2B-AC56-56C499ED58D7}" type="pres">
      <dgm:prSet presAssocID="{70F3BAE8-F6F5-4DFE-9066-7CDE066F78A0}" presName="compNode" presStyleCnt="0"/>
      <dgm:spPr/>
    </dgm:pt>
    <dgm:pt modelId="{6E00D353-73EE-4887-8209-63E0A8369CEF}" type="pres">
      <dgm:prSet presAssocID="{70F3BAE8-F6F5-4DFE-9066-7CDE066F78A0}" presName="iconBgRect" presStyleLbl="bgShp" presStyleIdx="0" presStyleCnt="2"/>
      <dgm:spPr/>
    </dgm:pt>
    <dgm:pt modelId="{454994BA-F75E-4828-AB4C-24308761F43A}" type="pres">
      <dgm:prSet presAssocID="{70F3BAE8-F6F5-4DFE-9066-7CDE066F78A0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6AA94C6D-1BE1-4F36-A8FF-9189CC027223}" type="pres">
      <dgm:prSet presAssocID="{70F3BAE8-F6F5-4DFE-9066-7CDE066F78A0}" presName="spaceRect" presStyleCnt="0"/>
      <dgm:spPr/>
    </dgm:pt>
    <dgm:pt modelId="{74C5F9EA-0D71-4109-9999-769AE506D17D}" type="pres">
      <dgm:prSet presAssocID="{70F3BAE8-F6F5-4DFE-9066-7CDE066F78A0}" presName="textRect" presStyleLbl="revTx" presStyleIdx="0" presStyleCnt="2">
        <dgm:presLayoutVars>
          <dgm:chMax val="1"/>
          <dgm:chPref val="1"/>
        </dgm:presLayoutVars>
      </dgm:prSet>
      <dgm:spPr/>
    </dgm:pt>
    <dgm:pt modelId="{43758763-0C0C-436F-A08B-E0CD948428BB}" type="pres">
      <dgm:prSet presAssocID="{A74BAF05-CCB3-43E7-A229-E3966CE399A8}" presName="sibTrans" presStyleCnt="0"/>
      <dgm:spPr/>
    </dgm:pt>
    <dgm:pt modelId="{93DB440F-D249-4BAD-8214-F47568EEF399}" type="pres">
      <dgm:prSet presAssocID="{A8289D91-2036-4D67-9DF9-A37A02ABA827}" presName="compNode" presStyleCnt="0"/>
      <dgm:spPr/>
    </dgm:pt>
    <dgm:pt modelId="{014A1C8D-11FD-4B07-B6DE-E49B9DBC56FA}" type="pres">
      <dgm:prSet presAssocID="{A8289D91-2036-4D67-9DF9-A37A02ABA827}" presName="iconBgRect" presStyleLbl="bgShp" presStyleIdx="1" presStyleCnt="2"/>
      <dgm:spPr/>
    </dgm:pt>
    <dgm:pt modelId="{53688379-4926-4DCF-A109-85A010E7C413}" type="pres">
      <dgm:prSet presAssocID="{A8289D91-2036-4D67-9DF9-A37A02ABA827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6F2FF7B-B262-4638-BF27-2224593A7863}" type="pres">
      <dgm:prSet presAssocID="{A8289D91-2036-4D67-9DF9-A37A02ABA827}" presName="spaceRect" presStyleCnt="0"/>
      <dgm:spPr/>
    </dgm:pt>
    <dgm:pt modelId="{E8A92FD0-0329-454F-A0EF-2104BE1CADDB}" type="pres">
      <dgm:prSet presAssocID="{A8289D91-2036-4D67-9DF9-A37A02ABA82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5085120-6C7B-4D57-BE75-E8964F8B92A6}" type="presOf" srcId="{A8289D91-2036-4D67-9DF9-A37A02ABA827}" destId="{E8A92FD0-0329-454F-A0EF-2104BE1CADDB}" srcOrd="0" destOrd="0" presId="urn:microsoft.com/office/officeart/2018/5/layout/IconCircleLabelList"/>
    <dgm:cxn modelId="{FB2E407B-C89F-47E9-BFE0-FB94B29089E2}" srcId="{F7EC2977-559E-4B0B-AAE6-D09F1AAC193F}" destId="{A8289D91-2036-4D67-9DF9-A37A02ABA827}" srcOrd="1" destOrd="0" parTransId="{EE020661-B020-476B-9280-335E4B2FD349}" sibTransId="{C6C07199-244F-427A-A6C7-3A11C4307B10}"/>
    <dgm:cxn modelId="{7CEDF486-EB5E-44EC-BFE5-668A92B79CB9}" srcId="{F7EC2977-559E-4B0B-AAE6-D09F1AAC193F}" destId="{70F3BAE8-F6F5-4DFE-9066-7CDE066F78A0}" srcOrd="0" destOrd="0" parTransId="{86FB8019-9ACB-4B45-BC14-1E9881ED1B70}" sibTransId="{A74BAF05-CCB3-43E7-A229-E3966CE399A8}"/>
    <dgm:cxn modelId="{D468B3A3-E896-4237-8CA5-1045948047E4}" type="presOf" srcId="{F7EC2977-559E-4B0B-AAE6-D09F1AAC193F}" destId="{2B9C5B84-432D-485D-B388-FEAE7F4EE719}" srcOrd="0" destOrd="0" presId="urn:microsoft.com/office/officeart/2018/5/layout/IconCircleLabelList"/>
    <dgm:cxn modelId="{B15A30EE-13E8-4240-996A-0DC252252888}" type="presOf" srcId="{70F3BAE8-F6F5-4DFE-9066-7CDE066F78A0}" destId="{74C5F9EA-0D71-4109-9999-769AE506D17D}" srcOrd="0" destOrd="0" presId="urn:microsoft.com/office/officeart/2018/5/layout/IconCircleLabelList"/>
    <dgm:cxn modelId="{3378CA10-A585-4D97-A951-6061014AECC2}" type="presParOf" srcId="{2B9C5B84-432D-485D-B388-FEAE7F4EE719}" destId="{82C65CE8-9526-4E2B-AC56-56C499ED58D7}" srcOrd="0" destOrd="0" presId="urn:microsoft.com/office/officeart/2018/5/layout/IconCircleLabelList"/>
    <dgm:cxn modelId="{6E827952-2350-4988-889C-C5DB32107037}" type="presParOf" srcId="{82C65CE8-9526-4E2B-AC56-56C499ED58D7}" destId="{6E00D353-73EE-4887-8209-63E0A8369CEF}" srcOrd="0" destOrd="0" presId="urn:microsoft.com/office/officeart/2018/5/layout/IconCircleLabelList"/>
    <dgm:cxn modelId="{B5282638-3AC1-43CC-9E0B-CBD850ADECC0}" type="presParOf" srcId="{82C65CE8-9526-4E2B-AC56-56C499ED58D7}" destId="{454994BA-F75E-4828-AB4C-24308761F43A}" srcOrd="1" destOrd="0" presId="urn:microsoft.com/office/officeart/2018/5/layout/IconCircleLabelList"/>
    <dgm:cxn modelId="{98C3A289-A661-4C02-A0AE-EB3080218C56}" type="presParOf" srcId="{82C65CE8-9526-4E2B-AC56-56C499ED58D7}" destId="{6AA94C6D-1BE1-4F36-A8FF-9189CC027223}" srcOrd="2" destOrd="0" presId="urn:microsoft.com/office/officeart/2018/5/layout/IconCircleLabelList"/>
    <dgm:cxn modelId="{5DC5BC10-B6B6-403A-94AC-34B878370843}" type="presParOf" srcId="{82C65CE8-9526-4E2B-AC56-56C499ED58D7}" destId="{74C5F9EA-0D71-4109-9999-769AE506D17D}" srcOrd="3" destOrd="0" presId="urn:microsoft.com/office/officeart/2018/5/layout/IconCircleLabelList"/>
    <dgm:cxn modelId="{769D57EE-FB15-4AF0-AED7-01425368A63A}" type="presParOf" srcId="{2B9C5B84-432D-485D-B388-FEAE7F4EE719}" destId="{43758763-0C0C-436F-A08B-E0CD948428BB}" srcOrd="1" destOrd="0" presId="urn:microsoft.com/office/officeart/2018/5/layout/IconCircleLabelList"/>
    <dgm:cxn modelId="{B3841C2C-219C-44DC-A689-A89449A925A0}" type="presParOf" srcId="{2B9C5B84-432D-485D-B388-FEAE7F4EE719}" destId="{93DB440F-D249-4BAD-8214-F47568EEF399}" srcOrd="2" destOrd="0" presId="urn:microsoft.com/office/officeart/2018/5/layout/IconCircleLabelList"/>
    <dgm:cxn modelId="{4338F235-6CD3-425B-AB51-8AC4A465E601}" type="presParOf" srcId="{93DB440F-D249-4BAD-8214-F47568EEF399}" destId="{014A1C8D-11FD-4B07-B6DE-E49B9DBC56FA}" srcOrd="0" destOrd="0" presId="urn:microsoft.com/office/officeart/2018/5/layout/IconCircleLabelList"/>
    <dgm:cxn modelId="{1FA2C732-7C6D-4BB1-80D5-42C6618C8C34}" type="presParOf" srcId="{93DB440F-D249-4BAD-8214-F47568EEF399}" destId="{53688379-4926-4DCF-A109-85A010E7C413}" srcOrd="1" destOrd="0" presId="urn:microsoft.com/office/officeart/2018/5/layout/IconCircleLabelList"/>
    <dgm:cxn modelId="{CDCDE478-E78C-4EE0-9063-3D95DA455C76}" type="presParOf" srcId="{93DB440F-D249-4BAD-8214-F47568EEF399}" destId="{66F2FF7B-B262-4638-BF27-2224593A7863}" srcOrd="2" destOrd="0" presId="urn:microsoft.com/office/officeart/2018/5/layout/IconCircleLabelList"/>
    <dgm:cxn modelId="{7BA3C194-4663-4931-A559-C041BCAEE046}" type="presParOf" srcId="{93DB440F-D249-4BAD-8214-F47568EEF399}" destId="{E8A92FD0-0329-454F-A0EF-2104BE1CADD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0D353-73EE-4887-8209-63E0A8369CEF}">
      <dsp:nvSpPr>
        <dsp:cNvPr id="0" name=""/>
        <dsp:cNvSpPr/>
      </dsp:nvSpPr>
      <dsp:spPr>
        <a:xfrm>
          <a:off x="482268" y="808129"/>
          <a:ext cx="1441125" cy="14411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4994BA-F75E-4828-AB4C-24308761F43A}">
      <dsp:nvSpPr>
        <dsp:cNvPr id="0" name=""/>
        <dsp:cNvSpPr/>
      </dsp:nvSpPr>
      <dsp:spPr>
        <a:xfrm>
          <a:off x="789393" y="1115254"/>
          <a:ext cx="826875" cy="826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5F9EA-0D71-4109-9999-769AE506D17D}">
      <dsp:nvSpPr>
        <dsp:cNvPr id="0" name=""/>
        <dsp:cNvSpPr/>
      </dsp:nvSpPr>
      <dsp:spPr>
        <a:xfrm>
          <a:off x="21581" y="2698129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u="heavy" kern="1200">
              <a:uFillTx/>
              <a:hlinkClick xmlns:r="http://schemas.openxmlformats.org/officeDocument/2006/relationships" r:id="rId3"/>
            </a:rPr>
            <a:t>https://arxiv.org/pdf/0706.3639.pdf%20a%20collection%20of%</a:t>
          </a:r>
          <a:endParaRPr lang="en-US" sz="1100" kern="1200"/>
        </a:p>
      </dsp:txBody>
      <dsp:txXfrm>
        <a:off x="21581" y="2698129"/>
        <a:ext cx="2362500" cy="720000"/>
      </dsp:txXfrm>
    </dsp:sp>
    <dsp:sp modelId="{014A1C8D-11FD-4B07-B6DE-E49B9DBC56FA}">
      <dsp:nvSpPr>
        <dsp:cNvPr id="0" name=""/>
        <dsp:cNvSpPr/>
      </dsp:nvSpPr>
      <dsp:spPr>
        <a:xfrm>
          <a:off x="3258206" y="808129"/>
          <a:ext cx="1441125" cy="14411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688379-4926-4DCF-A109-85A010E7C413}">
      <dsp:nvSpPr>
        <dsp:cNvPr id="0" name=""/>
        <dsp:cNvSpPr/>
      </dsp:nvSpPr>
      <dsp:spPr>
        <a:xfrm>
          <a:off x="3565331" y="1115254"/>
          <a:ext cx="826875" cy="82687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92FD0-0329-454F-A0EF-2104BE1CADDB}">
      <dsp:nvSpPr>
        <dsp:cNvPr id="0" name=""/>
        <dsp:cNvSpPr/>
      </dsp:nvSpPr>
      <dsp:spPr>
        <a:xfrm>
          <a:off x="2797518" y="2698129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u="heavy" kern="1200">
              <a:uFillTx/>
              <a:hlinkClick xmlns:r="http://schemas.openxmlformats.org/officeDocument/2006/relationships" r:id="rId3"/>
            </a:rPr>
            <a:t>20definitions%20of%20intelligence</a:t>
          </a:r>
          <a:endParaRPr lang="en-US" sz="1100" kern="1200"/>
        </a:p>
      </dsp:txBody>
      <dsp:txXfrm>
        <a:off x="2797518" y="2698129"/>
        <a:ext cx="23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sv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5.sv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5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sv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svg"/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rson with her fingers on her chin&#10;&#10;Description automatically generated">
            <a:extLst>
              <a:ext uri="{FF2B5EF4-FFF2-40B4-BE49-F238E27FC236}">
                <a16:creationId xmlns:a16="http://schemas.microsoft.com/office/drawing/2014/main" id="{F2900216-8CA6-39F2-F92D-D76F16341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6349" y="3179562"/>
            <a:ext cx="5695345" cy="1125749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419D166-E390-5E99-942C-AE5A610C870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6695" y="333375"/>
            <a:ext cx="1340343" cy="81713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33FA65A-306E-B727-CDF5-F88E0D512D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52988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looking down at a blue and pink arrow&#10;&#10;Description automatically generated">
            <a:extLst>
              <a:ext uri="{FF2B5EF4-FFF2-40B4-BE49-F238E27FC236}">
                <a16:creationId xmlns:a16="http://schemas.microsoft.com/office/drawing/2014/main" id="{1B17AA5D-35B4-7CAE-EADB-E3701224C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03313" y="2124222"/>
            <a:ext cx="6909830" cy="1618381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Chapter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03313" y="3775373"/>
            <a:ext cx="6909830" cy="1851704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chapter subtitle style l</a:t>
            </a:r>
            <a:r>
              <a:rPr lang="en-IE" dirty="0" err="1">
                <a:effectLst/>
              </a:rPr>
              <a:t>orem</a:t>
            </a:r>
            <a:r>
              <a:rPr lang="en-IE" dirty="0">
                <a:effectLst/>
              </a:rPr>
              <a:t> ipsum </a:t>
            </a:r>
            <a:r>
              <a:rPr lang="en-IE" dirty="0" err="1">
                <a:effectLst/>
              </a:rPr>
              <a:t>dolor</a:t>
            </a:r>
            <a:r>
              <a:rPr lang="en-IE" dirty="0">
                <a:effectLst/>
              </a:rPr>
              <a:t> sit </a:t>
            </a:r>
            <a:r>
              <a:rPr lang="en-IE" dirty="0" err="1">
                <a:effectLst/>
              </a:rPr>
              <a:t>amet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consetetur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sadipscing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elitr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sed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diam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nonumy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eirmod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tempor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invidunt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ut</a:t>
            </a:r>
            <a:r>
              <a:rPr lang="en-IE" dirty="0">
                <a:effectLst/>
              </a:rPr>
              <a:t> labore et dolore magna </a:t>
            </a:r>
            <a:r>
              <a:rPr lang="en-IE" dirty="0" err="1">
                <a:effectLst/>
              </a:rPr>
              <a:t>aliquyam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erat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sed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diam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voluptua</a:t>
            </a:r>
            <a:r>
              <a:rPr lang="en-IE" dirty="0">
                <a:effectLst/>
              </a:rPr>
              <a:t>.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A5486DC-08BB-1EED-5BEE-CD570990F10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08D2F33-F061-C434-94E3-0FC92B1C0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1013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looking down at a purple arrow&#10;&#10;Description automatically generated">
            <a:extLst>
              <a:ext uri="{FF2B5EF4-FFF2-40B4-BE49-F238E27FC236}">
                <a16:creationId xmlns:a16="http://schemas.microsoft.com/office/drawing/2014/main" id="{C6B7811E-1C17-13CA-D35B-4D2C90D2C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03313" y="2124222"/>
            <a:ext cx="6909830" cy="1618381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accent5"/>
                </a:solidFill>
              </a:defRPr>
            </a:lvl1pPr>
          </a:lstStyle>
          <a:p>
            <a:r>
              <a:rPr lang="en-GB" dirty="0"/>
              <a:t>Chapter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03313" y="3775373"/>
            <a:ext cx="6909830" cy="1851704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subtitle style l</a:t>
            </a:r>
            <a:r>
              <a:rPr lang="en-IE" dirty="0" err="1">
                <a:effectLst/>
              </a:rPr>
              <a:t>orem</a:t>
            </a:r>
            <a:r>
              <a:rPr lang="en-IE" dirty="0">
                <a:effectLst/>
              </a:rPr>
              <a:t> ipsum </a:t>
            </a:r>
            <a:r>
              <a:rPr lang="en-IE" dirty="0" err="1">
                <a:effectLst/>
              </a:rPr>
              <a:t>dolor</a:t>
            </a:r>
            <a:r>
              <a:rPr lang="en-IE" dirty="0">
                <a:effectLst/>
              </a:rPr>
              <a:t> sit </a:t>
            </a:r>
            <a:r>
              <a:rPr lang="en-IE" dirty="0" err="1">
                <a:effectLst/>
              </a:rPr>
              <a:t>amet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consetetur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sadipscing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elitr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sed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diam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nonumy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eirmod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tempor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invidunt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ut</a:t>
            </a:r>
            <a:r>
              <a:rPr lang="en-IE" dirty="0">
                <a:effectLst/>
              </a:rPr>
              <a:t> labore et dolore magna </a:t>
            </a:r>
            <a:r>
              <a:rPr lang="en-IE" dirty="0" err="1">
                <a:effectLst/>
              </a:rPr>
              <a:t>aliquyam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erat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sed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diam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voluptua</a:t>
            </a:r>
            <a:r>
              <a:rPr lang="en-IE" dirty="0">
                <a:effectLst/>
              </a:rPr>
              <a:t>.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A279EF3-A776-48CB-8DF7-DFA79928C7B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F4C934F-4FE1-CB10-D0A2-C16609D71C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7503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looking down at a white arrow&#10;&#10;Description automatically generated with medium confidence">
            <a:extLst>
              <a:ext uri="{FF2B5EF4-FFF2-40B4-BE49-F238E27FC236}">
                <a16:creationId xmlns:a16="http://schemas.microsoft.com/office/drawing/2014/main" id="{9EDEB972-1F4E-756D-EB63-66F563379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03313" y="2124222"/>
            <a:ext cx="6909830" cy="1618381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Chapter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03313" y="3775373"/>
            <a:ext cx="6909830" cy="1851704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subtitle style l</a:t>
            </a:r>
            <a:r>
              <a:rPr lang="en-IE" dirty="0" err="1">
                <a:effectLst/>
              </a:rPr>
              <a:t>orem</a:t>
            </a:r>
            <a:r>
              <a:rPr lang="en-IE" dirty="0">
                <a:effectLst/>
              </a:rPr>
              <a:t> ipsum </a:t>
            </a:r>
            <a:r>
              <a:rPr lang="en-IE" dirty="0" err="1">
                <a:effectLst/>
              </a:rPr>
              <a:t>dolor</a:t>
            </a:r>
            <a:r>
              <a:rPr lang="en-IE" dirty="0">
                <a:effectLst/>
              </a:rPr>
              <a:t> sit </a:t>
            </a:r>
            <a:r>
              <a:rPr lang="en-IE" dirty="0" err="1">
                <a:effectLst/>
              </a:rPr>
              <a:t>amet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consetetur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sadipscing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elitr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sed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diam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nonumy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eirmod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tempor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invidunt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ut</a:t>
            </a:r>
            <a:r>
              <a:rPr lang="en-IE" dirty="0">
                <a:effectLst/>
              </a:rPr>
              <a:t> labore et dolore magna </a:t>
            </a:r>
            <a:r>
              <a:rPr lang="en-IE" dirty="0" err="1">
                <a:effectLst/>
              </a:rPr>
              <a:t>aliquyam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erat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sed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diam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voluptua</a:t>
            </a:r>
            <a:r>
              <a:rPr lang="en-IE" dirty="0">
                <a:effectLst/>
              </a:rPr>
              <a:t>.</a:t>
            </a:r>
            <a:endParaRPr lang="en-IE" dirty="0"/>
          </a:p>
        </p:txBody>
      </p:sp>
      <p:pic>
        <p:nvPicPr>
          <p:cNvPr id="10" name="Picture 9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2A90FEAD-0534-D606-D361-AF18FCADB62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948" y="6131175"/>
            <a:ext cx="1636820" cy="36519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C821D46-EC3A-CAF4-DFA3-10F08A478A3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9798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urple and white background&#10;&#10;Description automatically generated">
            <a:extLst>
              <a:ext uri="{FF2B5EF4-FFF2-40B4-BE49-F238E27FC236}">
                <a16:creationId xmlns:a16="http://schemas.microsoft.com/office/drawing/2014/main" id="{70F4F6D2-FA77-6188-B2FE-205261BA3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02DDB7F-A4E0-207B-8388-73AFF07AD35D}"/>
              </a:ext>
            </a:extLst>
          </p:cNvPr>
          <p:cNvSpPr/>
          <p:nvPr/>
        </p:nvSpPr>
        <p:spPr>
          <a:xfrm>
            <a:off x="1862981" y="1657882"/>
            <a:ext cx="3614873" cy="36148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8349" y="1823851"/>
            <a:ext cx="4572000" cy="1605149"/>
          </a:xfrm>
        </p:spPr>
        <p:txBody>
          <a:bodyPr anchor="t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Speaker Name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4575"/>
            <a:ext cx="541168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D8C572B-2DA7-ACC1-2B8C-2909C09FA9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49145" y="1452036"/>
            <a:ext cx="3600000" cy="3600000"/>
          </a:xfrm>
          <a:prstGeom prst="rect">
            <a:avLst/>
          </a:prstGeom>
          <a:solidFill>
            <a:schemeClr val="bg1"/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it-IT" dirty="0"/>
              <a:t>Click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profile</a:t>
            </a:r>
            <a:r>
              <a:rPr lang="it-IT" dirty="0"/>
              <a:t> image </a:t>
            </a:r>
            <a:r>
              <a:rPr lang="it-IT" dirty="0" err="1"/>
              <a:t>here</a:t>
            </a:r>
            <a:endParaRPr lang="en-IE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98F40BD-A145-71A9-BEBF-E13C64F6CD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88350" y="3470535"/>
            <a:ext cx="4562272" cy="415664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Click to edit speaker role</a:t>
            </a:r>
          </a:p>
        </p:txBody>
      </p:sp>
      <p:pic>
        <p:nvPicPr>
          <p:cNvPr id="5" name="Graphic 7">
            <a:extLst>
              <a:ext uri="{FF2B5EF4-FFF2-40B4-BE49-F238E27FC236}">
                <a16:creationId xmlns:a16="http://schemas.microsoft.com/office/drawing/2014/main" id="{DFBC8D94-D62C-2F11-C3E9-A8CA918767D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4048BD4-CE4A-EB6E-000B-6105D7FA22BA}"/>
              </a:ext>
            </a:extLst>
          </p:cNvPr>
          <p:cNvSpPr txBox="1"/>
          <p:nvPr/>
        </p:nvSpPr>
        <p:spPr>
          <a:xfrm>
            <a:off x="6507804" y="1342417"/>
            <a:ext cx="3715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Meet the speaker</a:t>
            </a:r>
            <a:endParaRPr lang="en-IE" sz="2400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31B5FF-20EC-57C3-3D81-5778409F0C7A}"/>
              </a:ext>
            </a:extLst>
          </p:cNvPr>
          <p:cNvSpPr/>
          <p:nvPr/>
        </p:nvSpPr>
        <p:spPr>
          <a:xfrm>
            <a:off x="6507804" y="4858512"/>
            <a:ext cx="768485" cy="583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EC115A2-8A06-B998-E04F-DD0008C60AD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1235" y="4974635"/>
            <a:ext cx="3549886" cy="369888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@nickname</a:t>
            </a:r>
            <a:endParaRPr lang="en-IE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EAB9A1D-46D2-9B34-62D6-BC4800386A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88350" y="3931388"/>
            <a:ext cx="4562272" cy="415664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Click to edit company name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2FDF2A4-9422-AB68-AEEB-46C1A583F3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385E819-BDD2-E421-ABA1-B07AC5EAF49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21979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A3DB9D22-35B3-2473-EDFB-A90B2284C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93B10AB-9E1B-E432-CBD2-AFA462BA9E69}"/>
              </a:ext>
            </a:extLst>
          </p:cNvPr>
          <p:cNvSpPr/>
          <p:nvPr/>
        </p:nvSpPr>
        <p:spPr>
          <a:xfrm>
            <a:off x="1862981" y="1657882"/>
            <a:ext cx="3614873" cy="36148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8349" y="1823851"/>
            <a:ext cx="4572000" cy="1605149"/>
          </a:xfrm>
        </p:spPr>
        <p:txBody>
          <a:bodyPr anchor="t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Speaker Name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4575"/>
            <a:ext cx="541168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D8C572B-2DA7-ACC1-2B8C-2909C09FA9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49145" y="1452036"/>
            <a:ext cx="3600000" cy="3600000"/>
          </a:xfrm>
          <a:prstGeom prst="rect">
            <a:avLst/>
          </a:prstGeom>
          <a:solidFill>
            <a:schemeClr val="bg1"/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it-IT" dirty="0"/>
              <a:t>Click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profile</a:t>
            </a:r>
            <a:r>
              <a:rPr lang="it-IT" dirty="0"/>
              <a:t> image </a:t>
            </a:r>
            <a:r>
              <a:rPr lang="it-IT" dirty="0" err="1"/>
              <a:t>here</a:t>
            </a:r>
            <a:endParaRPr lang="en-IE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98F40BD-A145-71A9-BEBF-E13C64F6CD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88350" y="3470535"/>
            <a:ext cx="4562272" cy="415664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Click to edit speaker role,</a:t>
            </a:r>
          </a:p>
        </p:txBody>
      </p:sp>
      <p:pic>
        <p:nvPicPr>
          <p:cNvPr id="5" name="Graphic 7">
            <a:extLst>
              <a:ext uri="{FF2B5EF4-FFF2-40B4-BE49-F238E27FC236}">
                <a16:creationId xmlns:a16="http://schemas.microsoft.com/office/drawing/2014/main" id="{DFBC8D94-D62C-2F11-C3E9-A8CA918767D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1802DB-2A2D-74A0-E4D6-ED3B5E269D35}"/>
              </a:ext>
            </a:extLst>
          </p:cNvPr>
          <p:cNvSpPr/>
          <p:nvPr/>
        </p:nvSpPr>
        <p:spPr>
          <a:xfrm>
            <a:off x="6507804" y="4858512"/>
            <a:ext cx="768485" cy="583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D9B0014-CEEC-C069-2A16-393E442FD0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1235" y="4974635"/>
            <a:ext cx="3549886" cy="369888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@nickname</a:t>
            </a:r>
            <a:endParaRPr lang="en-I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048BD4-CE4A-EB6E-000B-6105D7FA22BA}"/>
              </a:ext>
            </a:extLst>
          </p:cNvPr>
          <p:cNvSpPr txBox="1"/>
          <p:nvPr/>
        </p:nvSpPr>
        <p:spPr>
          <a:xfrm>
            <a:off x="6507804" y="1342417"/>
            <a:ext cx="3715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2"/>
                </a:solidFill>
                <a:latin typeface="+mj-lt"/>
              </a:rPr>
              <a:t>Meet the speaker</a:t>
            </a:r>
            <a:endParaRPr lang="en-IE" sz="2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C83EA552-9136-1C0A-77D3-315D39C94D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88350" y="3931388"/>
            <a:ext cx="4562272" cy="415664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Click to edit company name,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56F93FC-1C5B-BD75-D4F9-225DA349E4D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C54F1B6-D5B5-5886-89AD-ECD0C37126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79422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background with a white border&#10;&#10;Description automatically generated">
            <a:extLst>
              <a:ext uri="{FF2B5EF4-FFF2-40B4-BE49-F238E27FC236}">
                <a16:creationId xmlns:a16="http://schemas.microsoft.com/office/drawing/2014/main" id="{6C864DF7-FCE3-D0B7-FEE8-E5550CA95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4127B4-D331-5869-09FE-21931AA89664}"/>
              </a:ext>
            </a:extLst>
          </p:cNvPr>
          <p:cNvSpPr/>
          <p:nvPr/>
        </p:nvSpPr>
        <p:spPr>
          <a:xfrm>
            <a:off x="7563026" y="1621563"/>
            <a:ext cx="3614873" cy="36148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4575"/>
            <a:ext cx="541168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D8C572B-2DA7-ACC1-2B8C-2909C09FA9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74696" y="1452036"/>
            <a:ext cx="3600000" cy="3600000"/>
          </a:xfrm>
          <a:prstGeom prst="rect">
            <a:avLst/>
          </a:prstGeom>
          <a:solidFill>
            <a:schemeClr val="bg1"/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it-IT" dirty="0"/>
              <a:t>Click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profile</a:t>
            </a:r>
            <a:r>
              <a:rPr lang="it-IT" dirty="0"/>
              <a:t> image </a:t>
            </a:r>
            <a:r>
              <a:rPr lang="it-IT" dirty="0" err="1"/>
              <a:t>here</a:t>
            </a:r>
            <a:endParaRPr lang="en-IE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98F40BD-A145-71A9-BEBF-E13C64F6CD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25749" y="1322364"/>
            <a:ext cx="3882682" cy="2658793"/>
          </a:xfrm>
        </p:spPr>
        <p:txBody>
          <a:bodyPr wrap="square">
            <a:noAutofit/>
          </a:bodyPr>
          <a:lstStyle>
            <a:lvl1pPr marL="0" indent="0">
              <a:buNone/>
              <a:defRPr lang="en-US" sz="3200" dirty="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Click to edit quote 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consectur</a:t>
            </a:r>
            <a:endParaRPr lang="en-US" dirty="0"/>
          </a:p>
        </p:txBody>
      </p:sp>
      <p:pic>
        <p:nvPicPr>
          <p:cNvPr id="5" name="Graphic 7">
            <a:extLst>
              <a:ext uri="{FF2B5EF4-FFF2-40B4-BE49-F238E27FC236}">
                <a16:creationId xmlns:a16="http://schemas.microsoft.com/office/drawing/2014/main" id="{DFBC8D94-D62C-2F11-C3E9-A8CA918767D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4048BD4-CE4A-EB6E-000B-6105D7FA22BA}"/>
              </a:ext>
            </a:extLst>
          </p:cNvPr>
          <p:cNvSpPr txBox="1">
            <a:spLocks/>
          </p:cNvSpPr>
          <p:nvPr/>
        </p:nvSpPr>
        <p:spPr>
          <a:xfrm>
            <a:off x="585305" y="737506"/>
            <a:ext cx="120129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“</a:t>
            </a:r>
            <a:endParaRPr lang="en-IE" sz="16600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31B5FF-20EC-57C3-3D81-5778409F0C7A}"/>
              </a:ext>
            </a:extLst>
          </p:cNvPr>
          <p:cNvSpPr/>
          <p:nvPr/>
        </p:nvSpPr>
        <p:spPr>
          <a:xfrm>
            <a:off x="2259361" y="4858512"/>
            <a:ext cx="768485" cy="583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EC115A2-8A06-B998-E04F-DD0008C60AD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62792" y="4974635"/>
            <a:ext cx="3549886" cy="32888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name</a:t>
            </a:r>
            <a:endParaRPr lang="en-IE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916D6E8-1BA4-BFBF-C1DC-FA0F2E363FC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62792" y="5301208"/>
            <a:ext cx="3549886" cy="32888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Click to edit job role</a:t>
            </a:r>
            <a:endParaRPr lang="en-I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BFD9A40-EE3E-AED5-BC97-0A55868E3D6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388878E-8630-C0F3-7350-182E450458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35428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735D2C4A-859A-59C1-FCF9-58E5DD3BB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985" y="826766"/>
            <a:ext cx="5326951" cy="1325563"/>
          </a:xfr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pic>
        <p:nvPicPr>
          <p:cNvPr id="18" name="Picture 17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B19C0595-FC4F-8A17-32EA-B6FC5678276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CD764CD-70AB-A623-283E-77DF3F6C442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4963" y="2226009"/>
            <a:ext cx="11119100" cy="3007728"/>
          </a:xfrm>
        </p:spPr>
        <p:txBody>
          <a:bodyPr numCol="2" spcCol="576000"/>
          <a:lstStyle>
            <a:lvl1pPr marL="0" indent="0" algn="l">
              <a:buNone/>
              <a:defRPr sz="1700">
                <a:solidFill>
                  <a:srgbClr val="536B7E"/>
                </a:solidFill>
              </a:defRPr>
            </a:lvl1pPr>
            <a:lvl2pPr marL="0" indent="0" algn="l">
              <a:buNone/>
              <a:defRPr sz="1200">
                <a:solidFill>
                  <a:srgbClr val="536B7E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slide 2 columns paragraph</a:t>
            </a:r>
            <a:endParaRPr lang="en-IE" dirty="0"/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92D050"/>
              </a:buClr>
              <a:buSzPct val="127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56D0C8D-D0A5-8080-CE2F-810A23A92ED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60A8C70-6AFA-083E-244E-63A33A26FC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7704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2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6F72340F-4500-D431-B382-4D3E007C9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985" y="826766"/>
            <a:ext cx="5326951" cy="1325563"/>
          </a:xfrm>
        </p:spPr>
        <p:txBody>
          <a:bodyPr anchor="b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CD764CD-70AB-A623-283E-77DF3F6C442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4963" y="2226009"/>
            <a:ext cx="11119100" cy="3007728"/>
          </a:xfrm>
        </p:spPr>
        <p:txBody>
          <a:bodyPr numCol="2" spcCol="576000"/>
          <a:lstStyle>
            <a:lvl1pPr marL="0" indent="0" algn="l">
              <a:buNone/>
              <a:defRPr sz="1700">
                <a:solidFill>
                  <a:schemeClr val="bg1"/>
                </a:solidFill>
              </a:defRPr>
            </a:lvl1pPr>
            <a:lvl2pPr marL="0" indent="0" algn="l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slide 2 columns paragraph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92D050"/>
              </a:buClr>
              <a:buSzPct val="127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FED1A427-FBBA-EAE2-CFEC-1E8A398A60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455A165-5996-72E6-034C-1CC3370725B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7FEC8DD-0C98-D0A5-6A4D-00ED916D52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46313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Content and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F061B7B8-DEAC-C354-4CF1-14F97F0EF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71934"/>
            <a:ext cx="5326951" cy="1325563"/>
          </a:xfrm>
        </p:spPr>
        <p:txBody>
          <a:bodyPr anchor="b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FED1A427-FBBA-EAE2-CFEC-1E8A398A60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2E67A6-7FFC-4A83-839E-2C9C0F8F50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2659732"/>
            <a:ext cx="5334000" cy="3139490"/>
          </a:xfrm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6B730D7-C0DE-BC64-5AA9-8E3758562E5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071312" y="1659940"/>
            <a:ext cx="4427538" cy="3538120"/>
          </a:xfrm>
          <a:custGeom>
            <a:avLst/>
            <a:gdLst>
              <a:gd name="connsiteX0" fmla="*/ 0 w 4427538"/>
              <a:gd name="connsiteY0" fmla="*/ 0 h 3273425"/>
              <a:gd name="connsiteX1" fmla="*/ 4427538 w 4427538"/>
              <a:gd name="connsiteY1" fmla="*/ 0 h 3273425"/>
              <a:gd name="connsiteX2" fmla="*/ 4427538 w 4427538"/>
              <a:gd name="connsiteY2" fmla="*/ 3273425 h 3273425"/>
              <a:gd name="connsiteX3" fmla="*/ 0 w 4427538"/>
              <a:gd name="connsiteY3" fmla="*/ 3273425 h 3273425"/>
              <a:gd name="connsiteX4" fmla="*/ 0 w 4427538"/>
              <a:gd name="connsiteY4" fmla="*/ 0 h 3273425"/>
              <a:gd name="connsiteX0" fmla="*/ 0 w 4427538"/>
              <a:gd name="connsiteY0" fmla="*/ 0 h 3538120"/>
              <a:gd name="connsiteX1" fmla="*/ 4427538 w 4427538"/>
              <a:gd name="connsiteY1" fmla="*/ 0 h 3538120"/>
              <a:gd name="connsiteX2" fmla="*/ 4427538 w 4427538"/>
              <a:gd name="connsiteY2" fmla="*/ 3273425 h 3538120"/>
              <a:gd name="connsiteX3" fmla="*/ 0 w 4427538"/>
              <a:gd name="connsiteY3" fmla="*/ 3538120 h 3538120"/>
              <a:gd name="connsiteX4" fmla="*/ 0 w 4427538"/>
              <a:gd name="connsiteY4" fmla="*/ 0 h 3538120"/>
              <a:gd name="connsiteX0" fmla="*/ 0 w 4427538"/>
              <a:gd name="connsiteY0" fmla="*/ 0 h 3538120"/>
              <a:gd name="connsiteX1" fmla="*/ 4427538 w 4427538"/>
              <a:gd name="connsiteY1" fmla="*/ 0 h 3538120"/>
              <a:gd name="connsiteX2" fmla="*/ 4427538 w 4427538"/>
              <a:gd name="connsiteY2" fmla="*/ 3237331 h 3538120"/>
              <a:gd name="connsiteX3" fmla="*/ 0 w 4427538"/>
              <a:gd name="connsiteY3" fmla="*/ 3538120 h 3538120"/>
              <a:gd name="connsiteX4" fmla="*/ 0 w 4427538"/>
              <a:gd name="connsiteY4" fmla="*/ 0 h 353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7538" h="3538120">
                <a:moveTo>
                  <a:pt x="0" y="0"/>
                </a:moveTo>
                <a:lnTo>
                  <a:pt x="4427538" y="0"/>
                </a:lnTo>
                <a:lnTo>
                  <a:pt x="4427538" y="3237331"/>
                </a:lnTo>
                <a:lnTo>
                  <a:pt x="0" y="3538120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it-IT" dirty="0"/>
              <a:t>Click to </a:t>
            </a:r>
            <a:r>
              <a:rPr lang="it-IT" dirty="0" err="1"/>
              <a:t>insert</a:t>
            </a:r>
            <a:r>
              <a:rPr lang="it-IT" dirty="0"/>
              <a:t> picture</a:t>
            </a:r>
            <a:endParaRPr lang="en-I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E2F9AEE-2D72-BA7A-BFBD-94E0B02CB90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9767032-241C-5F65-27B6-2C7457ACB9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60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Content and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C9158DC9-4870-7F12-8EED-03FA75AB1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1271934"/>
            <a:ext cx="5326951" cy="1325563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2E67A6-7FFC-4A83-839E-2C9C0F8F50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4963" y="2659732"/>
            <a:ext cx="5334000" cy="3139490"/>
          </a:xfrm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6B730D7-C0DE-BC64-5AA9-8E3758562E5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653965" y="1792287"/>
            <a:ext cx="4451601" cy="3778751"/>
          </a:xfrm>
          <a:custGeom>
            <a:avLst/>
            <a:gdLst>
              <a:gd name="connsiteX0" fmla="*/ 0 w 4427538"/>
              <a:gd name="connsiteY0" fmla="*/ 0 h 3273425"/>
              <a:gd name="connsiteX1" fmla="*/ 4427538 w 4427538"/>
              <a:gd name="connsiteY1" fmla="*/ 0 h 3273425"/>
              <a:gd name="connsiteX2" fmla="*/ 4427538 w 4427538"/>
              <a:gd name="connsiteY2" fmla="*/ 3273425 h 3273425"/>
              <a:gd name="connsiteX3" fmla="*/ 0 w 4427538"/>
              <a:gd name="connsiteY3" fmla="*/ 3273425 h 3273425"/>
              <a:gd name="connsiteX4" fmla="*/ 0 w 4427538"/>
              <a:gd name="connsiteY4" fmla="*/ 0 h 3273425"/>
              <a:gd name="connsiteX0" fmla="*/ 0 w 4427538"/>
              <a:gd name="connsiteY0" fmla="*/ 0 h 3538120"/>
              <a:gd name="connsiteX1" fmla="*/ 4427538 w 4427538"/>
              <a:gd name="connsiteY1" fmla="*/ 0 h 3538120"/>
              <a:gd name="connsiteX2" fmla="*/ 4427538 w 4427538"/>
              <a:gd name="connsiteY2" fmla="*/ 3273425 h 3538120"/>
              <a:gd name="connsiteX3" fmla="*/ 0 w 4427538"/>
              <a:gd name="connsiteY3" fmla="*/ 3538120 h 3538120"/>
              <a:gd name="connsiteX4" fmla="*/ 0 w 4427538"/>
              <a:gd name="connsiteY4" fmla="*/ 0 h 3538120"/>
              <a:gd name="connsiteX0" fmla="*/ 0 w 4427538"/>
              <a:gd name="connsiteY0" fmla="*/ 0 h 3538120"/>
              <a:gd name="connsiteX1" fmla="*/ 4427538 w 4427538"/>
              <a:gd name="connsiteY1" fmla="*/ 0 h 3538120"/>
              <a:gd name="connsiteX2" fmla="*/ 4427538 w 4427538"/>
              <a:gd name="connsiteY2" fmla="*/ 3237331 h 3538120"/>
              <a:gd name="connsiteX3" fmla="*/ 0 w 4427538"/>
              <a:gd name="connsiteY3" fmla="*/ 3538120 h 3538120"/>
              <a:gd name="connsiteX4" fmla="*/ 0 w 4427538"/>
              <a:gd name="connsiteY4" fmla="*/ 0 h 3538120"/>
              <a:gd name="connsiteX0" fmla="*/ 0 w 4439570"/>
              <a:gd name="connsiteY0" fmla="*/ 0 h 4115636"/>
              <a:gd name="connsiteX1" fmla="*/ 4427538 w 4439570"/>
              <a:gd name="connsiteY1" fmla="*/ 0 h 4115636"/>
              <a:gd name="connsiteX2" fmla="*/ 4439570 w 4439570"/>
              <a:gd name="connsiteY2" fmla="*/ 4115636 h 4115636"/>
              <a:gd name="connsiteX3" fmla="*/ 0 w 4439570"/>
              <a:gd name="connsiteY3" fmla="*/ 3538120 h 4115636"/>
              <a:gd name="connsiteX4" fmla="*/ 0 w 4439570"/>
              <a:gd name="connsiteY4" fmla="*/ 0 h 4115636"/>
              <a:gd name="connsiteX0" fmla="*/ 12032 w 4439570"/>
              <a:gd name="connsiteY0" fmla="*/ 156411 h 4115636"/>
              <a:gd name="connsiteX1" fmla="*/ 4427538 w 4439570"/>
              <a:gd name="connsiteY1" fmla="*/ 0 h 4115636"/>
              <a:gd name="connsiteX2" fmla="*/ 4439570 w 4439570"/>
              <a:gd name="connsiteY2" fmla="*/ 4115636 h 4115636"/>
              <a:gd name="connsiteX3" fmla="*/ 0 w 4439570"/>
              <a:gd name="connsiteY3" fmla="*/ 3538120 h 4115636"/>
              <a:gd name="connsiteX4" fmla="*/ 12032 w 4439570"/>
              <a:gd name="connsiteY4" fmla="*/ 156411 h 4115636"/>
              <a:gd name="connsiteX0" fmla="*/ 12032 w 4439570"/>
              <a:gd name="connsiteY0" fmla="*/ 24063 h 3983288"/>
              <a:gd name="connsiteX1" fmla="*/ 4427538 w 4439570"/>
              <a:gd name="connsiteY1" fmla="*/ 0 h 3983288"/>
              <a:gd name="connsiteX2" fmla="*/ 4439570 w 4439570"/>
              <a:gd name="connsiteY2" fmla="*/ 3983288 h 3983288"/>
              <a:gd name="connsiteX3" fmla="*/ 0 w 4439570"/>
              <a:gd name="connsiteY3" fmla="*/ 3405772 h 3983288"/>
              <a:gd name="connsiteX4" fmla="*/ 12032 w 4439570"/>
              <a:gd name="connsiteY4" fmla="*/ 24063 h 3983288"/>
              <a:gd name="connsiteX0" fmla="*/ 12032 w 4451601"/>
              <a:gd name="connsiteY0" fmla="*/ 24063 h 3778751"/>
              <a:gd name="connsiteX1" fmla="*/ 4427538 w 4451601"/>
              <a:gd name="connsiteY1" fmla="*/ 0 h 3778751"/>
              <a:gd name="connsiteX2" fmla="*/ 4451601 w 4451601"/>
              <a:gd name="connsiteY2" fmla="*/ 3778751 h 3778751"/>
              <a:gd name="connsiteX3" fmla="*/ 0 w 4451601"/>
              <a:gd name="connsiteY3" fmla="*/ 3405772 h 3778751"/>
              <a:gd name="connsiteX4" fmla="*/ 12032 w 4451601"/>
              <a:gd name="connsiteY4" fmla="*/ 24063 h 377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1601" h="3778751">
                <a:moveTo>
                  <a:pt x="12032" y="24063"/>
                </a:moveTo>
                <a:lnTo>
                  <a:pt x="4427538" y="0"/>
                </a:lnTo>
                <a:cubicBezTo>
                  <a:pt x="4431549" y="1371879"/>
                  <a:pt x="4447590" y="2406872"/>
                  <a:pt x="4451601" y="3778751"/>
                </a:cubicBezTo>
                <a:lnTo>
                  <a:pt x="0" y="3405772"/>
                </a:lnTo>
                <a:cubicBezTo>
                  <a:pt x="4011" y="2278536"/>
                  <a:pt x="8021" y="1151299"/>
                  <a:pt x="12032" y="24063"/>
                </a:cubicBez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it-IT" dirty="0"/>
              <a:t>Click to </a:t>
            </a:r>
            <a:r>
              <a:rPr lang="it-IT" dirty="0" err="1"/>
              <a:t>insert</a:t>
            </a:r>
            <a:r>
              <a:rPr lang="it-IT" dirty="0"/>
              <a:t> picture</a:t>
            </a:r>
            <a:endParaRPr lang="en-IE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27F3DD0-6E38-025D-09C4-80F9A4A6734F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9" name="Picture 8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30A5F0EA-C7AD-76C2-A3FA-7E303A8777E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B7D0932F-AB79-DE4B-66DE-ED3FE28001A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F617D07-1929-D4DE-4FD8-5E7EFE75F0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73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P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erson with her fingers on her chin&#10;&#10;Description automatically generated">
            <a:extLst>
              <a:ext uri="{FF2B5EF4-FFF2-40B4-BE49-F238E27FC236}">
                <a16:creationId xmlns:a16="http://schemas.microsoft.com/office/drawing/2014/main" id="{D5371E38-340D-B27F-6AE9-FA6874101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6349" y="3179562"/>
            <a:ext cx="5695345" cy="1125749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96351" y="2495735"/>
            <a:ext cx="2340286" cy="56425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wrap="square" anchor="ctr">
            <a:spAutoFit/>
          </a:bodyPr>
          <a:lstStyle>
            <a:lvl1pPr marL="0" indent="0" algn="ctr">
              <a:buNone/>
              <a:defRPr sz="17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Work Package 1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C79B4E3-4D8C-BB9C-71A2-84C194FE7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51488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9951854A-34CE-D0A4-B104-FF3A34C00F9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90627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286047-C81C-01B1-EBF8-C25B2DBFB13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29766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EB2D168-4DA6-EC4D-3B37-A925A9D9C30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8904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B32BFCC-2DF9-0EE5-A4EB-609D060EF1B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6695" y="333375"/>
            <a:ext cx="1340343" cy="81713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E152911-9FBC-FBC9-C77D-2F265DDD56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66257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Content and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BD951B66-4042-81D4-668B-E7AA064ED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333375"/>
            <a:ext cx="5326951" cy="1059007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2E67A6-7FFC-4A83-839E-2C9C0F8F50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4963" y="1409446"/>
            <a:ext cx="5334000" cy="7518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0" indent="0">
              <a:buNone/>
              <a:defRPr sz="1400"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6B730D7-C0DE-BC64-5AA9-8E3758562E5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653965" y="1792287"/>
            <a:ext cx="4451601" cy="3778751"/>
          </a:xfrm>
          <a:custGeom>
            <a:avLst/>
            <a:gdLst>
              <a:gd name="connsiteX0" fmla="*/ 0 w 4427538"/>
              <a:gd name="connsiteY0" fmla="*/ 0 h 3273425"/>
              <a:gd name="connsiteX1" fmla="*/ 4427538 w 4427538"/>
              <a:gd name="connsiteY1" fmla="*/ 0 h 3273425"/>
              <a:gd name="connsiteX2" fmla="*/ 4427538 w 4427538"/>
              <a:gd name="connsiteY2" fmla="*/ 3273425 h 3273425"/>
              <a:gd name="connsiteX3" fmla="*/ 0 w 4427538"/>
              <a:gd name="connsiteY3" fmla="*/ 3273425 h 3273425"/>
              <a:gd name="connsiteX4" fmla="*/ 0 w 4427538"/>
              <a:gd name="connsiteY4" fmla="*/ 0 h 3273425"/>
              <a:gd name="connsiteX0" fmla="*/ 0 w 4427538"/>
              <a:gd name="connsiteY0" fmla="*/ 0 h 3538120"/>
              <a:gd name="connsiteX1" fmla="*/ 4427538 w 4427538"/>
              <a:gd name="connsiteY1" fmla="*/ 0 h 3538120"/>
              <a:gd name="connsiteX2" fmla="*/ 4427538 w 4427538"/>
              <a:gd name="connsiteY2" fmla="*/ 3273425 h 3538120"/>
              <a:gd name="connsiteX3" fmla="*/ 0 w 4427538"/>
              <a:gd name="connsiteY3" fmla="*/ 3538120 h 3538120"/>
              <a:gd name="connsiteX4" fmla="*/ 0 w 4427538"/>
              <a:gd name="connsiteY4" fmla="*/ 0 h 3538120"/>
              <a:gd name="connsiteX0" fmla="*/ 0 w 4427538"/>
              <a:gd name="connsiteY0" fmla="*/ 0 h 3538120"/>
              <a:gd name="connsiteX1" fmla="*/ 4427538 w 4427538"/>
              <a:gd name="connsiteY1" fmla="*/ 0 h 3538120"/>
              <a:gd name="connsiteX2" fmla="*/ 4427538 w 4427538"/>
              <a:gd name="connsiteY2" fmla="*/ 3237331 h 3538120"/>
              <a:gd name="connsiteX3" fmla="*/ 0 w 4427538"/>
              <a:gd name="connsiteY3" fmla="*/ 3538120 h 3538120"/>
              <a:gd name="connsiteX4" fmla="*/ 0 w 4427538"/>
              <a:gd name="connsiteY4" fmla="*/ 0 h 3538120"/>
              <a:gd name="connsiteX0" fmla="*/ 0 w 4439570"/>
              <a:gd name="connsiteY0" fmla="*/ 0 h 4115636"/>
              <a:gd name="connsiteX1" fmla="*/ 4427538 w 4439570"/>
              <a:gd name="connsiteY1" fmla="*/ 0 h 4115636"/>
              <a:gd name="connsiteX2" fmla="*/ 4439570 w 4439570"/>
              <a:gd name="connsiteY2" fmla="*/ 4115636 h 4115636"/>
              <a:gd name="connsiteX3" fmla="*/ 0 w 4439570"/>
              <a:gd name="connsiteY3" fmla="*/ 3538120 h 4115636"/>
              <a:gd name="connsiteX4" fmla="*/ 0 w 4439570"/>
              <a:gd name="connsiteY4" fmla="*/ 0 h 4115636"/>
              <a:gd name="connsiteX0" fmla="*/ 12032 w 4439570"/>
              <a:gd name="connsiteY0" fmla="*/ 156411 h 4115636"/>
              <a:gd name="connsiteX1" fmla="*/ 4427538 w 4439570"/>
              <a:gd name="connsiteY1" fmla="*/ 0 h 4115636"/>
              <a:gd name="connsiteX2" fmla="*/ 4439570 w 4439570"/>
              <a:gd name="connsiteY2" fmla="*/ 4115636 h 4115636"/>
              <a:gd name="connsiteX3" fmla="*/ 0 w 4439570"/>
              <a:gd name="connsiteY3" fmla="*/ 3538120 h 4115636"/>
              <a:gd name="connsiteX4" fmla="*/ 12032 w 4439570"/>
              <a:gd name="connsiteY4" fmla="*/ 156411 h 4115636"/>
              <a:gd name="connsiteX0" fmla="*/ 12032 w 4439570"/>
              <a:gd name="connsiteY0" fmla="*/ 24063 h 3983288"/>
              <a:gd name="connsiteX1" fmla="*/ 4427538 w 4439570"/>
              <a:gd name="connsiteY1" fmla="*/ 0 h 3983288"/>
              <a:gd name="connsiteX2" fmla="*/ 4439570 w 4439570"/>
              <a:gd name="connsiteY2" fmla="*/ 3983288 h 3983288"/>
              <a:gd name="connsiteX3" fmla="*/ 0 w 4439570"/>
              <a:gd name="connsiteY3" fmla="*/ 3405772 h 3983288"/>
              <a:gd name="connsiteX4" fmla="*/ 12032 w 4439570"/>
              <a:gd name="connsiteY4" fmla="*/ 24063 h 3983288"/>
              <a:gd name="connsiteX0" fmla="*/ 12032 w 4451601"/>
              <a:gd name="connsiteY0" fmla="*/ 24063 h 3778751"/>
              <a:gd name="connsiteX1" fmla="*/ 4427538 w 4451601"/>
              <a:gd name="connsiteY1" fmla="*/ 0 h 3778751"/>
              <a:gd name="connsiteX2" fmla="*/ 4451601 w 4451601"/>
              <a:gd name="connsiteY2" fmla="*/ 3778751 h 3778751"/>
              <a:gd name="connsiteX3" fmla="*/ 0 w 4451601"/>
              <a:gd name="connsiteY3" fmla="*/ 3405772 h 3778751"/>
              <a:gd name="connsiteX4" fmla="*/ 12032 w 4451601"/>
              <a:gd name="connsiteY4" fmla="*/ 24063 h 377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1601" h="3778751">
                <a:moveTo>
                  <a:pt x="12032" y="24063"/>
                </a:moveTo>
                <a:lnTo>
                  <a:pt x="4427538" y="0"/>
                </a:lnTo>
                <a:cubicBezTo>
                  <a:pt x="4431549" y="1371879"/>
                  <a:pt x="4447590" y="2406872"/>
                  <a:pt x="4451601" y="3778751"/>
                </a:cubicBezTo>
                <a:lnTo>
                  <a:pt x="0" y="3405772"/>
                </a:lnTo>
                <a:cubicBezTo>
                  <a:pt x="4011" y="2278536"/>
                  <a:pt x="8021" y="1151299"/>
                  <a:pt x="12032" y="24063"/>
                </a:cubicBez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it-IT" dirty="0"/>
              <a:t>Click to </a:t>
            </a:r>
            <a:r>
              <a:rPr lang="it-IT" dirty="0" err="1"/>
              <a:t>insert</a:t>
            </a:r>
            <a:r>
              <a:rPr lang="it-IT" dirty="0"/>
              <a:t> picture</a:t>
            </a:r>
            <a:endParaRPr lang="en-IE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27F3DD0-6E38-025D-09C4-80F9A4A6734F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9" name="Picture 8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30A5F0EA-C7AD-76C2-A3FA-7E303A8777E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6" name="SmartArt Placeholder 5">
            <a:extLst>
              <a:ext uri="{FF2B5EF4-FFF2-40B4-BE49-F238E27FC236}">
                <a16:creationId xmlns:a16="http://schemas.microsoft.com/office/drawing/2014/main" id="{DFB82D7B-074C-FDB1-A67C-7A212FE6202E}"/>
              </a:ext>
            </a:extLst>
          </p:cNvPr>
          <p:cNvSpPr>
            <a:spLocks noGrp="1"/>
          </p:cNvSpPr>
          <p:nvPr>
            <p:ph type="dgm" sz="quarter" idx="20"/>
          </p:nvPr>
        </p:nvSpPr>
        <p:spPr>
          <a:xfrm>
            <a:off x="864899" y="2545918"/>
            <a:ext cx="1265237" cy="1265237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SmartArt graphic</a:t>
            </a:r>
            <a:endParaRPr lang="en-IE"/>
          </a:p>
        </p:txBody>
      </p:sp>
      <p:sp>
        <p:nvSpPr>
          <p:cNvPr id="8" name="SmartArt Placeholder 5">
            <a:extLst>
              <a:ext uri="{FF2B5EF4-FFF2-40B4-BE49-F238E27FC236}">
                <a16:creationId xmlns:a16="http://schemas.microsoft.com/office/drawing/2014/main" id="{BA17BCE1-2BD0-08AE-1FBD-F59533BFAFC7}"/>
              </a:ext>
            </a:extLst>
          </p:cNvPr>
          <p:cNvSpPr>
            <a:spLocks noGrp="1"/>
          </p:cNvSpPr>
          <p:nvPr>
            <p:ph type="dgm" sz="quarter" idx="21"/>
          </p:nvPr>
        </p:nvSpPr>
        <p:spPr>
          <a:xfrm>
            <a:off x="3503712" y="2545918"/>
            <a:ext cx="1265237" cy="1265237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SmartArt graphic</a:t>
            </a:r>
            <a:endParaRPr lang="en-IE"/>
          </a:p>
        </p:txBody>
      </p:sp>
      <p:sp>
        <p:nvSpPr>
          <p:cNvPr id="10" name="SmartArt Placeholder 5">
            <a:extLst>
              <a:ext uri="{FF2B5EF4-FFF2-40B4-BE49-F238E27FC236}">
                <a16:creationId xmlns:a16="http://schemas.microsoft.com/office/drawing/2014/main" id="{004D7ED1-F790-F5A4-16A2-1A7DE0E9885B}"/>
              </a:ext>
            </a:extLst>
          </p:cNvPr>
          <p:cNvSpPr>
            <a:spLocks noGrp="1"/>
          </p:cNvSpPr>
          <p:nvPr>
            <p:ph type="dgm" sz="quarter" idx="22"/>
          </p:nvPr>
        </p:nvSpPr>
        <p:spPr>
          <a:xfrm>
            <a:off x="864899" y="4247891"/>
            <a:ext cx="1265237" cy="1265237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SmartArt graphic</a:t>
            </a:r>
            <a:endParaRPr lang="en-IE"/>
          </a:p>
        </p:txBody>
      </p:sp>
      <p:sp>
        <p:nvSpPr>
          <p:cNvPr id="11" name="SmartArt Placeholder 5">
            <a:extLst>
              <a:ext uri="{FF2B5EF4-FFF2-40B4-BE49-F238E27FC236}">
                <a16:creationId xmlns:a16="http://schemas.microsoft.com/office/drawing/2014/main" id="{450FE0F2-05B0-E19F-D6DF-86D291836CCE}"/>
              </a:ext>
            </a:extLst>
          </p:cNvPr>
          <p:cNvSpPr>
            <a:spLocks noGrp="1"/>
          </p:cNvSpPr>
          <p:nvPr>
            <p:ph type="dgm" sz="quarter" idx="23"/>
          </p:nvPr>
        </p:nvSpPr>
        <p:spPr>
          <a:xfrm>
            <a:off x="3503712" y="4247891"/>
            <a:ext cx="1265237" cy="1265237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SmartArt graphic</a:t>
            </a:r>
            <a:endParaRPr lang="en-IE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490A0881-B830-13C6-E8C2-D8F8E05BC27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F47B84C5-584F-1D4F-9460-2BAA059F0A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32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Content and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211A8066-5A29-0D0F-DE06-8AD4CD7CC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71934"/>
            <a:ext cx="5326951" cy="1325563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FED1A427-FBBA-EAE2-CFEC-1E8A398A60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2E67A6-7FFC-4A83-839E-2C9C0F8F50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2659732"/>
            <a:ext cx="5334000" cy="3139490"/>
          </a:xfrm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6B730D7-C0DE-BC64-5AA9-8E3758562E5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071312" y="1659940"/>
            <a:ext cx="4427538" cy="3538120"/>
          </a:xfrm>
          <a:custGeom>
            <a:avLst/>
            <a:gdLst>
              <a:gd name="connsiteX0" fmla="*/ 0 w 4427538"/>
              <a:gd name="connsiteY0" fmla="*/ 0 h 3273425"/>
              <a:gd name="connsiteX1" fmla="*/ 4427538 w 4427538"/>
              <a:gd name="connsiteY1" fmla="*/ 0 h 3273425"/>
              <a:gd name="connsiteX2" fmla="*/ 4427538 w 4427538"/>
              <a:gd name="connsiteY2" fmla="*/ 3273425 h 3273425"/>
              <a:gd name="connsiteX3" fmla="*/ 0 w 4427538"/>
              <a:gd name="connsiteY3" fmla="*/ 3273425 h 3273425"/>
              <a:gd name="connsiteX4" fmla="*/ 0 w 4427538"/>
              <a:gd name="connsiteY4" fmla="*/ 0 h 3273425"/>
              <a:gd name="connsiteX0" fmla="*/ 0 w 4427538"/>
              <a:gd name="connsiteY0" fmla="*/ 0 h 3538120"/>
              <a:gd name="connsiteX1" fmla="*/ 4427538 w 4427538"/>
              <a:gd name="connsiteY1" fmla="*/ 0 h 3538120"/>
              <a:gd name="connsiteX2" fmla="*/ 4427538 w 4427538"/>
              <a:gd name="connsiteY2" fmla="*/ 3273425 h 3538120"/>
              <a:gd name="connsiteX3" fmla="*/ 0 w 4427538"/>
              <a:gd name="connsiteY3" fmla="*/ 3538120 h 3538120"/>
              <a:gd name="connsiteX4" fmla="*/ 0 w 4427538"/>
              <a:gd name="connsiteY4" fmla="*/ 0 h 3538120"/>
              <a:gd name="connsiteX0" fmla="*/ 0 w 4427538"/>
              <a:gd name="connsiteY0" fmla="*/ 0 h 3538120"/>
              <a:gd name="connsiteX1" fmla="*/ 4427538 w 4427538"/>
              <a:gd name="connsiteY1" fmla="*/ 0 h 3538120"/>
              <a:gd name="connsiteX2" fmla="*/ 4427538 w 4427538"/>
              <a:gd name="connsiteY2" fmla="*/ 3237331 h 3538120"/>
              <a:gd name="connsiteX3" fmla="*/ 0 w 4427538"/>
              <a:gd name="connsiteY3" fmla="*/ 3538120 h 3538120"/>
              <a:gd name="connsiteX4" fmla="*/ 0 w 4427538"/>
              <a:gd name="connsiteY4" fmla="*/ 0 h 353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7538" h="3538120">
                <a:moveTo>
                  <a:pt x="0" y="0"/>
                </a:moveTo>
                <a:lnTo>
                  <a:pt x="4427538" y="0"/>
                </a:lnTo>
                <a:lnTo>
                  <a:pt x="4427538" y="3237331"/>
                </a:lnTo>
                <a:lnTo>
                  <a:pt x="0" y="3538120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it-IT" dirty="0"/>
              <a:t>Click to </a:t>
            </a:r>
            <a:r>
              <a:rPr lang="it-IT" dirty="0" err="1"/>
              <a:t>insert</a:t>
            </a:r>
            <a:r>
              <a:rPr lang="it-IT" dirty="0"/>
              <a:t> picture</a:t>
            </a:r>
            <a:endParaRPr lang="en-I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52FE797-9193-7ED9-2536-F9789FB56FE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49A899C-F7C6-08CD-8470-53FB000F7C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44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A87A885A-91CF-769F-B384-52A915930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985" y="505327"/>
            <a:ext cx="8286720" cy="1155032"/>
          </a:xfrm>
        </p:spPr>
        <p:txBody>
          <a:bodyPr anchor="b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FED1A427-FBBA-EAE2-CFEC-1E8A398A60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2239C1-20A5-0EA3-EAA6-1E76F628FB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684421"/>
            <a:ext cx="8315742" cy="19491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08022B-6165-D6E3-F1A1-982424D013BD}"/>
              </a:ext>
            </a:extLst>
          </p:cNvPr>
          <p:cNvSpPr txBox="1">
            <a:spLocks/>
          </p:cNvSpPr>
          <p:nvPr/>
        </p:nvSpPr>
        <p:spPr>
          <a:xfrm>
            <a:off x="363985" y="4042612"/>
            <a:ext cx="8286720" cy="693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7EDAE8F-5494-C39A-B945-5012DBAF2C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963" y="4760496"/>
            <a:ext cx="8315742" cy="101466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6AE8675-1C57-2A5D-0B70-31FC5986297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55DA862-593B-0268-131D-37013E5903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07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5158C45F-8AA2-37DC-274C-52C6789AF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985" y="505327"/>
            <a:ext cx="8286720" cy="1155032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FED1A427-FBBA-EAE2-CFEC-1E8A398A60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2239C1-20A5-0EA3-EAA6-1E76F628FB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684421"/>
            <a:ext cx="8315742" cy="19491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08022B-6165-D6E3-F1A1-982424D013BD}"/>
              </a:ext>
            </a:extLst>
          </p:cNvPr>
          <p:cNvSpPr txBox="1">
            <a:spLocks/>
          </p:cNvSpPr>
          <p:nvPr/>
        </p:nvSpPr>
        <p:spPr>
          <a:xfrm>
            <a:off x="363985" y="4042612"/>
            <a:ext cx="8286720" cy="693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Click to edit title slide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7EDAE8F-5494-C39A-B945-5012DBAF2C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963" y="4760496"/>
            <a:ext cx="8315742" cy="101466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D023F40-5F94-C0FA-A716-003F9A23928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5A12AA2-15E8-6AB5-62CE-8B323D3B2B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78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B6126747-7D16-712C-D78D-795FF5E4C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985" y="505327"/>
            <a:ext cx="8286720" cy="1155032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2239C1-20A5-0EA3-EAA6-1E76F628FB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684421"/>
            <a:ext cx="8315742" cy="19491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08022B-6165-D6E3-F1A1-982424D013BD}"/>
              </a:ext>
            </a:extLst>
          </p:cNvPr>
          <p:cNvSpPr txBox="1">
            <a:spLocks/>
          </p:cNvSpPr>
          <p:nvPr/>
        </p:nvSpPr>
        <p:spPr>
          <a:xfrm>
            <a:off x="363985" y="4042612"/>
            <a:ext cx="8286720" cy="693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Click to edit title slide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7EDAE8F-5494-C39A-B945-5012DBAF2C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963" y="4760496"/>
            <a:ext cx="8315742" cy="101466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E8A3F91-582E-A816-924F-21FB4A2D3048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9" name="Picture 8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D0ED62C-2B2A-E90B-4B0F-B5ED9C710A6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A4352055-FAD2-FCB6-8461-EEC4247F50C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D57BE48-EE9C-D9D1-E49E-994316F9E3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36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reak page with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rson looking down at a blue and pink arrow&#10;&#10;Description automatically generated">
            <a:extLst>
              <a:ext uri="{FF2B5EF4-FFF2-40B4-BE49-F238E27FC236}">
                <a16:creationId xmlns:a16="http://schemas.microsoft.com/office/drawing/2014/main" id="{99180B35-24AB-0CD4-5DA6-319C5E6AC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92418" y="1988215"/>
            <a:ext cx="6909830" cy="2402176"/>
          </a:xfrm>
        </p:spPr>
        <p:txBody>
          <a:bodyPr anchor="b">
            <a:noAutofit/>
          </a:bodyPr>
          <a:lstStyle>
            <a:lvl1pPr algn="l">
              <a:defRPr sz="16600">
                <a:solidFill>
                  <a:schemeClr val="accent5"/>
                </a:solidFill>
              </a:defRPr>
            </a:lvl1pPr>
          </a:lstStyle>
          <a:p>
            <a:r>
              <a:rPr lang="en-GB" dirty="0"/>
              <a:t>100%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92418" y="4423160"/>
            <a:ext cx="6909830" cy="1851704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of people think </a:t>
            </a:r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great</a:t>
            </a:r>
            <a:r>
              <a:rPr lang="it-IT" dirty="0"/>
              <a:t> way to display a </a:t>
            </a:r>
            <a:r>
              <a:rPr lang="it-IT" dirty="0" err="1"/>
              <a:t>statistic</a:t>
            </a:r>
            <a:r>
              <a:rPr lang="it-IT" dirty="0"/>
              <a:t>.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475AA24-1A47-42D0-97B8-618314D5EFA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2614D93-5091-8D8B-7703-D756415B36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55268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169092F0-4FD8-251D-4A33-10CEF7B20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82FDCE8-F2EF-4687-56D6-28E8B2AE3C0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441151C-23F7-CFA7-18E3-A092F669A7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985" y="505327"/>
            <a:ext cx="8286720" cy="1155032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17C26-66D8-CA2E-FC88-C596FAEF3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984" y="1825625"/>
            <a:ext cx="5181600" cy="42262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99D99-FE1E-DAAD-07EE-4EEA22275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2262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3EBC14C-3ED6-A716-93C8-B716ADEC2254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BEB4312-C107-B430-7229-6005FB9FACF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919772B-06FB-57F9-A28F-094E4418DB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95983"/>
      </p:ext>
    </p:extLst>
  </p:cSld>
  <p:clrMapOvr>
    <a:masterClrMapping/>
  </p:clrMapOvr>
  <p:transition spd="slow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9005217B-E2EE-F73D-012E-DD6C36769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44057A10-DB7B-BC9B-2940-0FADCE5B179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05613-13E3-7E82-43B7-23E7B5918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984" y="365125"/>
            <a:ext cx="9476207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data chart title style</a:t>
            </a:r>
            <a:endParaRPr lang="en-IE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9AA90BF6-E5CE-91C9-6168-F19255D7C271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34963" y="2192852"/>
            <a:ext cx="2468563" cy="2244066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chart</a:t>
            </a:r>
            <a:endParaRPr lang="en-IE" dirty="0"/>
          </a:p>
        </p:txBody>
      </p:sp>
      <p:sp>
        <p:nvSpPr>
          <p:cNvPr id="11" name="Chart Placeholder 6">
            <a:extLst>
              <a:ext uri="{FF2B5EF4-FFF2-40B4-BE49-F238E27FC236}">
                <a16:creationId xmlns:a16="http://schemas.microsoft.com/office/drawing/2014/main" id="{9417D645-894F-D0CC-2D07-7F0AA6A22912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350388" y="2192852"/>
            <a:ext cx="2468563" cy="2244066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chart</a:t>
            </a:r>
            <a:endParaRPr lang="en-IE" dirty="0"/>
          </a:p>
        </p:txBody>
      </p:sp>
      <p:sp>
        <p:nvSpPr>
          <p:cNvPr id="12" name="Chart Placeholder 6">
            <a:extLst>
              <a:ext uri="{FF2B5EF4-FFF2-40B4-BE49-F238E27FC236}">
                <a16:creationId xmlns:a16="http://schemas.microsoft.com/office/drawing/2014/main" id="{1467EC53-8F53-F5A2-4675-015594CA7D38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365813" y="2192852"/>
            <a:ext cx="2468563" cy="2244066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chart</a:t>
            </a:r>
            <a:endParaRPr lang="en-IE" dirty="0"/>
          </a:p>
        </p:txBody>
      </p:sp>
      <p:sp>
        <p:nvSpPr>
          <p:cNvPr id="14" name="Chart Placeholder 6">
            <a:extLst>
              <a:ext uri="{FF2B5EF4-FFF2-40B4-BE49-F238E27FC236}">
                <a16:creationId xmlns:a16="http://schemas.microsoft.com/office/drawing/2014/main" id="{0778DA3C-D384-2C37-3795-1A988174A15F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9381237" y="2192852"/>
            <a:ext cx="2468563" cy="2244066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chart</a:t>
            </a:r>
            <a:endParaRPr lang="en-IE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5D262B0-FFCA-15C1-AF7A-2DAD0E14F5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4963" y="4686300"/>
            <a:ext cx="2428875" cy="111182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A1C35E82-7043-4DFC-9FF7-2D836B3966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59696" y="4686300"/>
            <a:ext cx="2428875" cy="111182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AB92D624-C3B3-BB82-D374-290AEE1B91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84032" y="4686300"/>
            <a:ext cx="2428875" cy="111182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3B3C918-5FA0-A13B-324B-5CE69C5C5F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08765" y="4686300"/>
            <a:ext cx="2428875" cy="111182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6DDCE466-445A-11BE-11B4-8B53215170FA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6563B1E-DC17-6B22-867A-EB0290B1288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6A202C9-2829-CE36-5498-B727CA1740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06053"/>
      </p:ext>
    </p:extLst>
  </p:cSld>
  <p:clrMapOvr>
    <a:masterClrMapping/>
  </p:clrMapOvr>
  <p:transition spd="slow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491F1435-8C07-7CF8-4696-284F5555A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44057A10-DB7B-BC9B-2940-0FADCE5B179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05613-13E3-7E82-43B7-23E7B5918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4" y="333375"/>
            <a:ext cx="9557182" cy="1038225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data chart title style</a:t>
            </a:r>
            <a:endParaRPr lang="en-IE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9AA90BF6-E5CE-91C9-6168-F19255D7C271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34963" y="2192852"/>
            <a:ext cx="11522075" cy="3636448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chart</a:t>
            </a:r>
            <a:endParaRPr lang="en-IE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5D262B0-FFCA-15C1-AF7A-2DAD0E14F5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4963" y="1381991"/>
            <a:ext cx="9546792" cy="675409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6DDCE466-445A-11BE-11B4-8B53215170FA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1649D29-51D7-6588-1F37-27A6B490A7F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49F3094-C4DC-3E24-55CD-CE31FBEADD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19809"/>
      </p:ext>
    </p:extLst>
  </p:cSld>
  <p:clrMapOvr>
    <a:masterClrMapping/>
  </p:clrMapOvr>
  <p:transition spd="slow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D0B9D9F7-094F-FC71-C35B-42604FEBB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44057A10-DB7B-BC9B-2940-0FADCE5B179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05613-13E3-7E82-43B7-23E7B5918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4" y="333375"/>
            <a:ext cx="9557182" cy="1038225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data chart title style</a:t>
            </a:r>
            <a:endParaRPr lang="en-IE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5D262B0-FFCA-15C1-AF7A-2DAD0E14F5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4963" y="1381991"/>
            <a:ext cx="9546792" cy="675409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6DDCE466-445A-11BE-11B4-8B53215170FA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7176B724-EEE3-76A0-35A2-13111038DC0D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34963" y="2203599"/>
            <a:ext cx="11522075" cy="3678237"/>
          </a:xfrm>
        </p:spPr>
        <p:txBody>
          <a:bodyPr anchor="ctr"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table</a:t>
            </a:r>
            <a:endParaRPr lang="en-I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8B3A835-88CA-5696-A25A-0001749D3A6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BE92FE5E-B263-B7CE-4244-3B8E64BCCF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3297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P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with her fingers on her chin&#10;&#10;Description automatically generated">
            <a:extLst>
              <a:ext uri="{FF2B5EF4-FFF2-40B4-BE49-F238E27FC236}">
                <a16:creationId xmlns:a16="http://schemas.microsoft.com/office/drawing/2014/main" id="{C3E2B1BB-BF10-3613-43F6-9BDBFB0A2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6349" y="3179562"/>
            <a:ext cx="5695345" cy="1125749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96351" y="2495735"/>
            <a:ext cx="2340286" cy="564253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txBody>
          <a:bodyPr wrap="square" anchor="ctr">
            <a:spAutoFit/>
          </a:bodyPr>
          <a:lstStyle>
            <a:lvl1pPr marL="0" indent="0" algn="ctr">
              <a:buNone/>
              <a:defRPr sz="17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Work Package 2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D1DEFDB7-7C4F-3564-D39C-E08C30E908A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51488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C43BDE9-9817-B15A-120B-2315C17FE91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90627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BA431E4-671C-4BDF-8B6D-57AD1430EF9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29766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B88F100E-A1A9-59E1-A0F8-2F2F68B8115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8904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3F79C8E-0FFE-3FED-29DC-8D200B22BE3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6695" y="333375"/>
            <a:ext cx="1340343" cy="81713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55C36A0-51DE-3009-141F-7F9A75F5B7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58788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12FE32F1-E86A-41F8-3571-153A8FC81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6BAC2314-CA0D-0A0E-230F-64FF9ED6AFE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B24499C-47AB-17E7-8586-8E5010AD65B1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05613-13E3-7E82-43B7-23E7B5918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984" y="365125"/>
            <a:ext cx="9445034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data chart title style</a:t>
            </a:r>
            <a:endParaRPr lang="en-IE" dirty="0"/>
          </a:p>
        </p:txBody>
      </p:sp>
      <p:sp>
        <p:nvSpPr>
          <p:cNvPr id="9" name="SmartArt Placeholder 8">
            <a:extLst>
              <a:ext uri="{FF2B5EF4-FFF2-40B4-BE49-F238E27FC236}">
                <a16:creationId xmlns:a16="http://schemas.microsoft.com/office/drawing/2014/main" id="{5E8937F7-AF0A-7B02-8BBF-6DF3137296E2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334963" y="2211531"/>
            <a:ext cx="4184832" cy="3636053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SmartArt graphic</a:t>
            </a:r>
            <a:endParaRPr lang="en-IE" dirty="0"/>
          </a:p>
        </p:txBody>
      </p:sp>
      <p:sp>
        <p:nvSpPr>
          <p:cNvPr id="3" name="SmartArt Placeholder 8">
            <a:extLst>
              <a:ext uri="{FF2B5EF4-FFF2-40B4-BE49-F238E27FC236}">
                <a16:creationId xmlns:a16="http://schemas.microsoft.com/office/drawing/2014/main" id="{0F8967A0-6216-EB11-6F28-AFC5B34EF357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5624186" y="2211531"/>
            <a:ext cx="4184832" cy="3636053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SmartArt graphic</a:t>
            </a:r>
            <a:endParaRPr lang="en-IE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AD2F474-B19B-E878-6BBF-B0535A2CBC6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F89634D-9E8B-007F-BDD0-0C9C7000BD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69925"/>
      </p:ext>
    </p:extLst>
  </p:cSld>
  <p:clrMapOvr>
    <a:masterClrMapping/>
  </p:clrMapOvr>
  <p:transition spd="slow"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3C6DC200-4372-7715-6F66-7FEAA8E84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F458318B-256B-18F4-6DD4-CE9D4A568A9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03AD3-F627-0B15-9F65-486EEC459741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DA441-54AD-8C9B-15CB-65E45398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426A39-20D5-79F5-309C-519C59031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84" y="1825625"/>
            <a:ext cx="10989816" cy="42142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F8822B9-34EE-22FD-BEB2-ABE2A841929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0E01E1C-E4F3-2661-777F-86C79E1CBD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48810"/>
      </p:ext>
    </p:extLst>
  </p:cSld>
  <p:clrMapOvr>
    <a:masterClrMapping/>
  </p:clrMapOvr>
  <p:transition spd="slow">
    <p:push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35FDFAF2-506E-8C89-CA6D-D567BDF91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336B5A8-A52F-60F4-8701-0501DEF594B9}"/>
              </a:ext>
            </a:extLst>
          </p:cNvPr>
          <p:cNvSpPr/>
          <p:nvPr/>
        </p:nvSpPr>
        <p:spPr>
          <a:xfrm>
            <a:off x="8716708" y="2717560"/>
            <a:ext cx="2606467" cy="26064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5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C5523214-F44E-D7C3-BB48-BB9258F928B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9B4175-9A3B-3092-8121-8388C4E63D06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E71FF47-061E-5BE8-2C7A-6096557C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CF8FEAF-2B00-977E-7797-4FDEDC77D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984" y="1825625"/>
            <a:ext cx="7397266" cy="42142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96AB8FD-35BB-8325-6FEA-98618624365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20125" y="2636514"/>
            <a:ext cx="2530475" cy="2530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GB"/>
              <a:t>Click icon to add picture</a:t>
            </a:r>
            <a:endParaRPr lang="en-I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BD4B010-5631-17FA-F80D-240138C2DCC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C6CDDE9-BA30-9BD7-D10B-3A45DAC39B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48409"/>
      </p:ext>
    </p:extLst>
  </p:cSld>
  <p:clrMapOvr>
    <a:masterClrMapping/>
  </p:clrMapOvr>
  <p:transition spd="slow">
    <p:push dir="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C05905B6-7575-7175-BBD2-6B0832B0E7C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FFAADC2-E679-F8EC-B76D-3003C55A8DBE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0D67F1B-A4EF-975C-FE97-1C69C6EAE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252DF0D-D103-2615-2802-06B6A8482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236" y="1188794"/>
            <a:ext cx="9144000" cy="4365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MY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CD44791-6A5D-4E11-FD8B-7965555305B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D128E69-8581-86D9-D82B-D784A5333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2423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D7971D20-C86A-7803-2AE7-2F94A9CF93D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5166F3-C102-1213-B421-CDE0F1438503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D739311-B514-90C5-10D3-FBE40960661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5EE54427-BD21-FFCB-B219-850C35CC58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0296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1_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253523F-4C75-923A-9CD3-85B73EDB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7784476-1886-F6FF-03A3-C5EB84A13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984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3A0B5E15-BCA1-5E34-CF22-8550F388D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E3DD2FF-85E4-7A43-9095-4BACF4054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pic>
        <p:nvPicPr>
          <p:cNvPr id="9" name="Graphic 7">
            <a:extLst>
              <a:ext uri="{FF2B5EF4-FFF2-40B4-BE49-F238E27FC236}">
                <a16:creationId xmlns:a16="http://schemas.microsoft.com/office/drawing/2014/main" id="{73746B43-9BD3-E01A-8DD1-8DA8C0A2B57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78279DBB-8242-EF22-5073-87905E9D14F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F1DF528-EF44-1F44-038A-671340A40E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49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2_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151A5C1-C445-7CC0-A761-B437B581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2E67EF2-D871-3F46-99F7-DD48CC631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84" y="1825625"/>
            <a:ext cx="10989816" cy="42382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33706F-FF5B-5551-3869-9DCA127A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2CFD05D0-126E-1256-0D30-374D0BF9BF2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C41055B6-4AD1-26C1-C4F7-CF1328D955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18575FA-D7CA-7679-628D-1553390745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6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3_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151A5C1-C445-7CC0-A761-B437B581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274AB5D-7FFD-736C-1623-EA6AA917D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984" y="1825625"/>
            <a:ext cx="7397266" cy="42021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CFA63-C463-E641-07AF-7DD8970F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AE7B4E5C-4B6C-A372-4D7A-60935B229B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6310FDE4-5C04-26F8-FAC3-8719DF6C941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AA240F8-76A0-1997-B9F3-54F5163092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75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4_Titl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5798138-13C6-07C5-F073-9EDCD2E18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4816DF-A123-97CD-450D-585272E7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pic>
        <p:nvPicPr>
          <p:cNvPr id="9" name="Graphic 7">
            <a:extLst>
              <a:ext uri="{FF2B5EF4-FFF2-40B4-BE49-F238E27FC236}">
                <a16:creationId xmlns:a16="http://schemas.microsoft.com/office/drawing/2014/main" id="{5CF20F71-09DA-9F91-ABB1-C56A9EC1C03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4A9AC594-18B3-6D82-2A11-CF02D40828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4FFE5DB-672A-16E9-5D8B-FBCFAFA52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0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5_Titl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5798138-13C6-07C5-F073-9EDCD2E18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F99D197-7E89-ED45-E75B-9CB551275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236" y="1188794"/>
            <a:ext cx="9144000" cy="4365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629C3-B4F0-6895-7895-5D12747E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pic>
        <p:nvPicPr>
          <p:cNvPr id="9" name="Graphic 7">
            <a:extLst>
              <a:ext uri="{FF2B5EF4-FFF2-40B4-BE49-F238E27FC236}">
                <a16:creationId xmlns:a16="http://schemas.microsoft.com/office/drawing/2014/main" id="{2362B973-30A2-9B07-E51E-40B97A58ACC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DE424916-59C6-5E8B-8B88-733C7935076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E0C66E4-D439-C240-B041-095D9B0E3F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13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P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with her fingers on her chin&#10;&#10;Description automatically generated">
            <a:extLst>
              <a:ext uri="{FF2B5EF4-FFF2-40B4-BE49-F238E27FC236}">
                <a16:creationId xmlns:a16="http://schemas.microsoft.com/office/drawing/2014/main" id="{1ABC5D01-B57F-C97F-BA95-D08783773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6349" y="3179562"/>
            <a:ext cx="5695345" cy="1125749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96351" y="2495735"/>
            <a:ext cx="2340286" cy="56425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wrap="square" anchor="ctr">
            <a:spAutoFit/>
          </a:bodyPr>
          <a:lstStyle>
            <a:lvl1pPr marL="0" indent="0" algn="ctr">
              <a:buNone/>
              <a:defRPr sz="17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Work Package 3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CB2F9104-F05D-275A-A92B-724DB1DCA64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51488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A0D7927-E63F-C024-1212-A9D436462D1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90627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F5EBB40-5B7F-BE73-695F-DDA910069AB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29766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0E435BA3-819B-133F-FDA8-C801133ED5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8904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C5233FE-AC5E-EB1E-E3BA-C810E643F68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6695" y="333375"/>
            <a:ext cx="1340343" cy="81713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C53FE61-4EAA-56B3-9246-61F37D9EEE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7187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6_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3786B4-0EE8-C08D-1C89-C7819791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pic>
        <p:nvPicPr>
          <p:cNvPr id="9" name="Graphic 7">
            <a:extLst>
              <a:ext uri="{FF2B5EF4-FFF2-40B4-BE49-F238E27FC236}">
                <a16:creationId xmlns:a16="http://schemas.microsoft.com/office/drawing/2014/main" id="{934AC21F-BC6C-DFBF-81A4-ECA0FD2D331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7F00248-1262-67A7-0B3B-5485F73BA4F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D39FCFCE-55D4-D8C6-C8AB-476D94FB05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60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53E43E8A-788D-FCC7-A45B-F9066B2C8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F458318B-256B-18F4-6DD4-CE9D4A568A9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03AD3-F627-0B15-9F65-486EEC459741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DA441-54AD-8C9B-15CB-65E45398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27A41CB-3213-1242-AA55-3CEDD14E71E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DC4A9373-8C5E-1540-3B7E-6B2514E321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69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person's face&#10;&#10;Description automatically generated">
            <a:extLst>
              <a:ext uri="{FF2B5EF4-FFF2-40B4-BE49-F238E27FC236}">
                <a16:creationId xmlns:a16="http://schemas.microsoft.com/office/drawing/2014/main" id="{46DD5403-554C-F753-1D08-51025BC5F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D7E74BA-AFD2-048B-EECC-11EB1BB61E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8952" y="2856179"/>
            <a:ext cx="5177586" cy="1706732"/>
          </a:xfrm>
        </p:spPr>
        <p:txBody>
          <a:bodyPr anchor="b"/>
          <a:lstStyle>
            <a:lvl1pPr algn="l"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Questions?</a:t>
            </a:r>
            <a:endParaRPr lang="en-IE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13311DF-0857-DAB1-8E64-74A54FC43C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8952" y="2410982"/>
            <a:ext cx="5177586" cy="398062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Thank you page subtitle style</a:t>
            </a:r>
            <a:endParaRPr lang="en-IE" dirty="0"/>
          </a:p>
        </p:txBody>
      </p:sp>
      <p:pic>
        <p:nvPicPr>
          <p:cNvPr id="3" name="Graphic 7">
            <a:extLst>
              <a:ext uri="{FF2B5EF4-FFF2-40B4-BE49-F238E27FC236}">
                <a16:creationId xmlns:a16="http://schemas.microsoft.com/office/drawing/2014/main" id="{A2EF07C2-F081-E407-679A-F1F305ABF75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3940" y="6157781"/>
            <a:ext cx="1639743" cy="36512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A4262CE2-8F50-7840-CCC9-53FCCA3962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0FA68CE-9F73-87AB-AFC0-91B119F254F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6695" y="344008"/>
            <a:ext cx="1340343" cy="81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4202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-2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looking down with a pink arrow&#10;&#10;Description automatically generated">
            <a:extLst>
              <a:ext uri="{FF2B5EF4-FFF2-40B4-BE49-F238E27FC236}">
                <a16:creationId xmlns:a16="http://schemas.microsoft.com/office/drawing/2014/main" id="{6ED33A12-6EAD-544F-1E99-80D767E5F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94691" y="2856179"/>
            <a:ext cx="5177586" cy="1706732"/>
          </a:xfrm>
        </p:spPr>
        <p:txBody>
          <a:bodyPr anchor="b"/>
          <a:lstStyle>
            <a:lvl1pPr algn="l"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Thank you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94691" y="2410982"/>
            <a:ext cx="5177586" cy="398062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Thank you page subtitle style</a:t>
            </a:r>
            <a:endParaRPr lang="en-IE" dirty="0"/>
          </a:p>
        </p:txBody>
      </p:sp>
      <p:pic>
        <p:nvPicPr>
          <p:cNvPr id="5" name="Graphic 7">
            <a:extLst>
              <a:ext uri="{FF2B5EF4-FFF2-40B4-BE49-F238E27FC236}">
                <a16:creationId xmlns:a16="http://schemas.microsoft.com/office/drawing/2014/main" id="{29009E1D-E3E2-7321-F6B4-74400639E9D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836D015-6148-F850-0DBB-FE04B2C0BB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2CDFBF9-68B2-ADE5-E57B-92349C29660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6695" y="333375"/>
            <a:ext cx="1340343" cy="81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79737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P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with her fingers on her chin&#10;&#10;Description automatically generated">
            <a:extLst>
              <a:ext uri="{FF2B5EF4-FFF2-40B4-BE49-F238E27FC236}">
                <a16:creationId xmlns:a16="http://schemas.microsoft.com/office/drawing/2014/main" id="{BF0B2CE3-125A-0B73-E4FE-0734662A8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6349" y="3179562"/>
            <a:ext cx="5695345" cy="1125749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96351" y="2495735"/>
            <a:ext cx="2340286" cy="56425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wrap="square" anchor="ctr">
            <a:spAutoFit/>
          </a:bodyPr>
          <a:lstStyle>
            <a:lvl1pPr marL="0" indent="0" algn="ctr">
              <a:buNone/>
              <a:defRPr sz="17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Work Package 4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5FA998F7-C9FD-75FE-1989-58711110D30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51488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7C4852A-BF15-55CF-C1EE-B2A1EE9F8AD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90627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4C5077F1-3C88-B628-4B01-71ECE53BCAC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29766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7554C7CE-D57B-EC80-6FBB-DA05B68AE03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8904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3A42770-2FED-D5FA-3D0C-9E2772B5E44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6695" y="333375"/>
            <a:ext cx="1340343" cy="81713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77580E0-9F13-97E9-9959-19219A4C23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376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P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with her fingers on her chin&#10;&#10;Description automatically generated">
            <a:extLst>
              <a:ext uri="{FF2B5EF4-FFF2-40B4-BE49-F238E27FC236}">
                <a16:creationId xmlns:a16="http://schemas.microsoft.com/office/drawing/2014/main" id="{BB90E8BC-996B-FD64-633B-4AC70E524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6349" y="3179562"/>
            <a:ext cx="5695345" cy="1125749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96351" y="2495735"/>
            <a:ext cx="2340286" cy="56425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wrap="square" anchor="ctr">
            <a:spAutoFit/>
          </a:bodyPr>
          <a:lstStyle>
            <a:lvl1pPr marL="0" indent="0" algn="ctr">
              <a:buNone/>
              <a:defRPr sz="17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Work Package 5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F82C0BEE-4A33-1E63-CFA8-EB9CBB3B63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51488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02AD2FA-1042-B052-7C31-DDD6B5C8E93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90627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21D2E51D-3703-6B84-0A5B-A9E8C8F8217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29766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F7C2B3BD-21FE-18EA-3636-D79431CB9F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8904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52F9C81-7A04-2DEC-3945-0C2376B42C5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6695" y="333375"/>
            <a:ext cx="1340343" cy="81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8933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P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ith her fingers on her chin&#10;&#10;Description automatically generated">
            <a:extLst>
              <a:ext uri="{FF2B5EF4-FFF2-40B4-BE49-F238E27FC236}">
                <a16:creationId xmlns:a16="http://schemas.microsoft.com/office/drawing/2014/main" id="{03C1D700-F016-387B-C036-FBA31A0CA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6349" y="3179562"/>
            <a:ext cx="5695345" cy="1125749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96351" y="2495735"/>
            <a:ext cx="2340286" cy="56425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wrap="square" anchor="ctr">
            <a:spAutoFit/>
          </a:bodyPr>
          <a:lstStyle>
            <a:lvl1pPr marL="0" indent="0" algn="ctr">
              <a:buNone/>
              <a:defRPr sz="17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Work Package 6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BE320D7-6F72-4A72-49C7-477F5C30C00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6695" y="333375"/>
            <a:ext cx="1340343" cy="81713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BE9935E-1B6B-6266-375F-A1AE1571B2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8320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037093E4-EF07-27C8-C343-235C3B46F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234B3C-AF8A-6762-5A3F-69C1E935EE6B}"/>
              </a:ext>
            </a:extLst>
          </p:cNvPr>
          <p:cNvSpPr txBox="1"/>
          <p:nvPr/>
        </p:nvSpPr>
        <p:spPr>
          <a:xfrm>
            <a:off x="2375638" y="1934982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solidFill>
                  <a:prstClr val="white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Agenda</a:t>
            </a:r>
            <a:endParaRPr lang="en-US" sz="3600" dirty="0">
              <a:solidFill>
                <a:prstClr val="white"/>
              </a:solidFill>
              <a:latin typeface="+mj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0D8D59-F441-A33B-A72A-D091013D4D9F}"/>
              </a:ext>
            </a:extLst>
          </p:cNvPr>
          <p:cNvCxnSpPr/>
          <p:nvPr/>
        </p:nvCxnSpPr>
        <p:spPr>
          <a:xfrm>
            <a:off x="4814596" y="811764"/>
            <a:ext cx="0" cy="5234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8C08B6-284E-4DE9-C0C4-D56CBC0964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7838" y="2045620"/>
            <a:ext cx="4927600" cy="3897312"/>
          </a:xfrm>
        </p:spPr>
        <p:txBody>
          <a:bodyPr>
            <a:normAutofit/>
          </a:bodyPr>
          <a:lstStyle>
            <a:lvl1pPr marL="457200" indent="-457200">
              <a:buSzPct val="150000"/>
              <a:buFont typeface="+mj-lt"/>
              <a:buAutoNum type="arabicPeriod"/>
              <a:defRPr sz="1600">
                <a:latin typeface="+mj-lt"/>
              </a:defRPr>
            </a:lvl1pPr>
            <a:lvl2pPr marL="800100" indent="-342900">
              <a:buSzPct val="150000"/>
              <a:buFont typeface="+mj-lt"/>
              <a:buAutoNum type="arabicPeriod"/>
              <a:defRPr>
                <a:latin typeface="+mj-lt"/>
              </a:defRPr>
            </a:lvl2pPr>
            <a:lvl3pPr marL="1257300" indent="-342900">
              <a:buSzPct val="150000"/>
              <a:buFont typeface="+mj-lt"/>
              <a:buAutoNum type="arabicPeriod"/>
              <a:defRPr>
                <a:latin typeface="+mj-lt"/>
              </a:defRPr>
            </a:lvl3pPr>
            <a:lvl4pPr>
              <a:buSzPct val="150000"/>
              <a:buFont typeface="+mj-lt"/>
              <a:buAutoNum type="arabicPeriod"/>
              <a:defRPr>
                <a:latin typeface="+mj-lt"/>
              </a:defRPr>
            </a:lvl4pPr>
            <a:lvl5pPr>
              <a:buSzPct val="150000"/>
              <a:buFont typeface="+mj-lt"/>
              <a:buAutoNum type="arabicPeriod"/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topic 1</a:t>
            </a:r>
          </a:p>
          <a:p>
            <a:pPr lvl="0"/>
            <a:r>
              <a:rPr lang="en-US" dirty="0"/>
              <a:t>Click to edit topic 2</a:t>
            </a:r>
          </a:p>
          <a:p>
            <a:pPr lvl="0"/>
            <a:r>
              <a:rPr lang="en-US" dirty="0"/>
              <a:t>Click to edit topic 3</a:t>
            </a:r>
          </a:p>
          <a:p>
            <a:pPr lvl="0"/>
            <a:r>
              <a:rPr lang="en-US" dirty="0"/>
              <a:t>Click to edit topic 4</a:t>
            </a:r>
          </a:p>
          <a:p>
            <a:pPr lvl="0"/>
            <a:r>
              <a:rPr lang="en-US" dirty="0"/>
              <a:t>Click to edit topic 5</a:t>
            </a:r>
          </a:p>
        </p:txBody>
      </p:sp>
      <p:pic>
        <p:nvPicPr>
          <p:cNvPr id="16" name="Graphic 7">
            <a:extLst>
              <a:ext uri="{FF2B5EF4-FFF2-40B4-BE49-F238E27FC236}">
                <a16:creationId xmlns:a16="http://schemas.microsoft.com/office/drawing/2014/main" id="{09FA143D-FBAF-5981-664A-6E98CF098F4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E4AF2A4-B9D8-B63C-54EC-84E9A50FEBF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A874517-20A9-FC10-9A9F-5E048C97FE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5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A264323F-1D18-F3FF-A86A-82586A177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0D8D59-F441-A33B-A72A-D091013D4D9F}"/>
              </a:ext>
            </a:extLst>
          </p:cNvPr>
          <p:cNvCxnSpPr/>
          <p:nvPr/>
        </p:nvCxnSpPr>
        <p:spPr>
          <a:xfrm>
            <a:off x="4814596" y="811764"/>
            <a:ext cx="0" cy="5234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8C08B6-284E-4DE9-C0C4-D56CBC0964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7838" y="1612487"/>
            <a:ext cx="4927600" cy="324601"/>
          </a:xfrm>
        </p:spPr>
        <p:txBody>
          <a:bodyPr>
            <a:normAutofit/>
          </a:bodyPr>
          <a:lstStyle>
            <a:lvl1pPr marL="0" indent="0">
              <a:buSzPct val="150000"/>
              <a:buFont typeface="+mj-lt"/>
              <a:buNone/>
              <a:defRPr sz="1400">
                <a:latin typeface="+mj-lt"/>
              </a:defRPr>
            </a:lvl1pPr>
            <a:lvl2pPr marL="800100" indent="-342900">
              <a:buSzPct val="150000"/>
              <a:buFont typeface="+mj-lt"/>
              <a:buAutoNum type="arabicPeriod"/>
              <a:defRPr>
                <a:latin typeface="+mj-lt"/>
              </a:defRPr>
            </a:lvl2pPr>
            <a:lvl3pPr marL="1257300" indent="-342900">
              <a:buSzPct val="150000"/>
              <a:buFont typeface="+mj-lt"/>
              <a:buAutoNum type="arabicPeriod"/>
              <a:defRPr>
                <a:latin typeface="+mj-lt"/>
              </a:defRPr>
            </a:lvl3pPr>
            <a:lvl4pPr>
              <a:buSzPct val="150000"/>
              <a:buFont typeface="+mj-lt"/>
              <a:buAutoNum type="arabicPeriod"/>
              <a:defRPr>
                <a:latin typeface="+mj-lt"/>
              </a:defRPr>
            </a:lvl4pPr>
            <a:lvl5pPr>
              <a:buSzPct val="150000"/>
              <a:buFont typeface="+mj-lt"/>
              <a:buAutoNum type="arabicPeriod"/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topic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037E0-0CB5-84BF-F256-1C8FBDF5BB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46724" y="1973346"/>
            <a:ext cx="4968875" cy="565317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en-US" dirty="0"/>
              <a:t>Click to edit topic description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90D2F066-77B6-7665-E81A-9125D4177B5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57838" y="2924944"/>
            <a:ext cx="4927600" cy="324601"/>
          </a:xfrm>
        </p:spPr>
        <p:txBody>
          <a:bodyPr>
            <a:normAutofit/>
          </a:bodyPr>
          <a:lstStyle>
            <a:lvl1pPr marL="0" indent="0">
              <a:buSzPct val="150000"/>
              <a:buFont typeface="+mj-lt"/>
              <a:buNone/>
              <a:defRPr sz="1400">
                <a:latin typeface="+mj-lt"/>
              </a:defRPr>
            </a:lvl1pPr>
            <a:lvl2pPr marL="800100" indent="-342900">
              <a:buSzPct val="150000"/>
              <a:buFont typeface="+mj-lt"/>
              <a:buAutoNum type="arabicPeriod"/>
              <a:defRPr>
                <a:latin typeface="+mj-lt"/>
              </a:defRPr>
            </a:lvl2pPr>
            <a:lvl3pPr marL="1257300" indent="-342900">
              <a:buSzPct val="150000"/>
              <a:buFont typeface="+mj-lt"/>
              <a:buAutoNum type="arabicPeriod"/>
              <a:defRPr>
                <a:latin typeface="+mj-lt"/>
              </a:defRPr>
            </a:lvl3pPr>
            <a:lvl4pPr>
              <a:buSzPct val="150000"/>
              <a:buFont typeface="+mj-lt"/>
              <a:buAutoNum type="arabicPeriod"/>
              <a:defRPr>
                <a:latin typeface="+mj-lt"/>
              </a:defRPr>
            </a:lvl4pPr>
            <a:lvl5pPr>
              <a:buSzPct val="150000"/>
              <a:buFont typeface="+mj-lt"/>
              <a:buAutoNum type="arabicPeriod"/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topic 1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4E31504-FAFF-1AFF-A235-E9E4DE83D9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46724" y="3285803"/>
            <a:ext cx="4968875" cy="565317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en-US" dirty="0"/>
              <a:t>Click to edit topic description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512B05D-8F7E-592C-65FB-9F72A64514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7838" y="4365104"/>
            <a:ext cx="4927600" cy="324601"/>
          </a:xfrm>
        </p:spPr>
        <p:txBody>
          <a:bodyPr>
            <a:normAutofit/>
          </a:bodyPr>
          <a:lstStyle>
            <a:lvl1pPr marL="0" indent="0">
              <a:buSzPct val="150000"/>
              <a:buFont typeface="+mj-lt"/>
              <a:buNone/>
              <a:defRPr sz="1400">
                <a:latin typeface="+mj-lt"/>
              </a:defRPr>
            </a:lvl1pPr>
            <a:lvl2pPr marL="800100" indent="-342900">
              <a:buSzPct val="150000"/>
              <a:buFont typeface="+mj-lt"/>
              <a:buAutoNum type="arabicPeriod"/>
              <a:defRPr>
                <a:latin typeface="+mj-lt"/>
              </a:defRPr>
            </a:lvl2pPr>
            <a:lvl3pPr marL="1257300" indent="-342900">
              <a:buSzPct val="150000"/>
              <a:buFont typeface="+mj-lt"/>
              <a:buAutoNum type="arabicPeriod"/>
              <a:defRPr>
                <a:latin typeface="+mj-lt"/>
              </a:defRPr>
            </a:lvl3pPr>
            <a:lvl4pPr>
              <a:buSzPct val="150000"/>
              <a:buFont typeface="+mj-lt"/>
              <a:buAutoNum type="arabicPeriod"/>
              <a:defRPr>
                <a:latin typeface="+mj-lt"/>
              </a:defRPr>
            </a:lvl4pPr>
            <a:lvl5pPr>
              <a:buSzPct val="150000"/>
              <a:buFont typeface="+mj-lt"/>
              <a:buAutoNum type="arabicPeriod"/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topic 1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E6DC051-5522-4F20-E853-0D5CA4B141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46724" y="4725963"/>
            <a:ext cx="4968875" cy="565317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en-US" dirty="0"/>
              <a:t>Click to edit topic description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5E199F-7967-B0AC-59F7-4CECB84FAAB7}"/>
              </a:ext>
            </a:extLst>
          </p:cNvPr>
          <p:cNvSpPr txBox="1"/>
          <p:nvPr/>
        </p:nvSpPr>
        <p:spPr>
          <a:xfrm>
            <a:off x="2375638" y="1934982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solidFill>
                  <a:prstClr val="white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Agenda</a:t>
            </a:r>
            <a:endParaRPr lang="en-US" sz="3600" dirty="0">
              <a:solidFill>
                <a:prstClr val="white"/>
              </a:solidFill>
              <a:latin typeface="+mj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22" name="Graphic 7">
            <a:extLst>
              <a:ext uri="{FF2B5EF4-FFF2-40B4-BE49-F238E27FC236}">
                <a16:creationId xmlns:a16="http://schemas.microsoft.com/office/drawing/2014/main" id="{E2C6A612-6A5C-ED18-8F33-9591778E83F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37AA724-86B6-6989-31D4-7431B91C2E2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2C8B27B-71C0-059D-333B-846290369E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70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361C74-1E13-0914-963C-A164BFD2A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5CA4E-50C9-932A-70A1-2FA4FA1EB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984" y="1825625"/>
            <a:ext cx="109898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3AC5C-ECFD-57B3-94B3-7194D08FF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02EF8-9DF0-A655-AE88-6086574A4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BEFD5-93E7-57A9-6372-7256BA40C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623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2" r:id="rId1"/>
    <p:sldLayoutId id="2147484263" r:id="rId2"/>
    <p:sldLayoutId id="2147484264" r:id="rId3"/>
    <p:sldLayoutId id="2147484265" r:id="rId4"/>
    <p:sldLayoutId id="2147484266" r:id="rId5"/>
    <p:sldLayoutId id="2147484267" r:id="rId6"/>
    <p:sldLayoutId id="2147484268" r:id="rId7"/>
    <p:sldLayoutId id="2147484269" r:id="rId8"/>
    <p:sldLayoutId id="2147484270" r:id="rId9"/>
    <p:sldLayoutId id="2147484271" r:id="rId10"/>
    <p:sldLayoutId id="2147484272" r:id="rId11"/>
    <p:sldLayoutId id="2147484273" r:id="rId12"/>
    <p:sldLayoutId id="2147484274" r:id="rId13"/>
    <p:sldLayoutId id="2147484275" r:id="rId14"/>
    <p:sldLayoutId id="2147484276" r:id="rId15"/>
    <p:sldLayoutId id="2147484277" r:id="rId16"/>
    <p:sldLayoutId id="2147484278" r:id="rId17"/>
    <p:sldLayoutId id="2147484279" r:id="rId18"/>
    <p:sldLayoutId id="2147484280" r:id="rId19"/>
    <p:sldLayoutId id="2147484281" r:id="rId20"/>
    <p:sldLayoutId id="2147484282" r:id="rId21"/>
    <p:sldLayoutId id="2147484283" r:id="rId22"/>
    <p:sldLayoutId id="2147484284" r:id="rId23"/>
    <p:sldLayoutId id="2147484285" r:id="rId24"/>
    <p:sldLayoutId id="2147484286" r:id="rId25"/>
    <p:sldLayoutId id="2147484287" r:id="rId26"/>
    <p:sldLayoutId id="2147484288" r:id="rId27"/>
    <p:sldLayoutId id="2147484289" r:id="rId28"/>
    <p:sldLayoutId id="2147484290" r:id="rId29"/>
    <p:sldLayoutId id="2147484291" r:id="rId30"/>
    <p:sldLayoutId id="2147484292" r:id="rId31"/>
    <p:sldLayoutId id="2147484293" r:id="rId32"/>
    <p:sldLayoutId id="2147484295" r:id="rId33"/>
    <p:sldLayoutId id="2147484296" r:id="rId34"/>
    <p:sldLayoutId id="2147484297" r:id="rId35"/>
    <p:sldLayoutId id="2147484298" r:id="rId36"/>
    <p:sldLayoutId id="2147484299" r:id="rId37"/>
    <p:sldLayoutId id="2147484300" r:id="rId38"/>
    <p:sldLayoutId id="2147484301" r:id="rId39"/>
    <p:sldLayoutId id="2147484302" r:id="rId40"/>
    <p:sldLayoutId id="2147484303" r:id="rId41"/>
    <p:sldLayoutId id="2147484304" r:id="rId42"/>
    <p:sldLayoutId id="2147484305" r:id="rId43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2"/>
        </a:buClr>
        <a:buSzPct val="124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92D050"/>
        </a:buClr>
        <a:buSzPct val="12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92D050"/>
        </a:buClr>
        <a:buSzPct val="12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92D050"/>
        </a:buClr>
        <a:buSzPct val="127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92D050"/>
        </a:buClr>
        <a:buSzPct val="127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11">
          <p15:clr>
            <a:srgbClr val="F26B43"/>
          </p15:clr>
        </p15:guide>
        <p15:guide id="4" pos="7469">
          <p15:clr>
            <a:srgbClr val="F26B43"/>
          </p15:clr>
        </p15:guide>
        <p15:guide id="5" orient="horz" pos="210">
          <p15:clr>
            <a:srgbClr val="F26B43"/>
          </p15:clr>
        </p15:guide>
        <p15:guide id="6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21" Type="http://schemas.openxmlformats.org/officeDocument/2006/relationships/image" Target="../media/image69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24" Type="http://schemas.openxmlformats.org/officeDocument/2006/relationships/image" Target="../media/image72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23" Type="http://schemas.openxmlformats.org/officeDocument/2006/relationships/image" Target="../media/image71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Relationship Id="rId22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cs.ucla.edu/~guyvdb/slides/ComputersAndThought.pdf" TargetMode="External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cs.ucla.edu/~guyvdb/slides/ComputersAndThought.pdf" TargetMode="External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jp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10" Type="http://schemas.openxmlformats.org/officeDocument/2006/relationships/image" Target="../media/image36.jpg"/><Relationship Id="rId4" Type="http://schemas.openxmlformats.org/officeDocument/2006/relationships/image" Target="../media/image79.jpg"/><Relationship Id="rId9" Type="http://schemas.openxmlformats.org/officeDocument/2006/relationships/image" Target="../media/image35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4.jpg"/><Relationship Id="rId7" Type="http://schemas.openxmlformats.org/officeDocument/2006/relationships/image" Target="../media/image28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Relationship Id="rId9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7" Type="http://schemas.openxmlformats.org/officeDocument/2006/relationships/image" Target="../media/image36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0D73AD-8949-DE32-DF7C-BDA3659D2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AI and its history</a:t>
            </a:r>
            <a:endParaRPr lang="en-IE" sz="3200" dirty="0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A8DBAB3C-14DA-767E-9450-B54E93DC4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6350" y="2075381"/>
            <a:ext cx="4083743" cy="984608"/>
          </a:xfrm>
          <a:prstGeom prst="roundRect">
            <a:avLst>
              <a:gd name="adj" fmla="val 50000"/>
            </a:avLst>
          </a:prstGeom>
          <a:solidFill>
            <a:srgbClr val="CDE3F5"/>
          </a:solidFill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it-IT" sz="4000" dirty="0">
                <a:solidFill>
                  <a:schemeClr val="tx1"/>
                </a:solidFill>
              </a:rPr>
              <a:t>AI</a:t>
            </a:r>
            <a:endParaRPr lang="de-IE" sz="4000" dirty="0">
              <a:solidFill>
                <a:schemeClr val="tx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9E58989-8CD0-1D54-A762-DED99EC561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BBA8F72-832E-7132-10A7-3E208926B8A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0DE4576-3717-1601-8F39-C6CEB67526F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C2E9EB1-3371-CFE3-AABD-8C4917CDA7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DB9B5A3-9D35-ACD4-23E1-CCDE63921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000" y="4572000"/>
            <a:ext cx="1755800" cy="4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3240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A7EEE7-3D96-6B68-2DF0-DF1CAB32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32D150-F722-8EE0-8B23-0D04DC7B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FA9C-ACEC-4B87-9D33-03CFB048E816}" type="slidenum">
              <a:rPr lang="en-IE" smtClean="0"/>
              <a:pPr/>
              <a:t>10</a:t>
            </a:fld>
            <a:endParaRPr lang="en-I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5191D4-48D6-1D9D-FB06-406CDF6D90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F48ECB60-95A8-5C49-171E-00CA788892C4}"/>
              </a:ext>
            </a:extLst>
          </p:cNvPr>
          <p:cNvSpPr/>
          <p:nvPr/>
        </p:nvSpPr>
        <p:spPr>
          <a:xfrm>
            <a:off x="179831" y="6079235"/>
            <a:ext cx="11833225" cy="3810"/>
          </a:xfrm>
          <a:custGeom>
            <a:avLst/>
            <a:gdLst/>
            <a:ahLst/>
            <a:cxnLst/>
            <a:rect l="l" t="t" r="r" b="b"/>
            <a:pathLst>
              <a:path w="11833225" h="3810">
                <a:moveTo>
                  <a:pt x="0" y="0"/>
                </a:moveTo>
                <a:lnTo>
                  <a:pt x="11833225" y="3213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6">
            <a:extLst>
              <a:ext uri="{FF2B5EF4-FFF2-40B4-BE49-F238E27FC236}">
                <a16:creationId xmlns:a16="http://schemas.microsoft.com/office/drawing/2014/main" id="{5390996D-29DA-AD51-E62A-80E3F8AACA31}"/>
              </a:ext>
            </a:extLst>
          </p:cNvPr>
          <p:cNvGrpSpPr/>
          <p:nvPr/>
        </p:nvGrpSpPr>
        <p:grpSpPr>
          <a:xfrm>
            <a:off x="944880" y="1731264"/>
            <a:ext cx="10299700" cy="3937000"/>
            <a:chOff x="944880" y="1731264"/>
            <a:chExt cx="10299700" cy="3937000"/>
          </a:xfrm>
        </p:grpSpPr>
        <p:sp>
          <p:nvSpPr>
            <p:cNvPr id="30" name="object 27">
              <a:extLst>
                <a:ext uri="{FF2B5EF4-FFF2-40B4-BE49-F238E27FC236}">
                  <a16:creationId xmlns:a16="http://schemas.microsoft.com/office/drawing/2014/main" id="{8253405F-FFDF-3B17-D281-A94F7C873BEA}"/>
                </a:ext>
              </a:extLst>
            </p:cNvPr>
            <p:cNvSpPr/>
            <p:nvPr/>
          </p:nvSpPr>
          <p:spPr>
            <a:xfrm>
              <a:off x="944880" y="1731264"/>
              <a:ext cx="7983220" cy="3937000"/>
            </a:xfrm>
            <a:custGeom>
              <a:avLst/>
              <a:gdLst/>
              <a:ahLst/>
              <a:cxnLst/>
              <a:rect l="l" t="t" r="r" b="b"/>
              <a:pathLst>
                <a:path w="7983220" h="3937000">
                  <a:moveTo>
                    <a:pt x="3991355" y="0"/>
                  </a:moveTo>
                  <a:lnTo>
                    <a:pt x="3927886" y="243"/>
                  </a:lnTo>
                  <a:lnTo>
                    <a:pt x="3864655" y="972"/>
                  </a:lnTo>
                  <a:lnTo>
                    <a:pt x="3801670" y="2183"/>
                  </a:lnTo>
                  <a:lnTo>
                    <a:pt x="3738939" y="3872"/>
                  </a:lnTo>
                  <a:lnTo>
                    <a:pt x="3676468" y="6035"/>
                  </a:lnTo>
                  <a:lnTo>
                    <a:pt x="3614265" y="8669"/>
                  </a:lnTo>
                  <a:lnTo>
                    <a:pt x="3552338" y="11771"/>
                  </a:lnTo>
                  <a:lnTo>
                    <a:pt x="3490693" y="15336"/>
                  </a:lnTo>
                  <a:lnTo>
                    <a:pt x="3429339" y="19361"/>
                  </a:lnTo>
                  <a:lnTo>
                    <a:pt x="3368281" y="23842"/>
                  </a:lnTo>
                  <a:lnTo>
                    <a:pt x="3307528" y="28776"/>
                  </a:lnTo>
                  <a:lnTo>
                    <a:pt x="3247087" y="34160"/>
                  </a:lnTo>
                  <a:lnTo>
                    <a:pt x="3186966" y="39989"/>
                  </a:lnTo>
                  <a:lnTo>
                    <a:pt x="3127170" y="46260"/>
                  </a:lnTo>
                  <a:lnTo>
                    <a:pt x="3067709" y="52970"/>
                  </a:lnTo>
                  <a:lnTo>
                    <a:pt x="3008588" y="60114"/>
                  </a:lnTo>
                  <a:lnTo>
                    <a:pt x="2949816" y="67689"/>
                  </a:lnTo>
                  <a:lnTo>
                    <a:pt x="2891400" y="75693"/>
                  </a:lnTo>
                  <a:lnTo>
                    <a:pt x="2833346" y="84120"/>
                  </a:lnTo>
                  <a:lnTo>
                    <a:pt x="2775663" y="92967"/>
                  </a:lnTo>
                  <a:lnTo>
                    <a:pt x="2718358" y="102232"/>
                  </a:lnTo>
                  <a:lnTo>
                    <a:pt x="2661437" y="111909"/>
                  </a:lnTo>
                  <a:lnTo>
                    <a:pt x="2604909" y="121997"/>
                  </a:lnTo>
                  <a:lnTo>
                    <a:pt x="2548780" y="132490"/>
                  </a:lnTo>
                  <a:lnTo>
                    <a:pt x="2493058" y="143385"/>
                  </a:lnTo>
                  <a:lnTo>
                    <a:pt x="2437751" y="154680"/>
                  </a:lnTo>
                  <a:lnTo>
                    <a:pt x="2382864" y="166369"/>
                  </a:lnTo>
                  <a:lnTo>
                    <a:pt x="2328407" y="178450"/>
                  </a:lnTo>
                  <a:lnTo>
                    <a:pt x="2274385" y="190919"/>
                  </a:lnTo>
                  <a:lnTo>
                    <a:pt x="2220807" y="203773"/>
                  </a:lnTo>
                  <a:lnTo>
                    <a:pt x="2167680" y="217007"/>
                  </a:lnTo>
                  <a:lnTo>
                    <a:pt x="2115010" y="230618"/>
                  </a:lnTo>
                  <a:lnTo>
                    <a:pt x="2062806" y="244603"/>
                  </a:lnTo>
                  <a:lnTo>
                    <a:pt x="2011075" y="258958"/>
                  </a:lnTo>
                  <a:lnTo>
                    <a:pt x="1959823" y="273679"/>
                  </a:lnTo>
                  <a:lnTo>
                    <a:pt x="1909059" y="288763"/>
                  </a:lnTo>
                  <a:lnTo>
                    <a:pt x="1858789" y="304206"/>
                  </a:lnTo>
                  <a:lnTo>
                    <a:pt x="1809021" y="320005"/>
                  </a:lnTo>
                  <a:lnTo>
                    <a:pt x="1759762" y="336155"/>
                  </a:lnTo>
                  <a:lnTo>
                    <a:pt x="1711019" y="352654"/>
                  </a:lnTo>
                  <a:lnTo>
                    <a:pt x="1662801" y="369498"/>
                  </a:lnTo>
                  <a:lnTo>
                    <a:pt x="1615113" y="386683"/>
                  </a:lnTo>
                  <a:lnTo>
                    <a:pt x="1567963" y="404205"/>
                  </a:lnTo>
                  <a:lnTo>
                    <a:pt x="1521360" y="422061"/>
                  </a:lnTo>
                  <a:lnTo>
                    <a:pt x="1475309" y="440248"/>
                  </a:lnTo>
                  <a:lnTo>
                    <a:pt x="1429819" y="458761"/>
                  </a:lnTo>
                  <a:lnTo>
                    <a:pt x="1384896" y="477598"/>
                  </a:lnTo>
                  <a:lnTo>
                    <a:pt x="1340548" y="496753"/>
                  </a:lnTo>
                  <a:lnTo>
                    <a:pt x="1296782" y="516225"/>
                  </a:lnTo>
                  <a:lnTo>
                    <a:pt x="1253605" y="536009"/>
                  </a:lnTo>
                  <a:lnTo>
                    <a:pt x="1211026" y="556102"/>
                  </a:lnTo>
                  <a:lnTo>
                    <a:pt x="1169050" y="576500"/>
                  </a:lnTo>
                  <a:lnTo>
                    <a:pt x="1127686" y="597200"/>
                  </a:lnTo>
                  <a:lnTo>
                    <a:pt x="1086941" y="618197"/>
                  </a:lnTo>
                  <a:lnTo>
                    <a:pt x="1046822" y="639488"/>
                  </a:lnTo>
                  <a:lnTo>
                    <a:pt x="1007336" y="661071"/>
                  </a:lnTo>
                  <a:lnTo>
                    <a:pt x="968490" y="682940"/>
                  </a:lnTo>
                  <a:lnTo>
                    <a:pt x="930293" y="705093"/>
                  </a:lnTo>
                  <a:lnTo>
                    <a:pt x="892751" y="727526"/>
                  </a:lnTo>
                  <a:lnTo>
                    <a:pt x="855871" y="750235"/>
                  </a:lnTo>
                  <a:lnTo>
                    <a:pt x="819662" y="773216"/>
                  </a:lnTo>
                  <a:lnTo>
                    <a:pt x="784129" y="796467"/>
                  </a:lnTo>
                  <a:lnTo>
                    <a:pt x="749281" y="819983"/>
                  </a:lnTo>
                  <a:lnTo>
                    <a:pt x="715125" y="843761"/>
                  </a:lnTo>
                  <a:lnTo>
                    <a:pt x="681667" y="867798"/>
                  </a:lnTo>
                  <a:lnTo>
                    <a:pt x="648916" y="892089"/>
                  </a:lnTo>
                  <a:lnTo>
                    <a:pt x="616879" y="916631"/>
                  </a:lnTo>
                  <a:lnTo>
                    <a:pt x="585563" y="941420"/>
                  </a:lnTo>
                  <a:lnTo>
                    <a:pt x="554975" y="966453"/>
                  </a:lnTo>
                  <a:lnTo>
                    <a:pt x="525123" y="991727"/>
                  </a:lnTo>
                  <a:lnTo>
                    <a:pt x="496014" y="1017237"/>
                  </a:lnTo>
                  <a:lnTo>
                    <a:pt x="467655" y="1042980"/>
                  </a:lnTo>
                  <a:lnTo>
                    <a:pt x="413216" y="1095152"/>
                  </a:lnTo>
                  <a:lnTo>
                    <a:pt x="361866" y="1148212"/>
                  </a:lnTo>
                  <a:lnTo>
                    <a:pt x="313664" y="1202132"/>
                  </a:lnTo>
                  <a:lnTo>
                    <a:pt x="268666" y="1256883"/>
                  </a:lnTo>
                  <a:lnTo>
                    <a:pt x="226933" y="1312437"/>
                  </a:lnTo>
                  <a:lnTo>
                    <a:pt x="188522" y="1368765"/>
                  </a:lnTo>
                  <a:lnTo>
                    <a:pt x="153492" y="1425837"/>
                  </a:lnTo>
                  <a:lnTo>
                    <a:pt x="121901" y="1483625"/>
                  </a:lnTo>
                  <a:lnTo>
                    <a:pt x="93807" y="1542100"/>
                  </a:lnTo>
                  <a:lnTo>
                    <a:pt x="69270" y="1601234"/>
                  </a:lnTo>
                  <a:lnTo>
                    <a:pt x="48348" y="1660997"/>
                  </a:lnTo>
                  <a:lnTo>
                    <a:pt x="31098" y="1721361"/>
                  </a:lnTo>
                  <a:lnTo>
                    <a:pt x="17580" y="1782296"/>
                  </a:lnTo>
                  <a:lnTo>
                    <a:pt x="7852" y="1843775"/>
                  </a:lnTo>
                  <a:lnTo>
                    <a:pt x="1972" y="1905767"/>
                  </a:lnTo>
                  <a:lnTo>
                    <a:pt x="0" y="1968246"/>
                  </a:lnTo>
                  <a:lnTo>
                    <a:pt x="494" y="1999543"/>
                  </a:lnTo>
                  <a:lnTo>
                    <a:pt x="4428" y="2061782"/>
                  </a:lnTo>
                  <a:lnTo>
                    <a:pt x="12239" y="2123522"/>
                  </a:lnTo>
                  <a:lnTo>
                    <a:pt x="23869" y="2184732"/>
                  </a:lnTo>
                  <a:lnTo>
                    <a:pt x="39260" y="2245386"/>
                  </a:lnTo>
                  <a:lnTo>
                    <a:pt x="58354" y="2305453"/>
                  </a:lnTo>
                  <a:lnTo>
                    <a:pt x="81091" y="2364904"/>
                  </a:lnTo>
                  <a:lnTo>
                    <a:pt x="107413" y="2423712"/>
                  </a:lnTo>
                  <a:lnTo>
                    <a:pt x="137263" y="2481848"/>
                  </a:lnTo>
                  <a:lnTo>
                    <a:pt x="170581" y="2539282"/>
                  </a:lnTo>
                  <a:lnTo>
                    <a:pt x="207309" y="2595985"/>
                  </a:lnTo>
                  <a:lnTo>
                    <a:pt x="247388" y="2651929"/>
                  </a:lnTo>
                  <a:lnTo>
                    <a:pt x="290761" y="2707086"/>
                  </a:lnTo>
                  <a:lnTo>
                    <a:pt x="337368" y="2761425"/>
                  </a:lnTo>
                  <a:lnTo>
                    <a:pt x="387152" y="2814919"/>
                  </a:lnTo>
                  <a:lnTo>
                    <a:pt x="440053" y="2867538"/>
                  </a:lnTo>
                  <a:lnTo>
                    <a:pt x="496014" y="2919254"/>
                  </a:lnTo>
                  <a:lnTo>
                    <a:pt x="525123" y="2944764"/>
                  </a:lnTo>
                  <a:lnTo>
                    <a:pt x="554975" y="2970038"/>
                  </a:lnTo>
                  <a:lnTo>
                    <a:pt x="585563" y="2995071"/>
                  </a:lnTo>
                  <a:lnTo>
                    <a:pt x="616879" y="3019860"/>
                  </a:lnTo>
                  <a:lnTo>
                    <a:pt x="648916" y="3044402"/>
                  </a:lnTo>
                  <a:lnTo>
                    <a:pt x="681667" y="3068693"/>
                  </a:lnTo>
                  <a:lnTo>
                    <a:pt x="715125" y="3092730"/>
                  </a:lnTo>
                  <a:lnTo>
                    <a:pt x="749281" y="3116508"/>
                  </a:lnTo>
                  <a:lnTo>
                    <a:pt x="784129" y="3140024"/>
                  </a:lnTo>
                  <a:lnTo>
                    <a:pt x="819662" y="3163275"/>
                  </a:lnTo>
                  <a:lnTo>
                    <a:pt x="855871" y="3186256"/>
                  </a:lnTo>
                  <a:lnTo>
                    <a:pt x="892751" y="3208965"/>
                  </a:lnTo>
                  <a:lnTo>
                    <a:pt x="930293" y="3231398"/>
                  </a:lnTo>
                  <a:lnTo>
                    <a:pt x="968490" y="3253551"/>
                  </a:lnTo>
                  <a:lnTo>
                    <a:pt x="1007336" y="3275420"/>
                  </a:lnTo>
                  <a:lnTo>
                    <a:pt x="1046822" y="3297003"/>
                  </a:lnTo>
                  <a:lnTo>
                    <a:pt x="1086941" y="3318294"/>
                  </a:lnTo>
                  <a:lnTo>
                    <a:pt x="1127686" y="3339291"/>
                  </a:lnTo>
                  <a:lnTo>
                    <a:pt x="1169050" y="3359991"/>
                  </a:lnTo>
                  <a:lnTo>
                    <a:pt x="1211026" y="3380389"/>
                  </a:lnTo>
                  <a:lnTo>
                    <a:pt x="1253605" y="3400482"/>
                  </a:lnTo>
                  <a:lnTo>
                    <a:pt x="1296782" y="3420266"/>
                  </a:lnTo>
                  <a:lnTo>
                    <a:pt x="1340548" y="3439738"/>
                  </a:lnTo>
                  <a:lnTo>
                    <a:pt x="1384896" y="3458893"/>
                  </a:lnTo>
                  <a:lnTo>
                    <a:pt x="1429819" y="3477730"/>
                  </a:lnTo>
                  <a:lnTo>
                    <a:pt x="1475309" y="3496243"/>
                  </a:lnTo>
                  <a:lnTo>
                    <a:pt x="1521360" y="3514430"/>
                  </a:lnTo>
                  <a:lnTo>
                    <a:pt x="1567963" y="3532286"/>
                  </a:lnTo>
                  <a:lnTo>
                    <a:pt x="1615113" y="3549808"/>
                  </a:lnTo>
                  <a:lnTo>
                    <a:pt x="1662801" y="3566993"/>
                  </a:lnTo>
                  <a:lnTo>
                    <a:pt x="1711019" y="3583837"/>
                  </a:lnTo>
                  <a:lnTo>
                    <a:pt x="1759762" y="3600336"/>
                  </a:lnTo>
                  <a:lnTo>
                    <a:pt x="1809021" y="3616486"/>
                  </a:lnTo>
                  <a:lnTo>
                    <a:pt x="1858789" y="3632285"/>
                  </a:lnTo>
                  <a:lnTo>
                    <a:pt x="1909059" y="3647728"/>
                  </a:lnTo>
                  <a:lnTo>
                    <a:pt x="1959823" y="3662812"/>
                  </a:lnTo>
                  <a:lnTo>
                    <a:pt x="2011075" y="3677533"/>
                  </a:lnTo>
                  <a:lnTo>
                    <a:pt x="2062806" y="3691888"/>
                  </a:lnTo>
                  <a:lnTo>
                    <a:pt x="2115010" y="3705873"/>
                  </a:lnTo>
                  <a:lnTo>
                    <a:pt x="2167680" y="3719484"/>
                  </a:lnTo>
                  <a:lnTo>
                    <a:pt x="2220807" y="3732718"/>
                  </a:lnTo>
                  <a:lnTo>
                    <a:pt x="2274385" y="3745572"/>
                  </a:lnTo>
                  <a:lnTo>
                    <a:pt x="2328407" y="3758041"/>
                  </a:lnTo>
                  <a:lnTo>
                    <a:pt x="2382864" y="3770122"/>
                  </a:lnTo>
                  <a:lnTo>
                    <a:pt x="2437751" y="3781811"/>
                  </a:lnTo>
                  <a:lnTo>
                    <a:pt x="2493058" y="3793106"/>
                  </a:lnTo>
                  <a:lnTo>
                    <a:pt x="2548780" y="3804001"/>
                  </a:lnTo>
                  <a:lnTo>
                    <a:pt x="2604909" y="3814494"/>
                  </a:lnTo>
                  <a:lnTo>
                    <a:pt x="2661437" y="3824582"/>
                  </a:lnTo>
                  <a:lnTo>
                    <a:pt x="2718358" y="3834259"/>
                  </a:lnTo>
                  <a:lnTo>
                    <a:pt x="2775663" y="3843524"/>
                  </a:lnTo>
                  <a:lnTo>
                    <a:pt x="2833346" y="3852371"/>
                  </a:lnTo>
                  <a:lnTo>
                    <a:pt x="2891400" y="3860798"/>
                  </a:lnTo>
                  <a:lnTo>
                    <a:pt x="2949816" y="3868802"/>
                  </a:lnTo>
                  <a:lnTo>
                    <a:pt x="3008588" y="3876377"/>
                  </a:lnTo>
                  <a:lnTo>
                    <a:pt x="3067709" y="3883521"/>
                  </a:lnTo>
                  <a:lnTo>
                    <a:pt x="3127170" y="3890231"/>
                  </a:lnTo>
                  <a:lnTo>
                    <a:pt x="3186966" y="3896502"/>
                  </a:lnTo>
                  <a:lnTo>
                    <a:pt x="3247087" y="3902331"/>
                  </a:lnTo>
                  <a:lnTo>
                    <a:pt x="3307528" y="3907715"/>
                  </a:lnTo>
                  <a:lnTo>
                    <a:pt x="3368281" y="3912649"/>
                  </a:lnTo>
                  <a:lnTo>
                    <a:pt x="3429339" y="3917130"/>
                  </a:lnTo>
                  <a:lnTo>
                    <a:pt x="3490693" y="3921155"/>
                  </a:lnTo>
                  <a:lnTo>
                    <a:pt x="3552338" y="3924720"/>
                  </a:lnTo>
                  <a:lnTo>
                    <a:pt x="3614265" y="3927822"/>
                  </a:lnTo>
                  <a:lnTo>
                    <a:pt x="3676468" y="3930456"/>
                  </a:lnTo>
                  <a:lnTo>
                    <a:pt x="3738939" y="3932619"/>
                  </a:lnTo>
                  <a:lnTo>
                    <a:pt x="3801670" y="3934308"/>
                  </a:lnTo>
                  <a:lnTo>
                    <a:pt x="3864655" y="3935519"/>
                  </a:lnTo>
                  <a:lnTo>
                    <a:pt x="3927886" y="3936248"/>
                  </a:lnTo>
                  <a:lnTo>
                    <a:pt x="3991355" y="3936492"/>
                  </a:lnTo>
                  <a:lnTo>
                    <a:pt x="4054825" y="3936248"/>
                  </a:lnTo>
                  <a:lnTo>
                    <a:pt x="4118056" y="3935519"/>
                  </a:lnTo>
                  <a:lnTo>
                    <a:pt x="4181041" y="3934308"/>
                  </a:lnTo>
                  <a:lnTo>
                    <a:pt x="4243772" y="3932619"/>
                  </a:lnTo>
                  <a:lnTo>
                    <a:pt x="4306243" y="3930456"/>
                  </a:lnTo>
                  <a:lnTo>
                    <a:pt x="4368446" y="3927822"/>
                  </a:lnTo>
                  <a:lnTo>
                    <a:pt x="4430373" y="3924720"/>
                  </a:lnTo>
                  <a:lnTo>
                    <a:pt x="4492018" y="3921155"/>
                  </a:lnTo>
                  <a:lnTo>
                    <a:pt x="4553372" y="3917130"/>
                  </a:lnTo>
                  <a:lnTo>
                    <a:pt x="4614430" y="3912649"/>
                  </a:lnTo>
                  <a:lnTo>
                    <a:pt x="4675183" y="3907715"/>
                  </a:lnTo>
                  <a:lnTo>
                    <a:pt x="4735624" y="3902331"/>
                  </a:lnTo>
                  <a:lnTo>
                    <a:pt x="4795745" y="3896502"/>
                  </a:lnTo>
                  <a:lnTo>
                    <a:pt x="4855541" y="3890231"/>
                  </a:lnTo>
                  <a:lnTo>
                    <a:pt x="4915002" y="3883521"/>
                  </a:lnTo>
                  <a:lnTo>
                    <a:pt x="4974123" y="3876377"/>
                  </a:lnTo>
                  <a:lnTo>
                    <a:pt x="5032895" y="3868802"/>
                  </a:lnTo>
                  <a:lnTo>
                    <a:pt x="5091311" y="3860798"/>
                  </a:lnTo>
                  <a:lnTo>
                    <a:pt x="5149365" y="3852371"/>
                  </a:lnTo>
                  <a:lnTo>
                    <a:pt x="5207048" y="3843524"/>
                  </a:lnTo>
                  <a:lnTo>
                    <a:pt x="5264353" y="3834259"/>
                  </a:lnTo>
                  <a:lnTo>
                    <a:pt x="5321274" y="3824582"/>
                  </a:lnTo>
                  <a:lnTo>
                    <a:pt x="5377802" y="3814494"/>
                  </a:lnTo>
                  <a:lnTo>
                    <a:pt x="5433931" y="3804001"/>
                  </a:lnTo>
                  <a:lnTo>
                    <a:pt x="5489653" y="3793106"/>
                  </a:lnTo>
                  <a:lnTo>
                    <a:pt x="5544960" y="3781811"/>
                  </a:lnTo>
                  <a:lnTo>
                    <a:pt x="5599847" y="3770122"/>
                  </a:lnTo>
                  <a:lnTo>
                    <a:pt x="5654304" y="3758041"/>
                  </a:lnTo>
                  <a:lnTo>
                    <a:pt x="5708326" y="3745572"/>
                  </a:lnTo>
                  <a:lnTo>
                    <a:pt x="5761904" y="3732718"/>
                  </a:lnTo>
                  <a:lnTo>
                    <a:pt x="5815031" y="3719484"/>
                  </a:lnTo>
                  <a:lnTo>
                    <a:pt x="5867701" y="3705873"/>
                  </a:lnTo>
                  <a:lnTo>
                    <a:pt x="5919905" y="3691888"/>
                  </a:lnTo>
                  <a:lnTo>
                    <a:pt x="5971636" y="3677533"/>
                  </a:lnTo>
                  <a:lnTo>
                    <a:pt x="6022888" y="3662812"/>
                  </a:lnTo>
                  <a:lnTo>
                    <a:pt x="6073652" y="3647728"/>
                  </a:lnTo>
                  <a:lnTo>
                    <a:pt x="6123922" y="3632285"/>
                  </a:lnTo>
                  <a:lnTo>
                    <a:pt x="6173690" y="3616486"/>
                  </a:lnTo>
                  <a:lnTo>
                    <a:pt x="6222949" y="3600336"/>
                  </a:lnTo>
                  <a:lnTo>
                    <a:pt x="6271692" y="3583837"/>
                  </a:lnTo>
                  <a:lnTo>
                    <a:pt x="6319910" y="3566993"/>
                  </a:lnTo>
                  <a:lnTo>
                    <a:pt x="6367598" y="3549808"/>
                  </a:lnTo>
                  <a:lnTo>
                    <a:pt x="6414748" y="3532286"/>
                  </a:lnTo>
                  <a:lnTo>
                    <a:pt x="6461351" y="3514430"/>
                  </a:lnTo>
                  <a:lnTo>
                    <a:pt x="6507402" y="3496243"/>
                  </a:lnTo>
                  <a:lnTo>
                    <a:pt x="6552892" y="3477730"/>
                  </a:lnTo>
                  <a:lnTo>
                    <a:pt x="6597815" y="3458893"/>
                  </a:lnTo>
                  <a:lnTo>
                    <a:pt x="6642163" y="3439738"/>
                  </a:lnTo>
                  <a:lnTo>
                    <a:pt x="6685929" y="3420266"/>
                  </a:lnTo>
                  <a:lnTo>
                    <a:pt x="6729106" y="3400482"/>
                  </a:lnTo>
                  <a:lnTo>
                    <a:pt x="6771685" y="3380389"/>
                  </a:lnTo>
                  <a:lnTo>
                    <a:pt x="6813661" y="3359991"/>
                  </a:lnTo>
                  <a:lnTo>
                    <a:pt x="6855025" y="3339291"/>
                  </a:lnTo>
                  <a:lnTo>
                    <a:pt x="6895770" y="3318294"/>
                  </a:lnTo>
                  <a:lnTo>
                    <a:pt x="6935889" y="3297003"/>
                  </a:lnTo>
                  <a:lnTo>
                    <a:pt x="6975375" y="3275420"/>
                  </a:lnTo>
                  <a:lnTo>
                    <a:pt x="7014221" y="3253551"/>
                  </a:lnTo>
                  <a:lnTo>
                    <a:pt x="7052418" y="3231398"/>
                  </a:lnTo>
                  <a:lnTo>
                    <a:pt x="7089960" y="3208965"/>
                  </a:lnTo>
                  <a:lnTo>
                    <a:pt x="7126840" y="3186256"/>
                  </a:lnTo>
                  <a:lnTo>
                    <a:pt x="7163049" y="3163275"/>
                  </a:lnTo>
                  <a:lnTo>
                    <a:pt x="7198582" y="3140024"/>
                  </a:lnTo>
                  <a:lnTo>
                    <a:pt x="7233430" y="3116508"/>
                  </a:lnTo>
                  <a:lnTo>
                    <a:pt x="7267586" y="3092730"/>
                  </a:lnTo>
                  <a:lnTo>
                    <a:pt x="7301044" y="3068693"/>
                  </a:lnTo>
                  <a:lnTo>
                    <a:pt x="7333795" y="3044402"/>
                  </a:lnTo>
                  <a:lnTo>
                    <a:pt x="7365832" y="3019860"/>
                  </a:lnTo>
                  <a:lnTo>
                    <a:pt x="7397148" y="2995071"/>
                  </a:lnTo>
                  <a:lnTo>
                    <a:pt x="7427736" y="2970038"/>
                  </a:lnTo>
                  <a:lnTo>
                    <a:pt x="7457588" y="2944764"/>
                  </a:lnTo>
                  <a:lnTo>
                    <a:pt x="7486697" y="2919254"/>
                  </a:lnTo>
                  <a:lnTo>
                    <a:pt x="7515056" y="2893511"/>
                  </a:lnTo>
                  <a:lnTo>
                    <a:pt x="7569495" y="2841339"/>
                  </a:lnTo>
                  <a:lnTo>
                    <a:pt x="7620845" y="2788279"/>
                  </a:lnTo>
                  <a:lnTo>
                    <a:pt x="7669047" y="2734359"/>
                  </a:lnTo>
                  <a:lnTo>
                    <a:pt x="7714045" y="2679608"/>
                  </a:lnTo>
                  <a:lnTo>
                    <a:pt x="7755778" y="2624054"/>
                  </a:lnTo>
                  <a:lnTo>
                    <a:pt x="7794189" y="2567726"/>
                  </a:lnTo>
                  <a:lnTo>
                    <a:pt x="7829219" y="2510654"/>
                  </a:lnTo>
                  <a:lnTo>
                    <a:pt x="7860810" y="2452866"/>
                  </a:lnTo>
                  <a:lnTo>
                    <a:pt x="7888904" y="2394391"/>
                  </a:lnTo>
                  <a:lnTo>
                    <a:pt x="7913441" y="2335257"/>
                  </a:lnTo>
                  <a:lnTo>
                    <a:pt x="7934363" y="2275494"/>
                  </a:lnTo>
                  <a:lnTo>
                    <a:pt x="7951613" y="2215130"/>
                  </a:lnTo>
                  <a:lnTo>
                    <a:pt x="7965131" y="2154195"/>
                  </a:lnTo>
                  <a:lnTo>
                    <a:pt x="7974859" y="2092716"/>
                  </a:lnTo>
                  <a:lnTo>
                    <a:pt x="7980739" y="2030724"/>
                  </a:lnTo>
                  <a:lnTo>
                    <a:pt x="7982712" y="1968246"/>
                  </a:lnTo>
                  <a:lnTo>
                    <a:pt x="7982217" y="1936948"/>
                  </a:lnTo>
                  <a:lnTo>
                    <a:pt x="7978283" y="1874709"/>
                  </a:lnTo>
                  <a:lnTo>
                    <a:pt x="7970472" y="1812969"/>
                  </a:lnTo>
                  <a:lnTo>
                    <a:pt x="7958842" y="1751759"/>
                  </a:lnTo>
                  <a:lnTo>
                    <a:pt x="7943451" y="1691105"/>
                  </a:lnTo>
                  <a:lnTo>
                    <a:pt x="7924357" y="1631038"/>
                  </a:lnTo>
                  <a:lnTo>
                    <a:pt x="7901620" y="1571587"/>
                  </a:lnTo>
                  <a:lnTo>
                    <a:pt x="7875298" y="1512779"/>
                  </a:lnTo>
                  <a:lnTo>
                    <a:pt x="7845448" y="1454643"/>
                  </a:lnTo>
                  <a:lnTo>
                    <a:pt x="7812130" y="1397209"/>
                  </a:lnTo>
                  <a:lnTo>
                    <a:pt x="7775402" y="1340506"/>
                  </a:lnTo>
                  <a:lnTo>
                    <a:pt x="7735323" y="1284562"/>
                  </a:lnTo>
                  <a:lnTo>
                    <a:pt x="7691950" y="1229405"/>
                  </a:lnTo>
                  <a:lnTo>
                    <a:pt x="7645343" y="1175066"/>
                  </a:lnTo>
                  <a:lnTo>
                    <a:pt x="7595559" y="1121572"/>
                  </a:lnTo>
                  <a:lnTo>
                    <a:pt x="7542658" y="1068953"/>
                  </a:lnTo>
                  <a:lnTo>
                    <a:pt x="7486697" y="1017237"/>
                  </a:lnTo>
                  <a:lnTo>
                    <a:pt x="7457588" y="991727"/>
                  </a:lnTo>
                  <a:lnTo>
                    <a:pt x="7427736" y="966453"/>
                  </a:lnTo>
                  <a:lnTo>
                    <a:pt x="7397148" y="941420"/>
                  </a:lnTo>
                  <a:lnTo>
                    <a:pt x="7365832" y="916631"/>
                  </a:lnTo>
                  <a:lnTo>
                    <a:pt x="7333795" y="892089"/>
                  </a:lnTo>
                  <a:lnTo>
                    <a:pt x="7301044" y="867798"/>
                  </a:lnTo>
                  <a:lnTo>
                    <a:pt x="7267586" y="843761"/>
                  </a:lnTo>
                  <a:lnTo>
                    <a:pt x="7233430" y="819983"/>
                  </a:lnTo>
                  <a:lnTo>
                    <a:pt x="7198582" y="796467"/>
                  </a:lnTo>
                  <a:lnTo>
                    <a:pt x="7163049" y="773216"/>
                  </a:lnTo>
                  <a:lnTo>
                    <a:pt x="7126840" y="750235"/>
                  </a:lnTo>
                  <a:lnTo>
                    <a:pt x="7089960" y="727526"/>
                  </a:lnTo>
                  <a:lnTo>
                    <a:pt x="7052418" y="705093"/>
                  </a:lnTo>
                  <a:lnTo>
                    <a:pt x="7014221" y="682940"/>
                  </a:lnTo>
                  <a:lnTo>
                    <a:pt x="6975375" y="661071"/>
                  </a:lnTo>
                  <a:lnTo>
                    <a:pt x="6935889" y="639488"/>
                  </a:lnTo>
                  <a:lnTo>
                    <a:pt x="6895770" y="618197"/>
                  </a:lnTo>
                  <a:lnTo>
                    <a:pt x="6855025" y="597200"/>
                  </a:lnTo>
                  <a:lnTo>
                    <a:pt x="6813661" y="576500"/>
                  </a:lnTo>
                  <a:lnTo>
                    <a:pt x="6771685" y="556102"/>
                  </a:lnTo>
                  <a:lnTo>
                    <a:pt x="6729106" y="536009"/>
                  </a:lnTo>
                  <a:lnTo>
                    <a:pt x="6685929" y="516225"/>
                  </a:lnTo>
                  <a:lnTo>
                    <a:pt x="6642163" y="496753"/>
                  </a:lnTo>
                  <a:lnTo>
                    <a:pt x="6597815" y="477598"/>
                  </a:lnTo>
                  <a:lnTo>
                    <a:pt x="6552892" y="458761"/>
                  </a:lnTo>
                  <a:lnTo>
                    <a:pt x="6507402" y="440248"/>
                  </a:lnTo>
                  <a:lnTo>
                    <a:pt x="6461351" y="422061"/>
                  </a:lnTo>
                  <a:lnTo>
                    <a:pt x="6414748" y="404205"/>
                  </a:lnTo>
                  <a:lnTo>
                    <a:pt x="6367598" y="386683"/>
                  </a:lnTo>
                  <a:lnTo>
                    <a:pt x="6319910" y="369498"/>
                  </a:lnTo>
                  <a:lnTo>
                    <a:pt x="6271692" y="352654"/>
                  </a:lnTo>
                  <a:lnTo>
                    <a:pt x="6222949" y="336155"/>
                  </a:lnTo>
                  <a:lnTo>
                    <a:pt x="6173690" y="320005"/>
                  </a:lnTo>
                  <a:lnTo>
                    <a:pt x="6123922" y="304206"/>
                  </a:lnTo>
                  <a:lnTo>
                    <a:pt x="6073652" y="288763"/>
                  </a:lnTo>
                  <a:lnTo>
                    <a:pt x="6022888" y="273679"/>
                  </a:lnTo>
                  <a:lnTo>
                    <a:pt x="5971636" y="258958"/>
                  </a:lnTo>
                  <a:lnTo>
                    <a:pt x="5919905" y="244603"/>
                  </a:lnTo>
                  <a:lnTo>
                    <a:pt x="5867701" y="230618"/>
                  </a:lnTo>
                  <a:lnTo>
                    <a:pt x="5815031" y="217007"/>
                  </a:lnTo>
                  <a:lnTo>
                    <a:pt x="5761904" y="203773"/>
                  </a:lnTo>
                  <a:lnTo>
                    <a:pt x="5708326" y="190919"/>
                  </a:lnTo>
                  <a:lnTo>
                    <a:pt x="5654304" y="178450"/>
                  </a:lnTo>
                  <a:lnTo>
                    <a:pt x="5599847" y="166369"/>
                  </a:lnTo>
                  <a:lnTo>
                    <a:pt x="5544960" y="154680"/>
                  </a:lnTo>
                  <a:lnTo>
                    <a:pt x="5489653" y="143385"/>
                  </a:lnTo>
                  <a:lnTo>
                    <a:pt x="5433931" y="132490"/>
                  </a:lnTo>
                  <a:lnTo>
                    <a:pt x="5377802" y="121997"/>
                  </a:lnTo>
                  <a:lnTo>
                    <a:pt x="5321274" y="111909"/>
                  </a:lnTo>
                  <a:lnTo>
                    <a:pt x="5264353" y="102232"/>
                  </a:lnTo>
                  <a:lnTo>
                    <a:pt x="5207048" y="92967"/>
                  </a:lnTo>
                  <a:lnTo>
                    <a:pt x="5149365" y="84120"/>
                  </a:lnTo>
                  <a:lnTo>
                    <a:pt x="5091311" y="75693"/>
                  </a:lnTo>
                  <a:lnTo>
                    <a:pt x="5032895" y="67689"/>
                  </a:lnTo>
                  <a:lnTo>
                    <a:pt x="4974123" y="60114"/>
                  </a:lnTo>
                  <a:lnTo>
                    <a:pt x="4915002" y="52970"/>
                  </a:lnTo>
                  <a:lnTo>
                    <a:pt x="4855541" y="46260"/>
                  </a:lnTo>
                  <a:lnTo>
                    <a:pt x="4795745" y="39989"/>
                  </a:lnTo>
                  <a:lnTo>
                    <a:pt x="4735624" y="34160"/>
                  </a:lnTo>
                  <a:lnTo>
                    <a:pt x="4675183" y="28776"/>
                  </a:lnTo>
                  <a:lnTo>
                    <a:pt x="4614430" y="23842"/>
                  </a:lnTo>
                  <a:lnTo>
                    <a:pt x="4553372" y="19361"/>
                  </a:lnTo>
                  <a:lnTo>
                    <a:pt x="4492018" y="15336"/>
                  </a:lnTo>
                  <a:lnTo>
                    <a:pt x="4430373" y="11771"/>
                  </a:lnTo>
                  <a:lnTo>
                    <a:pt x="4368446" y="8669"/>
                  </a:lnTo>
                  <a:lnTo>
                    <a:pt x="4306243" y="6035"/>
                  </a:lnTo>
                  <a:lnTo>
                    <a:pt x="4243772" y="3872"/>
                  </a:lnTo>
                  <a:lnTo>
                    <a:pt x="4181041" y="2183"/>
                  </a:lnTo>
                  <a:lnTo>
                    <a:pt x="4118056" y="972"/>
                  </a:lnTo>
                  <a:lnTo>
                    <a:pt x="4054825" y="243"/>
                  </a:lnTo>
                  <a:lnTo>
                    <a:pt x="3991355" y="0"/>
                  </a:lnTo>
                  <a:close/>
                </a:path>
              </a:pathLst>
            </a:custGeom>
            <a:solidFill>
              <a:srgbClr val="17C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8">
              <a:extLst>
                <a:ext uri="{FF2B5EF4-FFF2-40B4-BE49-F238E27FC236}">
                  <a16:creationId xmlns:a16="http://schemas.microsoft.com/office/drawing/2014/main" id="{28ADE2BD-5225-1EED-FE1B-31C00D0CE917}"/>
                </a:ext>
              </a:extLst>
            </p:cNvPr>
            <p:cNvSpPr/>
            <p:nvPr/>
          </p:nvSpPr>
          <p:spPr>
            <a:xfrm>
              <a:off x="5116068" y="1731264"/>
              <a:ext cx="6128385" cy="3815079"/>
            </a:xfrm>
            <a:custGeom>
              <a:avLst/>
              <a:gdLst/>
              <a:ahLst/>
              <a:cxnLst/>
              <a:rect l="l" t="t" r="r" b="b"/>
              <a:pathLst>
                <a:path w="6128384" h="3815079">
                  <a:moveTo>
                    <a:pt x="3064002" y="0"/>
                  </a:moveTo>
                  <a:lnTo>
                    <a:pt x="3005105" y="345"/>
                  </a:lnTo>
                  <a:lnTo>
                    <a:pt x="2946478" y="1377"/>
                  </a:lnTo>
                  <a:lnTo>
                    <a:pt x="2888130" y="3089"/>
                  </a:lnTo>
                  <a:lnTo>
                    <a:pt x="2830072" y="5476"/>
                  </a:lnTo>
                  <a:lnTo>
                    <a:pt x="2772314" y="8530"/>
                  </a:lnTo>
                  <a:lnTo>
                    <a:pt x="2714865" y="12247"/>
                  </a:lnTo>
                  <a:lnTo>
                    <a:pt x="2657736" y="16619"/>
                  </a:lnTo>
                  <a:lnTo>
                    <a:pt x="2600935" y="21641"/>
                  </a:lnTo>
                  <a:lnTo>
                    <a:pt x="2544474" y="27306"/>
                  </a:lnTo>
                  <a:lnTo>
                    <a:pt x="2488362" y="33609"/>
                  </a:lnTo>
                  <a:lnTo>
                    <a:pt x="2432610" y="40542"/>
                  </a:lnTo>
                  <a:lnTo>
                    <a:pt x="2377226" y="48100"/>
                  </a:lnTo>
                  <a:lnTo>
                    <a:pt x="2322221" y="56277"/>
                  </a:lnTo>
                  <a:lnTo>
                    <a:pt x="2267604" y="65067"/>
                  </a:lnTo>
                  <a:lnTo>
                    <a:pt x="2213387" y="74462"/>
                  </a:lnTo>
                  <a:lnTo>
                    <a:pt x="2159578" y="84458"/>
                  </a:lnTo>
                  <a:lnTo>
                    <a:pt x="2106187" y="95048"/>
                  </a:lnTo>
                  <a:lnTo>
                    <a:pt x="2053226" y="106226"/>
                  </a:lnTo>
                  <a:lnTo>
                    <a:pt x="2000702" y="117985"/>
                  </a:lnTo>
                  <a:lnTo>
                    <a:pt x="1948627" y="130320"/>
                  </a:lnTo>
                  <a:lnTo>
                    <a:pt x="1897010" y="143224"/>
                  </a:lnTo>
                  <a:lnTo>
                    <a:pt x="1845861" y="156691"/>
                  </a:lnTo>
                  <a:lnTo>
                    <a:pt x="1795190" y="170715"/>
                  </a:lnTo>
                  <a:lnTo>
                    <a:pt x="1745007" y="185290"/>
                  </a:lnTo>
                  <a:lnTo>
                    <a:pt x="1695323" y="200409"/>
                  </a:lnTo>
                  <a:lnTo>
                    <a:pt x="1646145" y="216067"/>
                  </a:lnTo>
                  <a:lnTo>
                    <a:pt x="1597486" y="232257"/>
                  </a:lnTo>
                  <a:lnTo>
                    <a:pt x="1549355" y="248973"/>
                  </a:lnTo>
                  <a:lnTo>
                    <a:pt x="1501760" y="266209"/>
                  </a:lnTo>
                  <a:lnTo>
                    <a:pt x="1454714" y="283958"/>
                  </a:lnTo>
                  <a:lnTo>
                    <a:pt x="1408225" y="302215"/>
                  </a:lnTo>
                  <a:lnTo>
                    <a:pt x="1362303" y="320974"/>
                  </a:lnTo>
                  <a:lnTo>
                    <a:pt x="1316959" y="340228"/>
                  </a:lnTo>
                  <a:lnTo>
                    <a:pt x="1272201" y="359970"/>
                  </a:lnTo>
                  <a:lnTo>
                    <a:pt x="1228041" y="380196"/>
                  </a:lnTo>
                  <a:lnTo>
                    <a:pt x="1184488" y="400898"/>
                  </a:lnTo>
                  <a:lnTo>
                    <a:pt x="1141551" y="422071"/>
                  </a:lnTo>
                  <a:lnTo>
                    <a:pt x="1099242" y="443707"/>
                  </a:lnTo>
                  <a:lnTo>
                    <a:pt x="1057569" y="465803"/>
                  </a:lnTo>
                  <a:lnTo>
                    <a:pt x="1016543" y="488350"/>
                  </a:lnTo>
                  <a:lnTo>
                    <a:pt x="976174" y="511342"/>
                  </a:lnTo>
                  <a:lnTo>
                    <a:pt x="936471" y="534775"/>
                  </a:lnTo>
                  <a:lnTo>
                    <a:pt x="897445" y="558641"/>
                  </a:lnTo>
                  <a:lnTo>
                    <a:pt x="859105" y="582934"/>
                  </a:lnTo>
                  <a:lnTo>
                    <a:pt x="821461" y="607648"/>
                  </a:lnTo>
                  <a:lnTo>
                    <a:pt x="784524" y="632777"/>
                  </a:lnTo>
                  <a:lnTo>
                    <a:pt x="748303" y="658315"/>
                  </a:lnTo>
                  <a:lnTo>
                    <a:pt x="712807" y="684256"/>
                  </a:lnTo>
                  <a:lnTo>
                    <a:pt x="678048" y="710592"/>
                  </a:lnTo>
                  <a:lnTo>
                    <a:pt x="644035" y="737319"/>
                  </a:lnTo>
                  <a:lnTo>
                    <a:pt x="610777" y="764430"/>
                  </a:lnTo>
                  <a:lnTo>
                    <a:pt x="578285" y="791919"/>
                  </a:lnTo>
                  <a:lnTo>
                    <a:pt x="546569" y="819780"/>
                  </a:lnTo>
                  <a:lnTo>
                    <a:pt x="515639" y="848006"/>
                  </a:lnTo>
                  <a:lnTo>
                    <a:pt x="485503" y="876592"/>
                  </a:lnTo>
                  <a:lnTo>
                    <a:pt x="456174" y="905530"/>
                  </a:lnTo>
                  <a:lnTo>
                    <a:pt x="427659" y="934816"/>
                  </a:lnTo>
                  <a:lnTo>
                    <a:pt x="399970" y="964442"/>
                  </a:lnTo>
                  <a:lnTo>
                    <a:pt x="373116" y="994403"/>
                  </a:lnTo>
                  <a:lnTo>
                    <a:pt x="347107" y="1024693"/>
                  </a:lnTo>
                  <a:lnTo>
                    <a:pt x="321954" y="1055305"/>
                  </a:lnTo>
                  <a:lnTo>
                    <a:pt x="297665" y="1086233"/>
                  </a:lnTo>
                  <a:lnTo>
                    <a:pt x="274251" y="1117471"/>
                  </a:lnTo>
                  <a:lnTo>
                    <a:pt x="251721" y="1149012"/>
                  </a:lnTo>
                  <a:lnTo>
                    <a:pt x="230087" y="1180852"/>
                  </a:lnTo>
                  <a:lnTo>
                    <a:pt x="209357" y="1212982"/>
                  </a:lnTo>
                  <a:lnTo>
                    <a:pt x="170650" y="1278093"/>
                  </a:lnTo>
                  <a:lnTo>
                    <a:pt x="135681" y="1344296"/>
                  </a:lnTo>
                  <a:lnTo>
                    <a:pt x="104529" y="1411540"/>
                  </a:lnTo>
                  <a:lnTo>
                    <a:pt x="77273" y="1479778"/>
                  </a:lnTo>
                  <a:lnTo>
                    <a:pt x="53992" y="1548959"/>
                  </a:lnTo>
                  <a:lnTo>
                    <a:pt x="34766" y="1619034"/>
                  </a:lnTo>
                  <a:lnTo>
                    <a:pt x="19675" y="1689953"/>
                  </a:lnTo>
                  <a:lnTo>
                    <a:pt x="8797" y="1761668"/>
                  </a:lnTo>
                  <a:lnTo>
                    <a:pt x="2212" y="1834129"/>
                  </a:lnTo>
                  <a:lnTo>
                    <a:pt x="0" y="1907286"/>
                  </a:lnTo>
                  <a:lnTo>
                    <a:pt x="554" y="1943948"/>
                  </a:lnTo>
                  <a:lnTo>
                    <a:pt x="4963" y="2016763"/>
                  </a:lnTo>
                  <a:lnTo>
                    <a:pt x="13704" y="2088857"/>
                  </a:lnTo>
                  <a:lnTo>
                    <a:pt x="26699" y="2160180"/>
                  </a:lnTo>
                  <a:lnTo>
                    <a:pt x="43867" y="2230683"/>
                  </a:lnTo>
                  <a:lnTo>
                    <a:pt x="65130" y="2300317"/>
                  </a:lnTo>
                  <a:lnTo>
                    <a:pt x="90409" y="2369033"/>
                  </a:lnTo>
                  <a:lnTo>
                    <a:pt x="119623" y="2436780"/>
                  </a:lnTo>
                  <a:lnTo>
                    <a:pt x="152693" y="2503510"/>
                  </a:lnTo>
                  <a:lnTo>
                    <a:pt x="189541" y="2569173"/>
                  </a:lnTo>
                  <a:lnTo>
                    <a:pt x="230087" y="2633719"/>
                  </a:lnTo>
                  <a:lnTo>
                    <a:pt x="251721" y="2665559"/>
                  </a:lnTo>
                  <a:lnTo>
                    <a:pt x="274251" y="2697100"/>
                  </a:lnTo>
                  <a:lnTo>
                    <a:pt x="297665" y="2728338"/>
                  </a:lnTo>
                  <a:lnTo>
                    <a:pt x="321954" y="2759266"/>
                  </a:lnTo>
                  <a:lnTo>
                    <a:pt x="347107" y="2789878"/>
                  </a:lnTo>
                  <a:lnTo>
                    <a:pt x="373116" y="2820168"/>
                  </a:lnTo>
                  <a:lnTo>
                    <a:pt x="399970" y="2850129"/>
                  </a:lnTo>
                  <a:lnTo>
                    <a:pt x="427659" y="2879755"/>
                  </a:lnTo>
                  <a:lnTo>
                    <a:pt x="456174" y="2909041"/>
                  </a:lnTo>
                  <a:lnTo>
                    <a:pt x="485503" y="2937979"/>
                  </a:lnTo>
                  <a:lnTo>
                    <a:pt x="515639" y="2966565"/>
                  </a:lnTo>
                  <a:lnTo>
                    <a:pt x="546569" y="2994791"/>
                  </a:lnTo>
                  <a:lnTo>
                    <a:pt x="578285" y="3022652"/>
                  </a:lnTo>
                  <a:lnTo>
                    <a:pt x="610777" y="3050141"/>
                  </a:lnTo>
                  <a:lnTo>
                    <a:pt x="644035" y="3077252"/>
                  </a:lnTo>
                  <a:lnTo>
                    <a:pt x="678048" y="3103979"/>
                  </a:lnTo>
                  <a:lnTo>
                    <a:pt x="712807" y="3130315"/>
                  </a:lnTo>
                  <a:lnTo>
                    <a:pt x="748303" y="3156256"/>
                  </a:lnTo>
                  <a:lnTo>
                    <a:pt x="784524" y="3181794"/>
                  </a:lnTo>
                  <a:lnTo>
                    <a:pt x="821461" y="3206923"/>
                  </a:lnTo>
                  <a:lnTo>
                    <a:pt x="859105" y="3231637"/>
                  </a:lnTo>
                  <a:lnTo>
                    <a:pt x="897445" y="3255930"/>
                  </a:lnTo>
                  <a:lnTo>
                    <a:pt x="936471" y="3279796"/>
                  </a:lnTo>
                  <a:lnTo>
                    <a:pt x="976174" y="3303229"/>
                  </a:lnTo>
                  <a:lnTo>
                    <a:pt x="1016543" y="3326221"/>
                  </a:lnTo>
                  <a:lnTo>
                    <a:pt x="1057569" y="3348768"/>
                  </a:lnTo>
                  <a:lnTo>
                    <a:pt x="1099242" y="3370864"/>
                  </a:lnTo>
                  <a:lnTo>
                    <a:pt x="1141551" y="3392500"/>
                  </a:lnTo>
                  <a:lnTo>
                    <a:pt x="1184488" y="3413673"/>
                  </a:lnTo>
                  <a:lnTo>
                    <a:pt x="1228041" y="3434375"/>
                  </a:lnTo>
                  <a:lnTo>
                    <a:pt x="1272201" y="3454601"/>
                  </a:lnTo>
                  <a:lnTo>
                    <a:pt x="1316959" y="3474343"/>
                  </a:lnTo>
                  <a:lnTo>
                    <a:pt x="1362303" y="3493597"/>
                  </a:lnTo>
                  <a:lnTo>
                    <a:pt x="1408225" y="3512356"/>
                  </a:lnTo>
                  <a:lnTo>
                    <a:pt x="1454714" y="3530613"/>
                  </a:lnTo>
                  <a:lnTo>
                    <a:pt x="1501760" y="3548362"/>
                  </a:lnTo>
                  <a:lnTo>
                    <a:pt x="1549355" y="3565598"/>
                  </a:lnTo>
                  <a:lnTo>
                    <a:pt x="1597486" y="3582314"/>
                  </a:lnTo>
                  <a:lnTo>
                    <a:pt x="1646145" y="3598504"/>
                  </a:lnTo>
                  <a:lnTo>
                    <a:pt x="1695323" y="3614162"/>
                  </a:lnTo>
                  <a:lnTo>
                    <a:pt x="1745007" y="3629281"/>
                  </a:lnTo>
                  <a:lnTo>
                    <a:pt x="1795190" y="3643856"/>
                  </a:lnTo>
                  <a:lnTo>
                    <a:pt x="1845861" y="3657880"/>
                  </a:lnTo>
                  <a:lnTo>
                    <a:pt x="1897010" y="3671347"/>
                  </a:lnTo>
                  <a:lnTo>
                    <a:pt x="1948627" y="3684251"/>
                  </a:lnTo>
                  <a:lnTo>
                    <a:pt x="2000702" y="3696586"/>
                  </a:lnTo>
                  <a:lnTo>
                    <a:pt x="2053226" y="3708345"/>
                  </a:lnTo>
                  <a:lnTo>
                    <a:pt x="2106187" y="3719523"/>
                  </a:lnTo>
                  <a:lnTo>
                    <a:pt x="2159578" y="3730113"/>
                  </a:lnTo>
                  <a:lnTo>
                    <a:pt x="2213387" y="3740109"/>
                  </a:lnTo>
                  <a:lnTo>
                    <a:pt x="2267604" y="3749504"/>
                  </a:lnTo>
                  <a:lnTo>
                    <a:pt x="2322221" y="3758294"/>
                  </a:lnTo>
                  <a:lnTo>
                    <a:pt x="2377226" y="3766471"/>
                  </a:lnTo>
                  <a:lnTo>
                    <a:pt x="2432610" y="3774029"/>
                  </a:lnTo>
                  <a:lnTo>
                    <a:pt x="2488362" y="3780962"/>
                  </a:lnTo>
                  <a:lnTo>
                    <a:pt x="2544474" y="3787265"/>
                  </a:lnTo>
                  <a:lnTo>
                    <a:pt x="2600935" y="3792930"/>
                  </a:lnTo>
                  <a:lnTo>
                    <a:pt x="2657736" y="3797952"/>
                  </a:lnTo>
                  <a:lnTo>
                    <a:pt x="2714865" y="3802324"/>
                  </a:lnTo>
                  <a:lnTo>
                    <a:pt x="2772314" y="3806041"/>
                  </a:lnTo>
                  <a:lnTo>
                    <a:pt x="2830072" y="3809095"/>
                  </a:lnTo>
                  <a:lnTo>
                    <a:pt x="2888130" y="3811482"/>
                  </a:lnTo>
                  <a:lnTo>
                    <a:pt x="2946478" y="3813194"/>
                  </a:lnTo>
                  <a:lnTo>
                    <a:pt x="3005105" y="3814226"/>
                  </a:lnTo>
                  <a:lnTo>
                    <a:pt x="3064002" y="3814572"/>
                  </a:lnTo>
                  <a:lnTo>
                    <a:pt x="3122898" y="3814226"/>
                  </a:lnTo>
                  <a:lnTo>
                    <a:pt x="3181525" y="3813194"/>
                  </a:lnTo>
                  <a:lnTo>
                    <a:pt x="3239873" y="3811482"/>
                  </a:lnTo>
                  <a:lnTo>
                    <a:pt x="3297931" y="3809095"/>
                  </a:lnTo>
                  <a:lnTo>
                    <a:pt x="3355689" y="3806041"/>
                  </a:lnTo>
                  <a:lnTo>
                    <a:pt x="3413138" y="3802324"/>
                  </a:lnTo>
                  <a:lnTo>
                    <a:pt x="3470267" y="3797952"/>
                  </a:lnTo>
                  <a:lnTo>
                    <a:pt x="3527068" y="3792930"/>
                  </a:lnTo>
                  <a:lnTo>
                    <a:pt x="3583529" y="3787265"/>
                  </a:lnTo>
                  <a:lnTo>
                    <a:pt x="3639641" y="3780962"/>
                  </a:lnTo>
                  <a:lnTo>
                    <a:pt x="3695393" y="3774029"/>
                  </a:lnTo>
                  <a:lnTo>
                    <a:pt x="3750777" y="3766471"/>
                  </a:lnTo>
                  <a:lnTo>
                    <a:pt x="3805782" y="3758294"/>
                  </a:lnTo>
                  <a:lnTo>
                    <a:pt x="3860399" y="3749504"/>
                  </a:lnTo>
                  <a:lnTo>
                    <a:pt x="3914616" y="3740109"/>
                  </a:lnTo>
                  <a:lnTo>
                    <a:pt x="3968425" y="3730113"/>
                  </a:lnTo>
                  <a:lnTo>
                    <a:pt x="4021816" y="3719523"/>
                  </a:lnTo>
                  <a:lnTo>
                    <a:pt x="4074777" y="3708345"/>
                  </a:lnTo>
                  <a:lnTo>
                    <a:pt x="4127301" y="3696586"/>
                  </a:lnTo>
                  <a:lnTo>
                    <a:pt x="4179376" y="3684251"/>
                  </a:lnTo>
                  <a:lnTo>
                    <a:pt x="4230993" y="3671347"/>
                  </a:lnTo>
                  <a:lnTo>
                    <a:pt x="4282142" y="3657880"/>
                  </a:lnTo>
                  <a:lnTo>
                    <a:pt x="4332813" y="3643856"/>
                  </a:lnTo>
                  <a:lnTo>
                    <a:pt x="4382996" y="3629281"/>
                  </a:lnTo>
                  <a:lnTo>
                    <a:pt x="4432680" y="3614162"/>
                  </a:lnTo>
                  <a:lnTo>
                    <a:pt x="4481858" y="3598504"/>
                  </a:lnTo>
                  <a:lnTo>
                    <a:pt x="4530517" y="3582314"/>
                  </a:lnTo>
                  <a:lnTo>
                    <a:pt x="4578648" y="3565598"/>
                  </a:lnTo>
                  <a:lnTo>
                    <a:pt x="4626243" y="3548362"/>
                  </a:lnTo>
                  <a:lnTo>
                    <a:pt x="4673289" y="3530613"/>
                  </a:lnTo>
                  <a:lnTo>
                    <a:pt x="4719778" y="3512356"/>
                  </a:lnTo>
                  <a:lnTo>
                    <a:pt x="4765700" y="3493597"/>
                  </a:lnTo>
                  <a:lnTo>
                    <a:pt x="4811044" y="3474343"/>
                  </a:lnTo>
                  <a:lnTo>
                    <a:pt x="4855802" y="3454601"/>
                  </a:lnTo>
                  <a:lnTo>
                    <a:pt x="4899962" y="3434375"/>
                  </a:lnTo>
                  <a:lnTo>
                    <a:pt x="4943515" y="3413673"/>
                  </a:lnTo>
                  <a:lnTo>
                    <a:pt x="4986452" y="3392500"/>
                  </a:lnTo>
                  <a:lnTo>
                    <a:pt x="5028761" y="3370864"/>
                  </a:lnTo>
                  <a:lnTo>
                    <a:pt x="5070434" y="3348768"/>
                  </a:lnTo>
                  <a:lnTo>
                    <a:pt x="5111460" y="3326221"/>
                  </a:lnTo>
                  <a:lnTo>
                    <a:pt x="5151829" y="3303229"/>
                  </a:lnTo>
                  <a:lnTo>
                    <a:pt x="5191532" y="3279796"/>
                  </a:lnTo>
                  <a:lnTo>
                    <a:pt x="5230558" y="3255930"/>
                  </a:lnTo>
                  <a:lnTo>
                    <a:pt x="5268898" y="3231637"/>
                  </a:lnTo>
                  <a:lnTo>
                    <a:pt x="5306542" y="3206923"/>
                  </a:lnTo>
                  <a:lnTo>
                    <a:pt x="5343479" y="3181794"/>
                  </a:lnTo>
                  <a:lnTo>
                    <a:pt x="5379700" y="3156256"/>
                  </a:lnTo>
                  <a:lnTo>
                    <a:pt x="5415196" y="3130315"/>
                  </a:lnTo>
                  <a:lnTo>
                    <a:pt x="5449955" y="3103979"/>
                  </a:lnTo>
                  <a:lnTo>
                    <a:pt x="5483968" y="3077252"/>
                  </a:lnTo>
                  <a:lnTo>
                    <a:pt x="5517226" y="3050141"/>
                  </a:lnTo>
                  <a:lnTo>
                    <a:pt x="5549718" y="3022652"/>
                  </a:lnTo>
                  <a:lnTo>
                    <a:pt x="5581434" y="2994791"/>
                  </a:lnTo>
                  <a:lnTo>
                    <a:pt x="5612364" y="2966565"/>
                  </a:lnTo>
                  <a:lnTo>
                    <a:pt x="5642500" y="2937979"/>
                  </a:lnTo>
                  <a:lnTo>
                    <a:pt x="5671829" y="2909041"/>
                  </a:lnTo>
                  <a:lnTo>
                    <a:pt x="5700344" y="2879755"/>
                  </a:lnTo>
                  <a:lnTo>
                    <a:pt x="5728033" y="2850129"/>
                  </a:lnTo>
                  <a:lnTo>
                    <a:pt x="5754887" y="2820168"/>
                  </a:lnTo>
                  <a:lnTo>
                    <a:pt x="5780896" y="2789878"/>
                  </a:lnTo>
                  <a:lnTo>
                    <a:pt x="5806049" y="2759266"/>
                  </a:lnTo>
                  <a:lnTo>
                    <a:pt x="5830338" y="2728338"/>
                  </a:lnTo>
                  <a:lnTo>
                    <a:pt x="5853752" y="2697100"/>
                  </a:lnTo>
                  <a:lnTo>
                    <a:pt x="5876282" y="2665559"/>
                  </a:lnTo>
                  <a:lnTo>
                    <a:pt x="5897916" y="2633719"/>
                  </a:lnTo>
                  <a:lnTo>
                    <a:pt x="5918646" y="2601589"/>
                  </a:lnTo>
                  <a:lnTo>
                    <a:pt x="5957353" y="2536478"/>
                  </a:lnTo>
                  <a:lnTo>
                    <a:pt x="5992322" y="2470275"/>
                  </a:lnTo>
                  <a:lnTo>
                    <a:pt x="6023474" y="2403031"/>
                  </a:lnTo>
                  <a:lnTo>
                    <a:pt x="6050730" y="2334793"/>
                  </a:lnTo>
                  <a:lnTo>
                    <a:pt x="6074011" y="2265612"/>
                  </a:lnTo>
                  <a:lnTo>
                    <a:pt x="6093237" y="2195537"/>
                  </a:lnTo>
                  <a:lnTo>
                    <a:pt x="6108328" y="2124618"/>
                  </a:lnTo>
                  <a:lnTo>
                    <a:pt x="6119206" y="2052903"/>
                  </a:lnTo>
                  <a:lnTo>
                    <a:pt x="6125791" y="1980442"/>
                  </a:lnTo>
                  <a:lnTo>
                    <a:pt x="6128004" y="1907286"/>
                  </a:lnTo>
                  <a:lnTo>
                    <a:pt x="6127449" y="1870623"/>
                  </a:lnTo>
                  <a:lnTo>
                    <a:pt x="6123040" y="1797808"/>
                  </a:lnTo>
                  <a:lnTo>
                    <a:pt x="6114299" y="1725714"/>
                  </a:lnTo>
                  <a:lnTo>
                    <a:pt x="6101304" y="1654391"/>
                  </a:lnTo>
                  <a:lnTo>
                    <a:pt x="6084136" y="1583888"/>
                  </a:lnTo>
                  <a:lnTo>
                    <a:pt x="6062873" y="1514254"/>
                  </a:lnTo>
                  <a:lnTo>
                    <a:pt x="6037594" y="1445538"/>
                  </a:lnTo>
                  <a:lnTo>
                    <a:pt x="6008380" y="1377791"/>
                  </a:lnTo>
                  <a:lnTo>
                    <a:pt x="5975310" y="1311061"/>
                  </a:lnTo>
                  <a:lnTo>
                    <a:pt x="5938462" y="1245398"/>
                  </a:lnTo>
                  <a:lnTo>
                    <a:pt x="5897916" y="1180852"/>
                  </a:lnTo>
                  <a:lnTo>
                    <a:pt x="5876282" y="1149012"/>
                  </a:lnTo>
                  <a:lnTo>
                    <a:pt x="5853752" y="1117471"/>
                  </a:lnTo>
                  <a:lnTo>
                    <a:pt x="5830338" y="1086233"/>
                  </a:lnTo>
                  <a:lnTo>
                    <a:pt x="5806049" y="1055305"/>
                  </a:lnTo>
                  <a:lnTo>
                    <a:pt x="5780896" y="1024693"/>
                  </a:lnTo>
                  <a:lnTo>
                    <a:pt x="5754887" y="994403"/>
                  </a:lnTo>
                  <a:lnTo>
                    <a:pt x="5728033" y="964442"/>
                  </a:lnTo>
                  <a:lnTo>
                    <a:pt x="5700344" y="934816"/>
                  </a:lnTo>
                  <a:lnTo>
                    <a:pt x="5671829" y="905530"/>
                  </a:lnTo>
                  <a:lnTo>
                    <a:pt x="5642500" y="876592"/>
                  </a:lnTo>
                  <a:lnTo>
                    <a:pt x="5612364" y="848006"/>
                  </a:lnTo>
                  <a:lnTo>
                    <a:pt x="5581434" y="819780"/>
                  </a:lnTo>
                  <a:lnTo>
                    <a:pt x="5549718" y="791919"/>
                  </a:lnTo>
                  <a:lnTo>
                    <a:pt x="5517226" y="764430"/>
                  </a:lnTo>
                  <a:lnTo>
                    <a:pt x="5483968" y="737319"/>
                  </a:lnTo>
                  <a:lnTo>
                    <a:pt x="5449955" y="710592"/>
                  </a:lnTo>
                  <a:lnTo>
                    <a:pt x="5415196" y="684256"/>
                  </a:lnTo>
                  <a:lnTo>
                    <a:pt x="5379700" y="658315"/>
                  </a:lnTo>
                  <a:lnTo>
                    <a:pt x="5343479" y="632777"/>
                  </a:lnTo>
                  <a:lnTo>
                    <a:pt x="5306542" y="607648"/>
                  </a:lnTo>
                  <a:lnTo>
                    <a:pt x="5268898" y="582934"/>
                  </a:lnTo>
                  <a:lnTo>
                    <a:pt x="5230558" y="558641"/>
                  </a:lnTo>
                  <a:lnTo>
                    <a:pt x="5191532" y="534775"/>
                  </a:lnTo>
                  <a:lnTo>
                    <a:pt x="5151829" y="511342"/>
                  </a:lnTo>
                  <a:lnTo>
                    <a:pt x="5111460" y="488350"/>
                  </a:lnTo>
                  <a:lnTo>
                    <a:pt x="5070434" y="465803"/>
                  </a:lnTo>
                  <a:lnTo>
                    <a:pt x="5028761" y="443707"/>
                  </a:lnTo>
                  <a:lnTo>
                    <a:pt x="4986452" y="422071"/>
                  </a:lnTo>
                  <a:lnTo>
                    <a:pt x="4943515" y="400898"/>
                  </a:lnTo>
                  <a:lnTo>
                    <a:pt x="4899962" y="380196"/>
                  </a:lnTo>
                  <a:lnTo>
                    <a:pt x="4855802" y="359970"/>
                  </a:lnTo>
                  <a:lnTo>
                    <a:pt x="4811044" y="340228"/>
                  </a:lnTo>
                  <a:lnTo>
                    <a:pt x="4765700" y="320974"/>
                  </a:lnTo>
                  <a:lnTo>
                    <a:pt x="4719778" y="302215"/>
                  </a:lnTo>
                  <a:lnTo>
                    <a:pt x="4673289" y="283958"/>
                  </a:lnTo>
                  <a:lnTo>
                    <a:pt x="4626243" y="266209"/>
                  </a:lnTo>
                  <a:lnTo>
                    <a:pt x="4578648" y="248973"/>
                  </a:lnTo>
                  <a:lnTo>
                    <a:pt x="4530517" y="232257"/>
                  </a:lnTo>
                  <a:lnTo>
                    <a:pt x="4481858" y="216067"/>
                  </a:lnTo>
                  <a:lnTo>
                    <a:pt x="4432680" y="200409"/>
                  </a:lnTo>
                  <a:lnTo>
                    <a:pt x="4382996" y="185290"/>
                  </a:lnTo>
                  <a:lnTo>
                    <a:pt x="4332813" y="170715"/>
                  </a:lnTo>
                  <a:lnTo>
                    <a:pt x="4282142" y="156691"/>
                  </a:lnTo>
                  <a:lnTo>
                    <a:pt x="4230993" y="143224"/>
                  </a:lnTo>
                  <a:lnTo>
                    <a:pt x="4179376" y="130320"/>
                  </a:lnTo>
                  <a:lnTo>
                    <a:pt x="4127301" y="117985"/>
                  </a:lnTo>
                  <a:lnTo>
                    <a:pt x="4074777" y="106226"/>
                  </a:lnTo>
                  <a:lnTo>
                    <a:pt x="4021816" y="95048"/>
                  </a:lnTo>
                  <a:lnTo>
                    <a:pt x="3968425" y="84458"/>
                  </a:lnTo>
                  <a:lnTo>
                    <a:pt x="3914616" y="74462"/>
                  </a:lnTo>
                  <a:lnTo>
                    <a:pt x="3860399" y="65067"/>
                  </a:lnTo>
                  <a:lnTo>
                    <a:pt x="3805782" y="56277"/>
                  </a:lnTo>
                  <a:lnTo>
                    <a:pt x="3750777" y="48100"/>
                  </a:lnTo>
                  <a:lnTo>
                    <a:pt x="3695393" y="40542"/>
                  </a:lnTo>
                  <a:lnTo>
                    <a:pt x="3639641" y="33609"/>
                  </a:lnTo>
                  <a:lnTo>
                    <a:pt x="3583529" y="27306"/>
                  </a:lnTo>
                  <a:lnTo>
                    <a:pt x="3527068" y="21641"/>
                  </a:lnTo>
                  <a:lnTo>
                    <a:pt x="3470267" y="16619"/>
                  </a:lnTo>
                  <a:lnTo>
                    <a:pt x="3413138" y="12247"/>
                  </a:lnTo>
                  <a:lnTo>
                    <a:pt x="3355689" y="8530"/>
                  </a:lnTo>
                  <a:lnTo>
                    <a:pt x="3297931" y="5476"/>
                  </a:lnTo>
                  <a:lnTo>
                    <a:pt x="3239873" y="3089"/>
                  </a:lnTo>
                  <a:lnTo>
                    <a:pt x="3181525" y="1377"/>
                  </a:lnTo>
                  <a:lnTo>
                    <a:pt x="3122898" y="345"/>
                  </a:lnTo>
                  <a:lnTo>
                    <a:pt x="3064002" y="0"/>
                  </a:lnTo>
                  <a:close/>
                </a:path>
              </a:pathLst>
            </a:custGeom>
            <a:solidFill>
              <a:srgbClr val="B3F0E9">
                <a:alpha val="5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2" name="object 29">
            <a:extLst>
              <a:ext uri="{FF2B5EF4-FFF2-40B4-BE49-F238E27FC236}">
                <a16:creationId xmlns:a16="http://schemas.microsoft.com/office/drawing/2014/main" id="{A09794AD-0FF7-E628-8EDC-EF91DEF234F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152" y="467296"/>
            <a:ext cx="7639050" cy="627888"/>
          </a:xfrm>
          <a:prstGeom prst="rect">
            <a:avLst/>
          </a:prstGeom>
        </p:spPr>
      </p:pic>
      <p:grpSp>
        <p:nvGrpSpPr>
          <p:cNvPr id="33" name="object 30">
            <a:extLst>
              <a:ext uri="{FF2B5EF4-FFF2-40B4-BE49-F238E27FC236}">
                <a16:creationId xmlns:a16="http://schemas.microsoft.com/office/drawing/2014/main" id="{704C2215-3008-FFFF-34F5-A1631A060D6C}"/>
              </a:ext>
            </a:extLst>
          </p:cNvPr>
          <p:cNvGrpSpPr/>
          <p:nvPr/>
        </p:nvGrpSpPr>
        <p:grpSpPr>
          <a:xfrm>
            <a:off x="9296145" y="3415284"/>
            <a:ext cx="1661795" cy="558165"/>
            <a:chOff x="9296145" y="3415284"/>
            <a:chExt cx="1661795" cy="558165"/>
          </a:xfrm>
        </p:grpSpPr>
        <p:pic>
          <p:nvPicPr>
            <p:cNvPr id="34" name="object 31">
              <a:extLst>
                <a:ext uri="{FF2B5EF4-FFF2-40B4-BE49-F238E27FC236}">
                  <a16:creationId xmlns:a16="http://schemas.microsoft.com/office/drawing/2014/main" id="{2DE265F9-D65C-8D6D-6A9C-3533B842971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02241" y="3415284"/>
              <a:ext cx="1655191" cy="283463"/>
            </a:xfrm>
            <a:prstGeom prst="rect">
              <a:avLst/>
            </a:prstGeom>
          </p:spPr>
        </p:pic>
        <p:pic>
          <p:nvPicPr>
            <p:cNvPr id="35" name="object 32">
              <a:extLst>
                <a:ext uri="{FF2B5EF4-FFF2-40B4-BE49-F238E27FC236}">
                  <a16:creationId xmlns:a16="http://schemas.microsoft.com/office/drawing/2014/main" id="{4736DC3D-0CF4-7235-F28B-7C9104D1F22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6145" y="3689299"/>
              <a:ext cx="1611249" cy="283768"/>
            </a:xfrm>
            <a:prstGeom prst="rect">
              <a:avLst/>
            </a:prstGeom>
          </p:spPr>
        </p:pic>
      </p:grpSp>
      <p:pic>
        <p:nvPicPr>
          <p:cNvPr id="36" name="object 33">
            <a:extLst>
              <a:ext uri="{FF2B5EF4-FFF2-40B4-BE49-F238E27FC236}">
                <a16:creationId xmlns:a16="http://schemas.microsoft.com/office/drawing/2014/main" id="{E637BE82-8031-9A79-1B11-4BA9D927DEE8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57802" y="3129991"/>
            <a:ext cx="1017270" cy="931468"/>
          </a:xfrm>
          <a:prstGeom prst="rect">
            <a:avLst/>
          </a:prstGeom>
        </p:spPr>
      </p:pic>
      <p:pic>
        <p:nvPicPr>
          <p:cNvPr id="37" name="object 34">
            <a:extLst>
              <a:ext uri="{FF2B5EF4-FFF2-40B4-BE49-F238E27FC236}">
                <a16:creationId xmlns:a16="http://schemas.microsoft.com/office/drawing/2014/main" id="{E67CEAD8-B8FF-AC0F-21C8-CD0079BDB1E3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91589" y="2536825"/>
            <a:ext cx="1838198" cy="278891"/>
          </a:xfrm>
          <a:prstGeom prst="rect">
            <a:avLst/>
          </a:prstGeom>
        </p:spPr>
      </p:pic>
      <p:grpSp>
        <p:nvGrpSpPr>
          <p:cNvPr id="38" name="object 35">
            <a:extLst>
              <a:ext uri="{FF2B5EF4-FFF2-40B4-BE49-F238E27FC236}">
                <a16:creationId xmlns:a16="http://schemas.microsoft.com/office/drawing/2014/main" id="{733CEEAB-66F9-CDBA-FBEC-4A43D80A481E}"/>
              </a:ext>
            </a:extLst>
          </p:cNvPr>
          <p:cNvGrpSpPr/>
          <p:nvPr/>
        </p:nvGrpSpPr>
        <p:grpSpPr>
          <a:xfrm>
            <a:off x="1171651" y="3324097"/>
            <a:ext cx="1610360" cy="553720"/>
            <a:chOff x="1171651" y="3324097"/>
            <a:chExt cx="1610360" cy="553720"/>
          </a:xfrm>
        </p:grpSpPr>
        <p:pic>
          <p:nvPicPr>
            <p:cNvPr id="39" name="object 36">
              <a:extLst>
                <a:ext uri="{FF2B5EF4-FFF2-40B4-BE49-F238E27FC236}">
                  <a16:creationId xmlns:a16="http://schemas.microsoft.com/office/drawing/2014/main" id="{70EF9CED-BC70-71C6-D31B-5B1EEEDB61F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3537" y="3324097"/>
              <a:ext cx="1240866" cy="278891"/>
            </a:xfrm>
            <a:prstGeom prst="rect">
              <a:avLst/>
            </a:prstGeom>
          </p:spPr>
        </p:pic>
        <p:pic>
          <p:nvPicPr>
            <p:cNvPr id="40" name="object 37">
              <a:extLst>
                <a:ext uri="{FF2B5EF4-FFF2-40B4-BE49-F238E27FC236}">
                  <a16:creationId xmlns:a16="http://schemas.microsoft.com/office/drawing/2014/main" id="{FBE234FD-AEF7-41A0-93FF-E1E8DA941F1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1651" y="3598417"/>
              <a:ext cx="1610359" cy="278891"/>
            </a:xfrm>
            <a:prstGeom prst="rect">
              <a:avLst/>
            </a:prstGeom>
          </p:spPr>
        </p:pic>
      </p:grpSp>
      <p:pic>
        <p:nvPicPr>
          <p:cNvPr id="41" name="object 38">
            <a:extLst>
              <a:ext uri="{FF2B5EF4-FFF2-40B4-BE49-F238E27FC236}">
                <a16:creationId xmlns:a16="http://schemas.microsoft.com/office/drawing/2014/main" id="{C7478A50-B058-0CCB-3E10-601B66FCC681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311397" y="1936750"/>
            <a:ext cx="1695450" cy="278891"/>
          </a:xfrm>
          <a:prstGeom prst="rect">
            <a:avLst/>
          </a:prstGeom>
        </p:spPr>
      </p:pic>
      <p:pic>
        <p:nvPicPr>
          <p:cNvPr id="42" name="object 39">
            <a:extLst>
              <a:ext uri="{FF2B5EF4-FFF2-40B4-BE49-F238E27FC236}">
                <a16:creationId xmlns:a16="http://schemas.microsoft.com/office/drawing/2014/main" id="{77072FCC-76E7-61DC-3152-ABD987E9F97C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798442" y="4845684"/>
            <a:ext cx="957033" cy="278892"/>
          </a:xfrm>
          <a:prstGeom prst="rect">
            <a:avLst/>
          </a:prstGeom>
        </p:spPr>
      </p:pic>
      <p:grpSp>
        <p:nvGrpSpPr>
          <p:cNvPr id="43" name="object 40">
            <a:extLst>
              <a:ext uri="{FF2B5EF4-FFF2-40B4-BE49-F238E27FC236}">
                <a16:creationId xmlns:a16="http://schemas.microsoft.com/office/drawing/2014/main" id="{5AA5128D-AE8E-FA8D-8CBD-5C4E5B2DDEC0}"/>
              </a:ext>
            </a:extLst>
          </p:cNvPr>
          <p:cNvGrpSpPr/>
          <p:nvPr/>
        </p:nvGrpSpPr>
        <p:grpSpPr>
          <a:xfrm>
            <a:off x="2294889" y="4410202"/>
            <a:ext cx="1199515" cy="553720"/>
            <a:chOff x="2294889" y="4410202"/>
            <a:chExt cx="1199515" cy="553720"/>
          </a:xfrm>
        </p:grpSpPr>
        <p:pic>
          <p:nvPicPr>
            <p:cNvPr id="44" name="object 41">
              <a:extLst>
                <a:ext uri="{FF2B5EF4-FFF2-40B4-BE49-F238E27FC236}">
                  <a16:creationId xmlns:a16="http://schemas.microsoft.com/office/drawing/2014/main" id="{905317AB-F4A4-1782-5089-021174B0A0CF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94889" y="4410202"/>
              <a:ext cx="1141628" cy="278892"/>
            </a:xfrm>
            <a:prstGeom prst="rect">
              <a:avLst/>
            </a:prstGeom>
          </p:spPr>
        </p:pic>
        <p:pic>
          <p:nvPicPr>
            <p:cNvPr id="45" name="object 42">
              <a:extLst>
                <a:ext uri="{FF2B5EF4-FFF2-40B4-BE49-F238E27FC236}">
                  <a16:creationId xmlns:a16="http://schemas.microsoft.com/office/drawing/2014/main" id="{93933901-8C63-6A62-326A-6A20119CB04E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32733" y="4410202"/>
              <a:ext cx="161544" cy="278892"/>
            </a:xfrm>
            <a:prstGeom prst="rect">
              <a:avLst/>
            </a:prstGeom>
          </p:spPr>
        </p:pic>
        <p:pic>
          <p:nvPicPr>
            <p:cNvPr id="46" name="object 43">
              <a:extLst>
                <a:ext uri="{FF2B5EF4-FFF2-40B4-BE49-F238E27FC236}">
                  <a16:creationId xmlns:a16="http://schemas.microsoft.com/office/drawing/2014/main" id="{AD472A10-B77E-CD13-4A3B-7AB685741A08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93009" y="4684522"/>
              <a:ext cx="840993" cy="278892"/>
            </a:xfrm>
            <a:prstGeom prst="rect">
              <a:avLst/>
            </a:prstGeom>
          </p:spPr>
        </p:pic>
      </p:grpSp>
      <p:grpSp>
        <p:nvGrpSpPr>
          <p:cNvPr id="47" name="object 44">
            <a:extLst>
              <a:ext uri="{FF2B5EF4-FFF2-40B4-BE49-F238E27FC236}">
                <a16:creationId xmlns:a16="http://schemas.microsoft.com/office/drawing/2014/main" id="{F57DC261-7409-E46F-E92C-8E5271F6B001}"/>
              </a:ext>
            </a:extLst>
          </p:cNvPr>
          <p:cNvGrpSpPr/>
          <p:nvPr/>
        </p:nvGrpSpPr>
        <p:grpSpPr>
          <a:xfrm>
            <a:off x="5189473" y="1953132"/>
            <a:ext cx="1750695" cy="553720"/>
            <a:chOff x="5189473" y="1953132"/>
            <a:chExt cx="1750695" cy="553720"/>
          </a:xfrm>
        </p:grpSpPr>
        <p:pic>
          <p:nvPicPr>
            <p:cNvPr id="48" name="object 45">
              <a:extLst>
                <a:ext uri="{FF2B5EF4-FFF2-40B4-BE49-F238E27FC236}">
                  <a16:creationId xmlns:a16="http://schemas.microsoft.com/office/drawing/2014/main" id="{9120A2F5-61BA-4B44-F314-F3466213A6D9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89473" y="1953132"/>
              <a:ext cx="824788" cy="278891"/>
            </a:xfrm>
            <a:prstGeom prst="rect">
              <a:avLst/>
            </a:prstGeom>
          </p:spPr>
        </p:pic>
        <p:pic>
          <p:nvPicPr>
            <p:cNvPr id="49" name="object 46">
              <a:extLst>
                <a:ext uri="{FF2B5EF4-FFF2-40B4-BE49-F238E27FC236}">
                  <a16:creationId xmlns:a16="http://schemas.microsoft.com/office/drawing/2014/main" id="{B5C5A459-9F76-23BF-E147-65F835512629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76797" y="1953132"/>
              <a:ext cx="161544" cy="278891"/>
            </a:xfrm>
            <a:prstGeom prst="rect">
              <a:avLst/>
            </a:prstGeom>
          </p:spPr>
        </p:pic>
        <p:pic>
          <p:nvPicPr>
            <p:cNvPr id="50" name="object 47">
              <a:extLst>
                <a:ext uri="{FF2B5EF4-FFF2-40B4-BE49-F238E27FC236}">
                  <a16:creationId xmlns:a16="http://schemas.microsoft.com/office/drawing/2014/main" id="{52C4389E-3643-039C-4A28-CA703CF1DF8F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57569" y="1953132"/>
              <a:ext cx="982408" cy="278891"/>
            </a:xfrm>
            <a:prstGeom prst="rect">
              <a:avLst/>
            </a:prstGeom>
          </p:spPr>
        </p:pic>
        <p:pic>
          <p:nvPicPr>
            <p:cNvPr id="51" name="object 48">
              <a:extLst>
                <a:ext uri="{FF2B5EF4-FFF2-40B4-BE49-F238E27FC236}">
                  <a16:creationId xmlns:a16="http://schemas.microsoft.com/office/drawing/2014/main" id="{A353551A-1994-C934-14AC-D66916797FE6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51601" y="2227529"/>
              <a:ext cx="1170431" cy="279196"/>
            </a:xfrm>
            <a:prstGeom prst="rect">
              <a:avLst/>
            </a:prstGeom>
          </p:spPr>
        </p:pic>
      </p:grpSp>
      <p:grpSp>
        <p:nvGrpSpPr>
          <p:cNvPr id="52" name="object 49">
            <a:extLst>
              <a:ext uri="{FF2B5EF4-FFF2-40B4-BE49-F238E27FC236}">
                <a16:creationId xmlns:a16="http://schemas.microsoft.com/office/drawing/2014/main" id="{AC88B073-21F2-8C84-B692-25BE451215D1}"/>
              </a:ext>
            </a:extLst>
          </p:cNvPr>
          <p:cNvGrpSpPr/>
          <p:nvPr/>
        </p:nvGrpSpPr>
        <p:grpSpPr>
          <a:xfrm>
            <a:off x="5006085" y="4543044"/>
            <a:ext cx="1888489" cy="553720"/>
            <a:chOff x="5006085" y="4543044"/>
            <a:chExt cx="1888489" cy="553720"/>
          </a:xfrm>
        </p:grpSpPr>
        <p:pic>
          <p:nvPicPr>
            <p:cNvPr id="53" name="object 50">
              <a:extLst>
                <a:ext uri="{FF2B5EF4-FFF2-40B4-BE49-F238E27FC236}">
                  <a16:creationId xmlns:a16="http://schemas.microsoft.com/office/drawing/2014/main" id="{B9EE44C1-2EB5-A350-BFE6-7E4D0A32B4A8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06085" y="4543044"/>
              <a:ext cx="1888236" cy="278892"/>
            </a:xfrm>
            <a:prstGeom prst="rect">
              <a:avLst/>
            </a:prstGeom>
          </p:spPr>
        </p:pic>
        <p:pic>
          <p:nvPicPr>
            <p:cNvPr id="54" name="object 51">
              <a:extLst>
                <a:ext uri="{FF2B5EF4-FFF2-40B4-BE49-F238E27FC236}">
                  <a16:creationId xmlns:a16="http://schemas.microsoft.com/office/drawing/2014/main" id="{EBD3AD98-D909-B96F-2F2F-0FD952C5A1A3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327649" y="4817313"/>
              <a:ext cx="1202308" cy="279196"/>
            </a:xfrm>
            <a:prstGeom prst="rect">
              <a:avLst/>
            </a:prstGeom>
          </p:spPr>
        </p:pic>
      </p:grpSp>
      <p:pic>
        <p:nvPicPr>
          <p:cNvPr id="55" name="object 52">
            <a:extLst>
              <a:ext uri="{FF2B5EF4-FFF2-40B4-BE49-F238E27FC236}">
                <a16:creationId xmlns:a16="http://schemas.microsoft.com/office/drawing/2014/main" id="{795D6CEE-AEE6-FFF6-FCD7-A2275C80582A}"/>
              </a:ext>
            </a:extLst>
          </p:cNvPr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826250" y="2465273"/>
            <a:ext cx="1362202" cy="279196"/>
          </a:xfrm>
          <a:prstGeom prst="rect">
            <a:avLst/>
          </a:prstGeom>
        </p:spPr>
      </p:pic>
      <p:grpSp>
        <p:nvGrpSpPr>
          <p:cNvPr id="56" name="object 53">
            <a:extLst>
              <a:ext uri="{FF2B5EF4-FFF2-40B4-BE49-F238E27FC236}">
                <a16:creationId xmlns:a16="http://schemas.microsoft.com/office/drawing/2014/main" id="{EA063525-AC6D-1201-4553-E7B67E0DEFD2}"/>
              </a:ext>
            </a:extLst>
          </p:cNvPr>
          <p:cNvGrpSpPr/>
          <p:nvPr/>
        </p:nvGrpSpPr>
        <p:grpSpPr>
          <a:xfrm>
            <a:off x="5756402" y="3245180"/>
            <a:ext cx="3431540" cy="401955"/>
            <a:chOff x="5756402" y="3245180"/>
            <a:chExt cx="3431540" cy="401955"/>
          </a:xfrm>
        </p:grpSpPr>
        <p:pic>
          <p:nvPicPr>
            <p:cNvPr id="57" name="object 54">
              <a:extLst>
                <a:ext uri="{FF2B5EF4-FFF2-40B4-BE49-F238E27FC236}">
                  <a16:creationId xmlns:a16="http://schemas.microsoft.com/office/drawing/2014/main" id="{8CDEE2A0-D3B7-6791-2587-07E25CA08E11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756402" y="3368040"/>
              <a:ext cx="1635632" cy="278892"/>
            </a:xfrm>
            <a:prstGeom prst="rect">
              <a:avLst/>
            </a:prstGeom>
          </p:spPr>
        </p:pic>
        <p:pic>
          <p:nvPicPr>
            <p:cNvPr id="58" name="object 55">
              <a:extLst>
                <a:ext uri="{FF2B5EF4-FFF2-40B4-BE49-F238E27FC236}">
                  <a16:creationId xmlns:a16="http://schemas.microsoft.com/office/drawing/2014/main" id="{CF5C6206-076B-20BC-9EDF-D6CD2836A153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346950" y="3245180"/>
              <a:ext cx="321055" cy="279196"/>
            </a:xfrm>
            <a:prstGeom prst="rect">
              <a:avLst/>
            </a:prstGeom>
          </p:spPr>
        </p:pic>
        <p:pic>
          <p:nvPicPr>
            <p:cNvPr id="59" name="object 56">
              <a:extLst>
                <a:ext uri="{FF2B5EF4-FFF2-40B4-BE49-F238E27FC236}">
                  <a16:creationId xmlns:a16="http://schemas.microsoft.com/office/drawing/2014/main" id="{94729BEC-CF98-C9D7-79C9-26A2FB37C019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587742" y="3245180"/>
              <a:ext cx="495807" cy="279196"/>
            </a:xfrm>
            <a:prstGeom prst="rect">
              <a:avLst/>
            </a:prstGeom>
          </p:spPr>
        </p:pic>
        <p:pic>
          <p:nvPicPr>
            <p:cNvPr id="60" name="object 57">
              <a:extLst>
                <a:ext uri="{FF2B5EF4-FFF2-40B4-BE49-F238E27FC236}">
                  <a16:creationId xmlns:a16="http://schemas.microsoft.com/office/drawing/2014/main" id="{A50FA9D6-F440-BEC9-8D1E-A89628D01FE7}"/>
                </a:ext>
              </a:extLst>
            </p:cNvPr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007096" y="3245180"/>
              <a:ext cx="1180249" cy="279196"/>
            </a:xfrm>
            <a:prstGeom prst="rect">
              <a:avLst/>
            </a:prstGeom>
          </p:spPr>
        </p:pic>
      </p:grpSp>
      <p:pic>
        <p:nvPicPr>
          <p:cNvPr id="61" name="object 58">
            <a:extLst>
              <a:ext uri="{FF2B5EF4-FFF2-40B4-BE49-F238E27FC236}">
                <a16:creationId xmlns:a16="http://schemas.microsoft.com/office/drawing/2014/main" id="{8CD9C961-58D3-87C7-4C17-5188F2BDA566}"/>
              </a:ext>
            </a:extLst>
          </p:cNvPr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904355" y="3922140"/>
            <a:ext cx="1165428" cy="27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5300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A7EEE7-3D96-6B68-2DF0-DF1CAB32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32D150-F722-8EE0-8B23-0D04DC7B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FA9C-ACEC-4B87-9D33-03CFB048E816}" type="slidenum">
              <a:rPr lang="en-IE" smtClean="0"/>
              <a:pPr/>
              <a:t>11</a:t>
            </a:fld>
            <a:endParaRPr lang="en-I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5191D4-48D6-1D9D-FB06-406CDF6D90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9A6921A4-A775-5D66-761F-CF74387A220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587599"/>
            <a:ext cx="9638503" cy="4616640"/>
          </a:xfrm>
          <a:prstGeom prst="rect">
            <a:avLst/>
          </a:prstGeom>
        </p:spPr>
      </p:pic>
      <p:sp>
        <p:nvSpPr>
          <p:cNvPr id="4" name="object 3">
            <a:extLst>
              <a:ext uri="{FF2B5EF4-FFF2-40B4-BE49-F238E27FC236}">
                <a16:creationId xmlns:a16="http://schemas.microsoft.com/office/drawing/2014/main" id="{9310A0CA-8F6D-5909-4E5A-6967C1D7E2F6}"/>
              </a:ext>
            </a:extLst>
          </p:cNvPr>
          <p:cNvSpPr txBox="1"/>
          <p:nvPr/>
        </p:nvSpPr>
        <p:spPr>
          <a:xfrm>
            <a:off x="2265498" y="6172200"/>
            <a:ext cx="6330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https://web.cs.ucla.edu/~guyvdb/slides/ComputersAndThought.pdf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50455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A7EEE7-3D96-6B68-2DF0-DF1CAB32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32D150-F722-8EE0-8B23-0D04DC7B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FA9C-ACEC-4B87-9D33-03CFB048E816}" type="slidenum">
              <a:rPr lang="en-IE" smtClean="0"/>
              <a:pPr/>
              <a:t>12</a:t>
            </a:fld>
            <a:endParaRPr lang="en-I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5191D4-48D6-1D9D-FB06-406CDF6D90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CD2F0FEC-AE26-CEBB-2452-47A14A9C798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738" y="443910"/>
            <a:ext cx="9567462" cy="5590963"/>
          </a:xfrm>
          <a:prstGeom prst="rect">
            <a:avLst/>
          </a:prstGeom>
        </p:spPr>
      </p:pic>
      <p:sp>
        <p:nvSpPr>
          <p:cNvPr id="4" name="object 3">
            <a:extLst>
              <a:ext uri="{FF2B5EF4-FFF2-40B4-BE49-F238E27FC236}">
                <a16:creationId xmlns:a16="http://schemas.microsoft.com/office/drawing/2014/main" id="{FA76E6F1-A8DD-32B4-10B1-8CDACB02C8EF}"/>
              </a:ext>
            </a:extLst>
          </p:cNvPr>
          <p:cNvSpPr txBox="1"/>
          <p:nvPr/>
        </p:nvSpPr>
        <p:spPr>
          <a:xfrm>
            <a:off x="2501733" y="6311900"/>
            <a:ext cx="6330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https://web.cs.ucla.edu/~guyvdb/slides/ComputersAndThought.pdf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780535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A7EEE7-3D96-6B68-2DF0-DF1CAB32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32D150-F722-8EE0-8B23-0D04DC7B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FA9C-ACEC-4B87-9D33-03CFB048E816}" type="slidenum">
              <a:rPr lang="en-IE" smtClean="0"/>
              <a:pPr/>
              <a:t>13</a:t>
            </a:fld>
            <a:endParaRPr lang="en-I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5191D4-48D6-1D9D-FB06-406CDF6D90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8D1738D9-AD59-5010-0FC1-05CE3FF05E4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573671"/>
            <a:ext cx="6808344" cy="4492158"/>
          </a:xfrm>
          <a:prstGeom prst="rect">
            <a:avLst/>
          </a:prstGeom>
        </p:spPr>
      </p:pic>
      <p:pic>
        <p:nvPicPr>
          <p:cNvPr id="4" name="object 3">
            <a:extLst>
              <a:ext uri="{FF2B5EF4-FFF2-40B4-BE49-F238E27FC236}">
                <a16:creationId xmlns:a16="http://schemas.microsoft.com/office/drawing/2014/main" id="{6D28EA69-7EA6-7203-6ABB-C6C739F21C0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98316" y="1752600"/>
            <a:ext cx="3100703" cy="4110227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13E617D5-8BCE-638E-E222-3B53E09BD9EA}"/>
              </a:ext>
            </a:extLst>
          </p:cNvPr>
          <p:cNvSpPr txBox="1">
            <a:spLocks/>
          </p:cNvSpPr>
          <p:nvPr/>
        </p:nvSpPr>
        <p:spPr>
          <a:xfrm>
            <a:off x="963906" y="584200"/>
            <a:ext cx="7358380" cy="635000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sv-SE" sz="4000" spc="-10" dirty="0">
                <a:solidFill>
                  <a:srgbClr val="000000"/>
                </a:solidFill>
                <a:latin typeface="Calibri Light"/>
                <a:cs typeface="Calibri Light"/>
              </a:rPr>
              <a:t>Human </a:t>
            </a:r>
            <a:r>
              <a:rPr lang="sv-SE" sz="4000" spc="-5" dirty="0">
                <a:solidFill>
                  <a:srgbClr val="000000"/>
                </a:solidFill>
                <a:latin typeface="Calibri Light"/>
                <a:cs typeface="Calibri Light"/>
              </a:rPr>
              <a:t>and </a:t>
            </a:r>
            <a:r>
              <a:rPr lang="sv-SE" sz="4000" spc="-15" dirty="0" err="1">
                <a:solidFill>
                  <a:srgbClr val="000000"/>
                </a:solidFill>
                <a:latin typeface="Calibri Light"/>
                <a:cs typeface="Calibri Light"/>
              </a:rPr>
              <a:t>Computational</a:t>
            </a:r>
            <a:r>
              <a:rPr lang="sv-SE" sz="4000" spc="2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lang="sv-SE" sz="4000" spc="-10" dirty="0" err="1">
                <a:solidFill>
                  <a:srgbClr val="000000"/>
                </a:solidFill>
                <a:latin typeface="Calibri Light"/>
                <a:cs typeface="Calibri Light"/>
              </a:rPr>
              <a:t>Thinking</a:t>
            </a:r>
            <a:endParaRPr lang="sv-SE" sz="4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3291655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A7EEE7-3D96-6B68-2DF0-DF1CAB32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32D150-F722-8EE0-8B23-0D04DC7B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FA9C-ACEC-4B87-9D33-03CFB048E816}" type="slidenum">
              <a:rPr lang="en-IE" smtClean="0"/>
              <a:pPr/>
              <a:t>14</a:t>
            </a:fld>
            <a:endParaRPr lang="en-I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5191D4-48D6-1D9D-FB06-406CDF6D90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DA558B72-2513-621E-BA78-D9003D4B26D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666" y="2569476"/>
            <a:ext cx="1583348" cy="1720583"/>
          </a:xfrm>
          <a:prstGeom prst="rect">
            <a:avLst/>
          </a:prstGeom>
        </p:spPr>
      </p:pic>
      <p:pic>
        <p:nvPicPr>
          <p:cNvPr id="4" name="object 3">
            <a:extLst>
              <a:ext uri="{FF2B5EF4-FFF2-40B4-BE49-F238E27FC236}">
                <a16:creationId xmlns:a16="http://schemas.microsoft.com/office/drawing/2014/main" id="{642B3DEC-D4B7-85EA-F272-B6E858F5C9A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50715" y="2639567"/>
            <a:ext cx="1670299" cy="1566672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CD9FC34C-CBFE-DCFE-FC6F-D12BA18F989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9535" y="291084"/>
            <a:ext cx="2546604" cy="1982723"/>
          </a:xfrm>
          <a:prstGeom prst="rect">
            <a:avLst/>
          </a:prstGeom>
        </p:spPr>
      </p:pic>
      <p:pic>
        <p:nvPicPr>
          <p:cNvPr id="6" name="object 5">
            <a:extLst>
              <a:ext uri="{FF2B5EF4-FFF2-40B4-BE49-F238E27FC236}">
                <a16:creationId xmlns:a16="http://schemas.microsoft.com/office/drawing/2014/main" id="{E5657E3B-8A87-667B-9C21-A083921E69FF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54615" y="2778251"/>
            <a:ext cx="1423416" cy="1289304"/>
          </a:xfrm>
          <a:prstGeom prst="rect">
            <a:avLst/>
          </a:prstGeom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007426CC-A2A2-2316-6D6B-B5F239B2E5CA}"/>
              </a:ext>
            </a:extLst>
          </p:cNvPr>
          <p:cNvSpPr txBox="1"/>
          <p:nvPr/>
        </p:nvSpPr>
        <p:spPr>
          <a:xfrm>
            <a:off x="600223" y="4742434"/>
            <a:ext cx="904621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Georgia"/>
                <a:cs typeface="Georgia"/>
              </a:rPr>
              <a:t>“Weak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human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+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machine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+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superior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process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was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greater than</a:t>
            </a:r>
            <a:r>
              <a:rPr sz="2000" dirty="0">
                <a:latin typeface="Georgia"/>
                <a:cs typeface="Georgia"/>
              </a:rPr>
              <a:t> a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strong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computer </a:t>
            </a:r>
            <a:r>
              <a:rPr sz="2000" spc="-46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and,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remarkably,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greater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than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strong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human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+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machine</a:t>
            </a:r>
            <a:r>
              <a:rPr sz="2000" spc="-5" dirty="0">
                <a:latin typeface="Georgia"/>
                <a:cs typeface="Georgia"/>
              </a:rPr>
              <a:t> with</a:t>
            </a:r>
            <a:r>
              <a:rPr sz="2000" dirty="0">
                <a:latin typeface="Georgia"/>
                <a:cs typeface="Georgia"/>
              </a:rPr>
              <a:t> inferior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process.”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Georgia"/>
              <a:cs typeface="Georgia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latin typeface="Georgia"/>
                <a:cs typeface="Georgia"/>
              </a:rPr>
              <a:t>Garry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Kasparov</a:t>
            </a:r>
            <a:endParaRPr sz="2000">
              <a:latin typeface="Georgia"/>
              <a:cs typeface="Georgia"/>
            </a:endParaRPr>
          </a:p>
        </p:txBody>
      </p:sp>
      <p:pic>
        <p:nvPicPr>
          <p:cNvPr id="10" name="object 7">
            <a:extLst>
              <a:ext uri="{FF2B5EF4-FFF2-40B4-BE49-F238E27FC236}">
                <a16:creationId xmlns:a16="http://schemas.microsoft.com/office/drawing/2014/main" id="{146D8806-95B0-F000-B1DA-7B055DF62B08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98822" y="2302764"/>
            <a:ext cx="2410968" cy="2650236"/>
          </a:xfrm>
          <a:prstGeom prst="rect">
            <a:avLst/>
          </a:prstGeom>
        </p:spPr>
      </p:pic>
      <p:pic>
        <p:nvPicPr>
          <p:cNvPr id="11" name="object 8">
            <a:extLst>
              <a:ext uri="{FF2B5EF4-FFF2-40B4-BE49-F238E27FC236}">
                <a16:creationId xmlns:a16="http://schemas.microsoft.com/office/drawing/2014/main" id="{BAD8A759-04CF-A6D3-A5ED-F9C2BBF3D557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08823" y="2302764"/>
            <a:ext cx="2410967" cy="2650236"/>
          </a:xfrm>
          <a:prstGeom prst="rect">
            <a:avLst/>
          </a:prstGeom>
        </p:spPr>
      </p:pic>
      <p:sp>
        <p:nvSpPr>
          <p:cNvPr id="12" name="object 9">
            <a:extLst>
              <a:ext uri="{FF2B5EF4-FFF2-40B4-BE49-F238E27FC236}">
                <a16:creationId xmlns:a16="http://schemas.microsoft.com/office/drawing/2014/main" id="{7D42BA23-5FCD-97FF-703B-02255EE76C1F}"/>
              </a:ext>
            </a:extLst>
          </p:cNvPr>
          <p:cNvSpPr txBox="1">
            <a:spLocks/>
          </p:cNvSpPr>
          <p:nvPr/>
        </p:nvSpPr>
        <p:spPr>
          <a:xfrm>
            <a:off x="2833518" y="2633548"/>
            <a:ext cx="4692650" cy="1489075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22065" algn="l"/>
              </a:tabLst>
            </a:pPr>
            <a:r>
              <a:rPr lang="sv-SE" sz="9600" b="1">
                <a:solidFill>
                  <a:srgbClr val="006FC0"/>
                </a:solidFill>
                <a:latin typeface="Georgia"/>
                <a:cs typeface="Georgia"/>
              </a:rPr>
              <a:t>&lt;	&lt;</a:t>
            </a:r>
            <a:endParaRPr lang="sv-SE" sz="9600">
              <a:latin typeface="Georgia"/>
              <a:cs typeface="Georgia"/>
            </a:endParaRPr>
          </a:p>
        </p:txBody>
      </p:sp>
      <p:pic>
        <p:nvPicPr>
          <p:cNvPr id="13" name="object 10">
            <a:extLst>
              <a:ext uri="{FF2B5EF4-FFF2-40B4-BE49-F238E27FC236}">
                <a16:creationId xmlns:a16="http://schemas.microsoft.com/office/drawing/2014/main" id="{481B654B-14F2-23D9-EFAC-4A0A8E5B8508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65083" y="291084"/>
            <a:ext cx="1892807" cy="1979675"/>
          </a:xfrm>
          <a:prstGeom prst="rect">
            <a:avLst/>
          </a:prstGeom>
        </p:spPr>
      </p:pic>
      <p:pic>
        <p:nvPicPr>
          <p:cNvPr id="14" name="object 11">
            <a:extLst>
              <a:ext uri="{FF2B5EF4-FFF2-40B4-BE49-F238E27FC236}">
                <a16:creationId xmlns:a16="http://schemas.microsoft.com/office/drawing/2014/main" id="{0DACCEE5-49F9-5A5C-E20C-C4CB0F45A26A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230194" y="6323076"/>
            <a:ext cx="2056806" cy="391667"/>
          </a:xfrm>
          <a:prstGeom prst="rect">
            <a:avLst/>
          </a:prstGeom>
        </p:spPr>
      </p:pic>
      <p:pic>
        <p:nvPicPr>
          <p:cNvPr id="15" name="object 12">
            <a:extLst>
              <a:ext uri="{FF2B5EF4-FFF2-40B4-BE49-F238E27FC236}">
                <a16:creationId xmlns:a16="http://schemas.microsoft.com/office/drawing/2014/main" id="{AD5F1BAE-F69C-0AB4-43D8-461771D61C1D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91400" y="6179925"/>
            <a:ext cx="682674" cy="58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5096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A7EEE7-3D96-6B68-2DF0-DF1CAB32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32D150-F722-8EE0-8B23-0D04DC7B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FA9C-ACEC-4B87-9D33-03CFB048E816}" type="slidenum">
              <a:rPr lang="en-IE" smtClean="0"/>
              <a:pPr/>
              <a:t>2</a:t>
            </a:fld>
            <a:endParaRPr lang="en-I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5191D4-48D6-1D9D-FB06-406CDF6D90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6E212160-FC88-1878-3010-DC5E3A4A791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826766"/>
            <a:ext cx="3369732" cy="2322796"/>
          </a:xfrm>
          <a:prstGeom prst="rect">
            <a:avLst/>
          </a:prstGeom>
        </p:spPr>
      </p:pic>
      <p:pic>
        <p:nvPicPr>
          <p:cNvPr id="4" name="object 3">
            <a:extLst>
              <a:ext uri="{FF2B5EF4-FFF2-40B4-BE49-F238E27FC236}">
                <a16:creationId xmlns:a16="http://schemas.microsoft.com/office/drawing/2014/main" id="{CF5B7F97-1DAA-A1E9-7B28-1162BBA5AC4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31490" y="826766"/>
            <a:ext cx="4625590" cy="2322796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6A47893B-3740-5C92-4C95-34E03E71A1B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97564" y="3941688"/>
            <a:ext cx="1722836" cy="2078112"/>
          </a:xfrm>
          <a:prstGeom prst="rect">
            <a:avLst/>
          </a:prstGeom>
        </p:spPr>
      </p:pic>
      <p:pic>
        <p:nvPicPr>
          <p:cNvPr id="6" name="object 5">
            <a:extLst>
              <a:ext uri="{FF2B5EF4-FFF2-40B4-BE49-F238E27FC236}">
                <a16:creationId xmlns:a16="http://schemas.microsoft.com/office/drawing/2014/main" id="{2477777F-1562-EF02-4E40-7F98DA80D388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2692" y="3966711"/>
            <a:ext cx="4236818" cy="2049645"/>
          </a:xfrm>
          <a:prstGeom prst="rect">
            <a:avLst/>
          </a:prstGeom>
        </p:spPr>
      </p:pic>
      <p:grpSp>
        <p:nvGrpSpPr>
          <p:cNvPr id="9" name="object 6">
            <a:extLst>
              <a:ext uri="{FF2B5EF4-FFF2-40B4-BE49-F238E27FC236}">
                <a16:creationId xmlns:a16="http://schemas.microsoft.com/office/drawing/2014/main" id="{CA7C10AB-A79C-0DFA-76E7-DCA2A1C5AC59}"/>
              </a:ext>
            </a:extLst>
          </p:cNvPr>
          <p:cNvGrpSpPr/>
          <p:nvPr/>
        </p:nvGrpSpPr>
        <p:grpSpPr>
          <a:xfrm>
            <a:off x="6394209" y="3940779"/>
            <a:ext cx="2511998" cy="2075077"/>
            <a:chOff x="6384035" y="3319271"/>
            <a:chExt cx="3377565" cy="2778760"/>
          </a:xfrm>
        </p:grpSpPr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FAE388BA-9A70-7558-C09E-D6022C6A6C5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84035" y="3319271"/>
              <a:ext cx="2787395" cy="2778252"/>
            </a:xfrm>
            <a:prstGeom prst="rect">
              <a:avLst/>
            </a:prstGeom>
          </p:spPr>
        </p:pic>
        <p:pic>
          <p:nvPicPr>
            <p:cNvPr id="11" name="object 8">
              <a:extLst>
                <a:ext uri="{FF2B5EF4-FFF2-40B4-BE49-F238E27FC236}">
                  <a16:creationId xmlns:a16="http://schemas.microsoft.com/office/drawing/2014/main" id="{467DDDA4-545D-A080-CE48-4145ED02232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96300" y="5666231"/>
              <a:ext cx="1264920" cy="431292"/>
            </a:xfrm>
            <a:prstGeom prst="rect">
              <a:avLst/>
            </a:prstGeom>
          </p:spPr>
        </p:pic>
      </p:grpSp>
      <p:pic>
        <p:nvPicPr>
          <p:cNvPr id="12" name="object 9">
            <a:extLst>
              <a:ext uri="{FF2B5EF4-FFF2-40B4-BE49-F238E27FC236}">
                <a16:creationId xmlns:a16="http://schemas.microsoft.com/office/drawing/2014/main" id="{23EDB4E1-F51A-AD1E-6789-6B87E5C25EC3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720448" y="2517891"/>
            <a:ext cx="1150446" cy="652112"/>
          </a:xfrm>
          <a:prstGeom prst="rect">
            <a:avLst/>
          </a:prstGeom>
        </p:spPr>
      </p:pic>
      <p:pic>
        <p:nvPicPr>
          <p:cNvPr id="13" name="object 10">
            <a:extLst>
              <a:ext uri="{FF2B5EF4-FFF2-40B4-BE49-F238E27FC236}">
                <a16:creationId xmlns:a16="http://schemas.microsoft.com/office/drawing/2014/main" id="{8E10A927-D807-24EA-347E-3FA8C5CFCEDD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628900" y="2957673"/>
            <a:ext cx="1285327" cy="110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9624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A7EEE7-3D96-6B68-2DF0-DF1CAB32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32D150-F722-8EE0-8B23-0D04DC7B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FA9C-ACEC-4B87-9D33-03CFB048E816}" type="slidenum">
              <a:rPr lang="en-IE" smtClean="0"/>
              <a:pPr/>
              <a:t>3</a:t>
            </a:fld>
            <a:endParaRPr lang="en-I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5191D4-48D6-1D9D-FB06-406CDF6D90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24" name="object 2">
            <a:extLst>
              <a:ext uri="{FF2B5EF4-FFF2-40B4-BE49-F238E27FC236}">
                <a16:creationId xmlns:a16="http://schemas.microsoft.com/office/drawing/2014/main" id="{91563FA5-B293-7D2A-EB9E-9F933C1785BE}"/>
              </a:ext>
            </a:extLst>
          </p:cNvPr>
          <p:cNvSpPr txBox="1">
            <a:spLocks/>
          </p:cNvSpPr>
          <p:nvPr/>
        </p:nvSpPr>
        <p:spPr>
          <a:xfrm>
            <a:off x="457201" y="110283"/>
            <a:ext cx="4103090" cy="627736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sv-SE" sz="4000" spc="-10">
                <a:solidFill>
                  <a:srgbClr val="000000"/>
                </a:solidFill>
                <a:latin typeface="Calibri Light"/>
                <a:cs typeface="Calibri Light"/>
              </a:rPr>
              <a:t>Applications</a:t>
            </a:r>
            <a:r>
              <a:rPr lang="sv-SE" sz="40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lang="sv-SE" sz="4000" spc="-5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lang="sv-SE" sz="4000" spc="-4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lang="sv-SE" sz="4000" spc="-10">
                <a:solidFill>
                  <a:srgbClr val="000000"/>
                </a:solidFill>
                <a:latin typeface="Calibri Light"/>
                <a:cs typeface="Calibri Light"/>
              </a:rPr>
              <a:t>AI</a:t>
            </a:r>
            <a:endParaRPr lang="sv-SE" sz="4000">
              <a:latin typeface="Calibri Light"/>
              <a:cs typeface="Calibri Light"/>
            </a:endParaRPr>
          </a:p>
        </p:txBody>
      </p:sp>
      <p:grpSp>
        <p:nvGrpSpPr>
          <p:cNvPr id="25" name="object 3">
            <a:extLst>
              <a:ext uri="{FF2B5EF4-FFF2-40B4-BE49-F238E27FC236}">
                <a16:creationId xmlns:a16="http://schemas.microsoft.com/office/drawing/2014/main" id="{2C863353-B85E-4AB7-6E64-6285E96B2398}"/>
              </a:ext>
            </a:extLst>
          </p:cNvPr>
          <p:cNvGrpSpPr/>
          <p:nvPr/>
        </p:nvGrpSpPr>
        <p:grpSpPr>
          <a:xfrm>
            <a:off x="5472527" y="3590855"/>
            <a:ext cx="4968397" cy="2506796"/>
            <a:chOff x="6120384" y="3785615"/>
            <a:chExt cx="4320540" cy="2312035"/>
          </a:xfrm>
        </p:grpSpPr>
        <p:pic>
          <p:nvPicPr>
            <p:cNvPr id="26" name="object 4">
              <a:extLst>
                <a:ext uri="{FF2B5EF4-FFF2-40B4-BE49-F238E27FC236}">
                  <a16:creationId xmlns:a16="http://schemas.microsoft.com/office/drawing/2014/main" id="{89BE1323-0D55-C3EA-B362-7AC83A17984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0384" y="3785615"/>
              <a:ext cx="4320540" cy="2253996"/>
            </a:xfrm>
            <a:prstGeom prst="rect">
              <a:avLst/>
            </a:prstGeom>
          </p:spPr>
        </p:pic>
        <p:sp>
          <p:nvSpPr>
            <p:cNvPr id="27" name="object 5">
              <a:extLst>
                <a:ext uri="{FF2B5EF4-FFF2-40B4-BE49-F238E27FC236}">
                  <a16:creationId xmlns:a16="http://schemas.microsoft.com/office/drawing/2014/main" id="{8A0E382F-6717-6FF2-2A4E-F28945632894}"/>
                </a:ext>
              </a:extLst>
            </p:cNvPr>
            <p:cNvSpPr/>
            <p:nvPr/>
          </p:nvSpPr>
          <p:spPr>
            <a:xfrm>
              <a:off x="6772656" y="5698235"/>
              <a:ext cx="3096895" cy="399415"/>
            </a:xfrm>
            <a:custGeom>
              <a:avLst/>
              <a:gdLst/>
              <a:ahLst/>
              <a:cxnLst/>
              <a:rect l="l" t="t" r="r" b="b"/>
              <a:pathLst>
                <a:path w="3096895" h="399414">
                  <a:moveTo>
                    <a:pt x="3096768" y="0"/>
                  </a:moveTo>
                  <a:lnTo>
                    <a:pt x="0" y="0"/>
                  </a:lnTo>
                  <a:lnTo>
                    <a:pt x="0" y="399287"/>
                  </a:lnTo>
                  <a:lnTo>
                    <a:pt x="3096768" y="399287"/>
                  </a:lnTo>
                  <a:lnTo>
                    <a:pt x="30967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6">
            <a:extLst>
              <a:ext uri="{FF2B5EF4-FFF2-40B4-BE49-F238E27FC236}">
                <a16:creationId xmlns:a16="http://schemas.microsoft.com/office/drawing/2014/main" id="{319F5AE0-CF58-4C82-D2AE-47D300C6BB17}"/>
              </a:ext>
            </a:extLst>
          </p:cNvPr>
          <p:cNvGrpSpPr/>
          <p:nvPr/>
        </p:nvGrpSpPr>
        <p:grpSpPr>
          <a:xfrm>
            <a:off x="362744" y="1295471"/>
            <a:ext cx="4966937" cy="2490272"/>
            <a:chOff x="1010411" y="1488947"/>
            <a:chExt cx="4319270" cy="2296795"/>
          </a:xfrm>
        </p:grpSpPr>
        <p:pic>
          <p:nvPicPr>
            <p:cNvPr id="29" name="object 7">
              <a:extLst>
                <a:ext uri="{FF2B5EF4-FFF2-40B4-BE49-F238E27FC236}">
                  <a16:creationId xmlns:a16="http://schemas.microsoft.com/office/drawing/2014/main" id="{735C3FC6-79DF-61FD-0EA5-FBF62C4A2C8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0411" y="1488947"/>
              <a:ext cx="4319016" cy="2159508"/>
            </a:xfrm>
            <a:prstGeom prst="rect">
              <a:avLst/>
            </a:prstGeom>
          </p:spPr>
        </p:pic>
        <p:sp>
          <p:nvSpPr>
            <p:cNvPr id="30" name="object 8">
              <a:extLst>
                <a:ext uri="{FF2B5EF4-FFF2-40B4-BE49-F238E27FC236}">
                  <a16:creationId xmlns:a16="http://schemas.microsoft.com/office/drawing/2014/main" id="{144EE4BA-4064-1758-3596-1E8F4661287C}"/>
                </a:ext>
              </a:extLst>
            </p:cNvPr>
            <p:cNvSpPr/>
            <p:nvPr/>
          </p:nvSpPr>
          <p:spPr>
            <a:xfrm>
              <a:off x="2115311" y="3384803"/>
              <a:ext cx="2109470" cy="401320"/>
            </a:xfrm>
            <a:custGeom>
              <a:avLst/>
              <a:gdLst/>
              <a:ahLst/>
              <a:cxnLst/>
              <a:rect l="l" t="t" r="r" b="b"/>
              <a:pathLst>
                <a:path w="2109470" h="401320">
                  <a:moveTo>
                    <a:pt x="2109216" y="0"/>
                  </a:moveTo>
                  <a:lnTo>
                    <a:pt x="0" y="0"/>
                  </a:lnTo>
                  <a:lnTo>
                    <a:pt x="0" y="400811"/>
                  </a:lnTo>
                  <a:lnTo>
                    <a:pt x="2109216" y="400811"/>
                  </a:lnTo>
                  <a:lnTo>
                    <a:pt x="21092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9">
            <a:extLst>
              <a:ext uri="{FF2B5EF4-FFF2-40B4-BE49-F238E27FC236}">
                <a16:creationId xmlns:a16="http://schemas.microsoft.com/office/drawing/2014/main" id="{676560BF-FF2E-3ED3-B9E1-14D0A19D623B}"/>
              </a:ext>
            </a:extLst>
          </p:cNvPr>
          <p:cNvGrpSpPr/>
          <p:nvPr/>
        </p:nvGrpSpPr>
        <p:grpSpPr>
          <a:xfrm>
            <a:off x="362744" y="3694168"/>
            <a:ext cx="4966937" cy="2393195"/>
            <a:chOff x="1010411" y="3880103"/>
            <a:chExt cx="4319270" cy="2207260"/>
          </a:xfrm>
        </p:grpSpPr>
        <p:pic>
          <p:nvPicPr>
            <p:cNvPr id="32" name="object 10">
              <a:extLst>
                <a:ext uri="{FF2B5EF4-FFF2-40B4-BE49-F238E27FC236}">
                  <a16:creationId xmlns:a16="http://schemas.microsoft.com/office/drawing/2014/main" id="{B18DB4EF-2CE8-5C50-CF51-90B062DF7ED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411" y="3880103"/>
              <a:ext cx="4319016" cy="2159508"/>
            </a:xfrm>
            <a:prstGeom prst="rect">
              <a:avLst/>
            </a:prstGeom>
          </p:spPr>
        </p:pic>
        <p:sp>
          <p:nvSpPr>
            <p:cNvPr id="33" name="object 11">
              <a:extLst>
                <a:ext uri="{FF2B5EF4-FFF2-40B4-BE49-F238E27FC236}">
                  <a16:creationId xmlns:a16="http://schemas.microsoft.com/office/drawing/2014/main" id="{34D1089E-1CA9-2EE6-55BA-C6D67EBFBA8C}"/>
                </a:ext>
              </a:extLst>
            </p:cNvPr>
            <p:cNvSpPr/>
            <p:nvPr/>
          </p:nvSpPr>
          <p:spPr>
            <a:xfrm>
              <a:off x="1473707" y="5687567"/>
              <a:ext cx="3499485" cy="399415"/>
            </a:xfrm>
            <a:custGeom>
              <a:avLst/>
              <a:gdLst/>
              <a:ahLst/>
              <a:cxnLst/>
              <a:rect l="l" t="t" r="r" b="b"/>
              <a:pathLst>
                <a:path w="3499485" h="399414">
                  <a:moveTo>
                    <a:pt x="3499104" y="0"/>
                  </a:moveTo>
                  <a:lnTo>
                    <a:pt x="0" y="0"/>
                  </a:lnTo>
                  <a:lnTo>
                    <a:pt x="0" y="399287"/>
                  </a:lnTo>
                  <a:lnTo>
                    <a:pt x="3499104" y="399287"/>
                  </a:lnTo>
                  <a:lnTo>
                    <a:pt x="349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12">
            <a:extLst>
              <a:ext uri="{FF2B5EF4-FFF2-40B4-BE49-F238E27FC236}">
                <a16:creationId xmlns:a16="http://schemas.microsoft.com/office/drawing/2014/main" id="{5C429322-755F-3159-B742-4FE37930096F}"/>
              </a:ext>
            </a:extLst>
          </p:cNvPr>
          <p:cNvGrpSpPr/>
          <p:nvPr/>
        </p:nvGrpSpPr>
        <p:grpSpPr>
          <a:xfrm>
            <a:off x="5472527" y="760000"/>
            <a:ext cx="4968397" cy="2968085"/>
            <a:chOff x="6120384" y="990600"/>
            <a:chExt cx="4320540" cy="2737485"/>
          </a:xfrm>
        </p:grpSpPr>
        <p:pic>
          <p:nvPicPr>
            <p:cNvPr id="35" name="object 13">
              <a:extLst>
                <a:ext uri="{FF2B5EF4-FFF2-40B4-BE49-F238E27FC236}">
                  <a16:creationId xmlns:a16="http://schemas.microsoft.com/office/drawing/2014/main" id="{9FCBF352-DC4E-8DC1-8767-ED60DE2BFEE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20384" y="990600"/>
              <a:ext cx="4320540" cy="2657856"/>
            </a:xfrm>
            <a:prstGeom prst="rect">
              <a:avLst/>
            </a:prstGeom>
          </p:spPr>
        </p:pic>
        <p:sp>
          <p:nvSpPr>
            <p:cNvPr id="36" name="object 14">
              <a:extLst>
                <a:ext uri="{FF2B5EF4-FFF2-40B4-BE49-F238E27FC236}">
                  <a16:creationId xmlns:a16="http://schemas.microsoft.com/office/drawing/2014/main" id="{BB52AA92-F1EE-8E06-C4FB-EE1830994458}"/>
                </a:ext>
              </a:extLst>
            </p:cNvPr>
            <p:cNvSpPr/>
            <p:nvPr/>
          </p:nvSpPr>
          <p:spPr>
            <a:xfrm>
              <a:off x="7190232" y="3326892"/>
              <a:ext cx="2242185" cy="401320"/>
            </a:xfrm>
            <a:custGeom>
              <a:avLst/>
              <a:gdLst/>
              <a:ahLst/>
              <a:cxnLst/>
              <a:rect l="l" t="t" r="r" b="b"/>
              <a:pathLst>
                <a:path w="2242184" h="401320">
                  <a:moveTo>
                    <a:pt x="2241804" y="0"/>
                  </a:moveTo>
                  <a:lnTo>
                    <a:pt x="0" y="0"/>
                  </a:lnTo>
                  <a:lnTo>
                    <a:pt x="0" y="400811"/>
                  </a:lnTo>
                  <a:lnTo>
                    <a:pt x="2241804" y="400811"/>
                  </a:lnTo>
                  <a:lnTo>
                    <a:pt x="22418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15">
            <a:extLst>
              <a:ext uri="{FF2B5EF4-FFF2-40B4-BE49-F238E27FC236}">
                <a16:creationId xmlns:a16="http://schemas.microsoft.com/office/drawing/2014/main" id="{151CCC8E-5119-C252-31B8-C3F89FD62C26}"/>
              </a:ext>
            </a:extLst>
          </p:cNvPr>
          <p:cNvSpPr txBox="1"/>
          <p:nvPr/>
        </p:nvSpPr>
        <p:spPr>
          <a:xfrm>
            <a:off x="1799000" y="3350997"/>
            <a:ext cx="2425781" cy="34560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2000" spc="-5" dirty="0">
                <a:latin typeface="Georgia"/>
                <a:cs typeface="Georgia"/>
              </a:rPr>
              <a:t>Computer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Vision</a:t>
            </a:r>
          </a:p>
        </p:txBody>
      </p:sp>
      <p:sp>
        <p:nvSpPr>
          <p:cNvPr id="38" name="object 16">
            <a:extLst>
              <a:ext uri="{FF2B5EF4-FFF2-40B4-BE49-F238E27FC236}">
                <a16:creationId xmlns:a16="http://schemas.microsoft.com/office/drawing/2014/main" id="{E1CC244C-3148-61B7-681C-B3305EBFFC3A}"/>
              </a:ext>
            </a:extLst>
          </p:cNvPr>
          <p:cNvSpPr txBox="1"/>
          <p:nvPr/>
        </p:nvSpPr>
        <p:spPr>
          <a:xfrm>
            <a:off x="6854019" y="3293085"/>
            <a:ext cx="2578397" cy="34560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95"/>
              </a:spcBef>
            </a:pPr>
            <a:r>
              <a:rPr sz="2000" dirty="0">
                <a:latin typeface="Georgia"/>
                <a:cs typeface="Georgia"/>
              </a:rPr>
              <a:t>Voice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Recognition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9" name="object 17">
            <a:extLst>
              <a:ext uri="{FF2B5EF4-FFF2-40B4-BE49-F238E27FC236}">
                <a16:creationId xmlns:a16="http://schemas.microsoft.com/office/drawing/2014/main" id="{A6D75870-544C-79B0-267C-24513D460537}"/>
              </a:ext>
            </a:extLst>
          </p:cNvPr>
          <p:cNvSpPr txBox="1"/>
          <p:nvPr/>
        </p:nvSpPr>
        <p:spPr>
          <a:xfrm>
            <a:off x="948966" y="5653921"/>
            <a:ext cx="4024227" cy="34624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latin typeface="Georgia"/>
                <a:cs typeface="Georgia"/>
              </a:rPr>
              <a:t>Natural</a:t>
            </a:r>
            <a:r>
              <a:rPr sz="2000" dirty="0">
                <a:latin typeface="Georgia"/>
                <a:cs typeface="Georgia"/>
              </a:rPr>
              <a:t> Language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Processing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0" name="object 18">
            <a:extLst>
              <a:ext uri="{FF2B5EF4-FFF2-40B4-BE49-F238E27FC236}">
                <a16:creationId xmlns:a16="http://schemas.microsoft.com/office/drawing/2014/main" id="{69C6D1BC-C17E-7DA9-4114-F3D468F4EE2D}"/>
              </a:ext>
            </a:extLst>
          </p:cNvPr>
          <p:cNvSpPr txBox="1"/>
          <p:nvPr/>
        </p:nvSpPr>
        <p:spPr>
          <a:xfrm>
            <a:off x="6308282" y="5664589"/>
            <a:ext cx="3561269" cy="34560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95"/>
              </a:spcBef>
            </a:pPr>
            <a:r>
              <a:rPr sz="2000" dirty="0">
                <a:latin typeface="Georgia"/>
                <a:cs typeface="Georgia"/>
              </a:rPr>
              <a:t>Large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Scale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Data</a:t>
            </a:r>
            <a:r>
              <a:rPr sz="2000" dirty="0">
                <a:latin typeface="Georgia"/>
                <a:cs typeface="Georgia"/>
              </a:rPr>
              <a:t> Analysis</a:t>
            </a:r>
            <a:endParaRPr sz="2000">
              <a:latin typeface="Georgia"/>
              <a:cs typeface="Georgia"/>
            </a:endParaRPr>
          </a:p>
        </p:txBody>
      </p:sp>
      <p:pic>
        <p:nvPicPr>
          <p:cNvPr id="41" name="object 19">
            <a:extLst>
              <a:ext uri="{FF2B5EF4-FFF2-40B4-BE49-F238E27FC236}">
                <a16:creationId xmlns:a16="http://schemas.microsoft.com/office/drawing/2014/main" id="{70BD9CEC-DD67-7195-8DE3-CF0EEC11D2F9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934200" y="6290084"/>
            <a:ext cx="2365220" cy="424660"/>
          </a:xfrm>
          <a:prstGeom prst="rect">
            <a:avLst/>
          </a:prstGeom>
        </p:spPr>
      </p:pic>
      <p:pic>
        <p:nvPicPr>
          <p:cNvPr id="42" name="object 20">
            <a:extLst>
              <a:ext uri="{FF2B5EF4-FFF2-40B4-BE49-F238E27FC236}">
                <a16:creationId xmlns:a16="http://schemas.microsoft.com/office/drawing/2014/main" id="{8ED10984-4484-99D7-0FAD-0411830BCAC2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67400" y="6131023"/>
            <a:ext cx="785040" cy="62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0351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A7EEE7-3D96-6B68-2DF0-DF1CAB32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32D150-F722-8EE0-8B23-0D04DC7B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FA9C-ACEC-4B87-9D33-03CFB048E816}" type="slidenum">
              <a:rPr lang="en-IE" smtClean="0"/>
              <a:pPr/>
              <a:t>4</a:t>
            </a:fld>
            <a:endParaRPr lang="en-I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5191D4-48D6-1D9D-FB06-406CDF6D90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67925247-56C0-8D02-F4EE-23985557DA47}"/>
              </a:ext>
            </a:extLst>
          </p:cNvPr>
          <p:cNvSpPr txBox="1"/>
          <p:nvPr/>
        </p:nvSpPr>
        <p:spPr>
          <a:xfrm>
            <a:off x="810796" y="1534664"/>
            <a:ext cx="369506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62585">
              <a:lnSpc>
                <a:spcPct val="100000"/>
              </a:lnSpc>
              <a:spcBef>
                <a:spcPts val="95"/>
              </a:spcBef>
            </a:pPr>
            <a:r>
              <a:rPr sz="2800" spc="-30" dirty="0">
                <a:latin typeface="Calibri Light"/>
                <a:cs typeface="Calibri Light"/>
              </a:rPr>
              <a:t>“Artificial</a:t>
            </a:r>
            <a:r>
              <a:rPr sz="2800" spc="-5" dirty="0">
                <a:latin typeface="Calibri Light"/>
                <a:cs typeface="Calibri Light"/>
              </a:rPr>
              <a:t> </a:t>
            </a:r>
            <a:r>
              <a:rPr sz="2800" spc="-15" dirty="0">
                <a:latin typeface="Calibri Light"/>
                <a:cs typeface="Calibri Light"/>
              </a:rPr>
              <a:t>Intelligence</a:t>
            </a:r>
            <a:r>
              <a:rPr sz="2800" spc="10" dirty="0">
                <a:latin typeface="Calibri Light"/>
                <a:cs typeface="Calibri Light"/>
              </a:rPr>
              <a:t> </a:t>
            </a:r>
            <a:r>
              <a:rPr sz="2800" spc="-5" dirty="0">
                <a:latin typeface="Calibri Light"/>
                <a:cs typeface="Calibri Light"/>
              </a:rPr>
              <a:t>is </a:t>
            </a:r>
            <a:r>
              <a:rPr sz="2800" spc="-620" dirty="0">
                <a:latin typeface="Calibri Light"/>
                <a:cs typeface="Calibri Light"/>
              </a:rPr>
              <a:t> </a:t>
            </a:r>
            <a:r>
              <a:rPr sz="2800" spc="-5" dirty="0">
                <a:latin typeface="Calibri Light"/>
                <a:cs typeface="Calibri Light"/>
              </a:rPr>
              <a:t>the </a:t>
            </a:r>
            <a:r>
              <a:rPr sz="2800" spc="-15" dirty="0">
                <a:latin typeface="Calibri Light"/>
                <a:cs typeface="Calibri Light"/>
              </a:rPr>
              <a:t>science </a:t>
            </a:r>
            <a:r>
              <a:rPr sz="2800" spc="-5" dirty="0">
                <a:latin typeface="Calibri Light"/>
                <a:cs typeface="Calibri Light"/>
              </a:rPr>
              <a:t>and </a:t>
            </a:r>
            <a:r>
              <a:rPr sz="2800" dirty="0">
                <a:latin typeface="Calibri Light"/>
                <a:cs typeface="Calibri Light"/>
              </a:rPr>
              <a:t> </a:t>
            </a:r>
            <a:r>
              <a:rPr sz="2800" spc="-20" dirty="0">
                <a:latin typeface="Calibri Light"/>
                <a:cs typeface="Calibri Light"/>
              </a:rPr>
              <a:t>engineering </a:t>
            </a:r>
            <a:r>
              <a:rPr sz="2800" spc="-5" dirty="0">
                <a:latin typeface="Calibri Light"/>
                <a:cs typeface="Calibri Light"/>
              </a:rPr>
              <a:t>of </a:t>
            </a:r>
            <a:r>
              <a:rPr sz="2800" spc="-20" dirty="0">
                <a:latin typeface="Calibri Light"/>
                <a:cs typeface="Calibri Light"/>
              </a:rPr>
              <a:t>making </a:t>
            </a:r>
            <a:r>
              <a:rPr sz="2800" spc="-15" dirty="0">
                <a:latin typeface="Calibri Light"/>
                <a:cs typeface="Calibri Light"/>
              </a:rPr>
              <a:t> </a:t>
            </a:r>
            <a:r>
              <a:rPr sz="2800" spc="-25" dirty="0">
                <a:latin typeface="Calibri Light"/>
                <a:cs typeface="Calibri Light"/>
              </a:rPr>
              <a:t>intelligent machines, </a:t>
            </a:r>
            <a:r>
              <a:rPr sz="2800" spc="-20" dirty="0">
                <a:latin typeface="Calibri Light"/>
                <a:cs typeface="Calibri Light"/>
              </a:rPr>
              <a:t> </a:t>
            </a:r>
            <a:r>
              <a:rPr sz="2800" spc="-10" dirty="0">
                <a:latin typeface="Calibri Light"/>
                <a:cs typeface="Calibri Light"/>
              </a:rPr>
              <a:t>especially</a:t>
            </a:r>
            <a:r>
              <a:rPr sz="2800" spc="-5" dirty="0">
                <a:latin typeface="Calibri Light"/>
                <a:cs typeface="Calibri Light"/>
              </a:rPr>
              <a:t> </a:t>
            </a:r>
            <a:r>
              <a:rPr sz="2800" spc="-15" dirty="0">
                <a:latin typeface="Calibri Light"/>
                <a:cs typeface="Calibri Light"/>
              </a:rPr>
              <a:t>intelligent </a:t>
            </a:r>
            <a:r>
              <a:rPr sz="2800" spc="-10" dirty="0">
                <a:latin typeface="Calibri Light"/>
                <a:cs typeface="Calibri Light"/>
              </a:rPr>
              <a:t> computer</a:t>
            </a:r>
            <a:r>
              <a:rPr sz="2800" spc="-15" dirty="0">
                <a:latin typeface="Calibri Light"/>
                <a:cs typeface="Calibri Light"/>
              </a:rPr>
              <a:t> </a:t>
            </a:r>
            <a:r>
              <a:rPr sz="2800" spc="-40" dirty="0">
                <a:latin typeface="Calibri Light"/>
                <a:cs typeface="Calibri Light"/>
              </a:rPr>
              <a:t>programs.”</a:t>
            </a:r>
            <a:endParaRPr sz="280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Calibri Light"/>
                <a:cs typeface="Calibri Light"/>
              </a:rPr>
              <a:t>- John </a:t>
            </a:r>
            <a:r>
              <a:rPr sz="2800" spc="-35" dirty="0">
                <a:latin typeface="Calibri Light"/>
                <a:cs typeface="Calibri Light"/>
              </a:rPr>
              <a:t>McCarthy,</a:t>
            </a:r>
            <a:r>
              <a:rPr sz="2800" spc="-10" dirty="0">
                <a:latin typeface="Calibri Light"/>
                <a:cs typeface="Calibri Light"/>
              </a:rPr>
              <a:t> </a:t>
            </a:r>
            <a:r>
              <a:rPr sz="2800" spc="-25" dirty="0">
                <a:latin typeface="Calibri Light"/>
                <a:cs typeface="Calibri Light"/>
              </a:rPr>
              <a:t>Stanford</a:t>
            </a:r>
            <a:endParaRPr sz="2800" dirty="0">
              <a:latin typeface="Calibri Light"/>
              <a:cs typeface="Calibri Light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374CC6B-ABC7-6CBD-1C45-879EA2E50203}"/>
              </a:ext>
            </a:extLst>
          </p:cNvPr>
          <p:cNvSpPr txBox="1">
            <a:spLocks/>
          </p:cNvSpPr>
          <p:nvPr/>
        </p:nvSpPr>
        <p:spPr>
          <a:xfrm>
            <a:off x="363985" y="509266"/>
            <a:ext cx="9421495" cy="635000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25">
                <a:solidFill>
                  <a:srgbClr val="000000"/>
                </a:solidFill>
                <a:latin typeface="Calibri Light"/>
                <a:cs typeface="Calibri Light"/>
              </a:rPr>
              <a:t>Artificial</a:t>
            </a:r>
            <a:r>
              <a:rPr lang="en-US" sz="40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lang="en-US" sz="4000" spc="-40">
                <a:solidFill>
                  <a:srgbClr val="000000"/>
                </a:solidFill>
                <a:latin typeface="Calibri Light"/>
                <a:cs typeface="Calibri Light"/>
              </a:rPr>
              <a:t>Intelligence</a:t>
            </a:r>
            <a:r>
              <a:rPr lang="en-US" sz="4000" spc="-6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lang="en-US" sz="4000" spc="-5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lang="en-US" sz="400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lang="en-US" sz="4000" spc="-15">
                <a:solidFill>
                  <a:srgbClr val="000000"/>
                </a:solidFill>
                <a:latin typeface="Calibri Light"/>
                <a:cs typeface="Calibri Light"/>
              </a:rPr>
              <a:t>What</a:t>
            </a:r>
            <a:r>
              <a:rPr lang="en-US" sz="400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lang="en-US" sz="4000" spc="-5">
                <a:solidFill>
                  <a:srgbClr val="000000"/>
                </a:solidFill>
                <a:latin typeface="Calibri Light"/>
                <a:cs typeface="Calibri Light"/>
              </a:rPr>
              <a:t>is</a:t>
            </a:r>
            <a:r>
              <a:rPr lang="en-US" sz="4000" spc="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lang="en-US" sz="4000" spc="-5">
                <a:solidFill>
                  <a:srgbClr val="000000"/>
                </a:solidFill>
                <a:latin typeface="Calibri Light"/>
                <a:cs typeface="Calibri Light"/>
              </a:rPr>
              <a:t>it?</a:t>
            </a:r>
            <a:r>
              <a:rPr lang="en-US" sz="4000" spc="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lang="en-US" sz="4000" spc="-5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lang="en-US" sz="40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lang="en-US" sz="4000" spc="-5">
                <a:solidFill>
                  <a:srgbClr val="000000"/>
                </a:solidFill>
                <a:latin typeface="Calibri Light"/>
                <a:cs typeface="Calibri Light"/>
              </a:rPr>
              <a:t>Definitions</a:t>
            </a:r>
            <a:endParaRPr lang="en-US" sz="4000" dirty="0">
              <a:latin typeface="Calibri Light"/>
              <a:cs typeface="Calibri Light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BF28C88F-89C2-CD24-371C-976D442A659B}"/>
              </a:ext>
            </a:extLst>
          </p:cNvPr>
          <p:cNvSpPr txBox="1">
            <a:spLocks/>
          </p:cNvSpPr>
          <p:nvPr/>
        </p:nvSpPr>
        <p:spPr>
          <a:xfrm>
            <a:off x="-264256" y="1855974"/>
            <a:ext cx="10989816" cy="43513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124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92D050"/>
              </a:buClr>
              <a:buSzPct val="12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92D050"/>
              </a:buClr>
              <a:buSzPct val="12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92D050"/>
              </a:buClr>
              <a:buSzPct val="127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92D050"/>
              </a:buClr>
              <a:buSzPct val="127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77435" marR="5080">
              <a:lnSpc>
                <a:spcPct val="100000"/>
              </a:lnSpc>
              <a:spcBef>
                <a:spcPts val="95"/>
              </a:spcBef>
            </a:pPr>
            <a:r>
              <a:rPr lang="en-US" spc="-30"/>
              <a:t>“Artificial</a:t>
            </a:r>
            <a:r>
              <a:rPr lang="en-US"/>
              <a:t> </a:t>
            </a:r>
            <a:r>
              <a:rPr lang="en-US" spc="-15"/>
              <a:t>intelligence</a:t>
            </a:r>
            <a:r>
              <a:rPr lang="en-US" spc="20"/>
              <a:t> </a:t>
            </a:r>
            <a:r>
              <a:rPr lang="en-US" spc="-5"/>
              <a:t>(AI)</a:t>
            </a:r>
            <a:r>
              <a:rPr lang="en-US" spc="10"/>
              <a:t> </a:t>
            </a:r>
            <a:r>
              <a:rPr lang="en-US" spc="-45"/>
              <a:t>refers</a:t>
            </a:r>
            <a:r>
              <a:rPr lang="en-US" spc="25"/>
              <a:t> </a:t>
            </a:r>
            <a:r>
              <a:rPr lang="en-US" spc="-15"/>
              <a:t>to </a:t>
            </a:r>
            <a:r>
              <a:rPr lang="en-US" spc="-10"/>
              <a:t> </a:t>
            </a:r>
            <a:r>
              <a:rPr lang="en-US" spc="-40"/>
              <a:t>systems </a:t>
            </a:r>
            <a:r>
              <a:rPr lang="en-US" spc="-20"/>
              <a:t>that </a:t>
            </a:r>
            <a:r>
              <a:rPr lang="en-US" spc="-25"/>
              <a:t>display intelligent </a:t>
            </a:r>
            <a:r>
              <a:rPr lang="en-US" spc="-20"/>
              <a:t> </a:t>
            </a:r>
            <a:r>
              <a:rPr lang="en-US" spc="-25"/>
              <a:t>behaviour </a:t>
            </a:r>
            <a:r>
              <a:rPr lang="en-US" spc="-10"/>
              <a:t>by analysing </a:t>
            </a:r>
            <a:r>
              <a:rPr lang="en-US" spc="-5"/>
              <a:t>their </a:t>
            </a:r>
            <a:r>
              <a:rPr lang="en-US"/>
              <a:t> </a:t>
            </a:r>
            <a:r>
              <a:rPr lang="en-US" spc="-20"/>
              <a:t>environment</a:t>
            </a:r>
            <a:r>
              <a:rPr lang="en-US" spc="25"/>
              <a:t> </a:t>
            </a:r>
            <a:r>
              <a:rPr lang="en-US" spc="-5"/>
              <a:t>and</a:t>
            </a:r>
            <a:r>
              <a:rPr lang="en-US" spc="-10"/>
              <a:t> taking</a:t>
            </a:r>
            <a:r>
              <a:rPr lang="en-US" spc="-20"/>
              <a:t> </a:t>
            </a:r>
            <a:r>
              <a:rPr lang="en-US" spc="-5"/>
              <a:t>actions</a:t>
            </a:r>
            <a:r>
              <a:rPr lang="en-US" spc="5"/>
              <a:t> </a:t>
            </a:r>
            <a:r>
              <a:rPr lang="en-US" spc="-5"/>
              <a:t>– </a:t>
            </a:r>
            <a:r>
              <a:rPr lang="en-US"/>
              <a:t> </a:t>
            </a:r>
            <a:r>
              <a:rPr lang="en-US" spc="-5"/>
              <a:t>with</a:t>
            </a:r>
            <a:r>
              <a:rPr lang="en-US" spc="5"/>
              <a:t> </a:t>
            </a:r>
            <a:r>
              <a:rPr lang="en-US" spc="-5"/>
              <a:t>some</a:t>
            </a:r>
            <a:r>
              <a:rPr lang="en-US" spc="10"/>
              <a:t> </a:t>
            </a:r>
            <a:r>
              <a:rPr lang="en-US" spc="-15"/>
              <a:t>degree</a:t>
            </a:r>
            <a:r>
              <a:rPr lang="en-US" spc="15"/>
              <a:t> </a:t>
            </a:r>
            <a:r>
              <a:rPr lang="en-US" spc="-5"/>
              <a:t>of</a:t>
            </a:r>
            <a:r>
              <a:rPr lang="en-US" spc="10"/>
              <a:t> </a:t>
            </a:r>
            <a:r>
              <a:rPr lang="en-US" spc="-35"/>
              <a:t>autonomy</a:t>
            </a:r>
            <a:r>
              <a:rPr lang="en-US" spc="-55"/>
              <a:t> </a:t>
            </a:r>
            <a:r>
              <a:rPr lang="en-US" spc="-5"/>
              <a:t>–</a:t>
            </a:r>
            <a:r>
              <a:rPr lang="en-US" spc="5"/>
              <a:t> </a:t>
            </a:r>
            <a:r>
              <a:rPr lang="en-US" spc="-15"/>
              <a:t>to </a:t>
            </a:r>
            <a:r>
              <a:rPr lang="en-US" spc="-620"/>
              <a:t> </a:t>
            </a:r>
            <a:r>
              <a:rPr lang="en-US" spc="-10"/>
              <a:t>achieve </a:t>
            </a:r>
            <a:r>
              <a:rPr lang="en-US" spc="-5"/>
              <a:t>specific</a:t>
            </a:r>
            <a:r>
              <a:rPr lang="en-US" spc="5"/>
              <a:t> </a:t>
            </a:r>
            <a:r>
              <a:rPr lang="en-US" spc="-75"/>
              <a:t>goals.”</a:t>
            </a:r>
          </a:p>
          <a:p>
            <a:pPr marL="4877435">
              <a:lnSpc>
                <a:spcPct val="100000"/>
              </a:lnSpc>
              <a:spcBef>
                <a:spcPts val="5"/>
              </a:spcBef>
            </a:pPr>
            <a:r>
              <a:rPr lang="en-US" spc="-5"/>
              <a:t>-</a:t>
            </a:r>
            <a:r>
              <a:rPr lang="en-US" spc="5"/>
              <a:t> </a:t>
            </a:r>
            <a:r>
              <a:rPr lang="en-US" spc="-5"/>
              <a:t>EU</a:t>
            </a:r>
            <a:r>
              <a:rPr lang="en-US"/>
              <a:t> </a:t>
            </a:r>
            <a:r>
              <a:rPr lang="en-US" spc="-10"/>
              <a:t>Communication</a:t>
            </a:r>
            <a:r>
              <a:rPr lang="en-US"/>
              <a:t> </a:t>
            </a:r>
            <a:r>
              <a:rPr lang="en-US" spc="-5"/>
              <a:t>25</a:t>
            </a:r>
            <a:r>
              <a:rPr lang="en-US" spc="5"/>
              <a:t> </a:t>
            </a:r>
            <a:r>
              <a:rPr lang="en-US" spc="-10"/>
              <a:t>April</a:t>
            </a:r>
            <a:r>
              <a:rPr lang="en-US"/>
              <a:t> </a:t>
            </a:r>
            <a:r>
              <a:rPr lang="en-US" spc="-5"/>
              <a:t>2018</a:t>
            </a:r>
            <a:endParaRPr lang="en-US" spc="-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E94E04B1-5B65-D993-C1D5-022860D18CDA}"/>
              </a:ext>
            </a:extLst>
          </p:cNvPr>
          <p:cNvSpPr txBox="1"/>
          <p:nvPr/>
        </p:nvSpPr>
        <p:spPr>
          <a:xfrm>
            <a:off x="687352" y="4897243"/>
            <a:ext cx="9651365" cy="12204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10" dirty="0">
                <a:latin typeface="Calibri Light"/>
                <a:cs typeface="Calibri Light"/>
              </a:rPr>
              <a:t>“the </a:t>
            </a:r>
            <a:r>
              <a:rPr sz="2800" spc="-5" dirty="0">
                <a:latin typeface="Calibri Light"/>
                <a:cs typeface="Calibri Light"/>
              </a:rPr>
              <a:t>scientific </a:t>
            </a:r>
            <a:r>
              <a:rPr sz="2800" spc="-15" dirty="0">
                <a:latin typeface="Calibri Light"/>
                <a:cs typeface="Calibri Light"/>
              </a:rPr>
              <a:t>understanding </a:t>
            </a:r>
            <a:r>
              <a:rPr sz="2800" spc="-5" dirty="0">
                <a:latin typeface="Calibri Light"/>
                <a:cs typeface="Calibri Light"/>
              </a:rPr>
              <a:t>of the </a:t>
            </a:r>
            <a:r>
              <a:rPr sz="2800" spc="-20" dirty="0">
                <a:latin typeface="Calibri Light"/>
                <a:cs typeface="Calibri Light"/>
              </a:rPr>
              <a:t>mechanisms underlying </a:t>
            </a:r>
            <a:r>
              <a:rPr sz="2800" spc="-25" dirty="0">
                <a:latin typeface="Calibri Light"/>
                <a:cs typeface="Calibri Light"/>
              </a:rPr>
              <a:t>thought </a:t>
            </a:r>
            <a:r>
              <a:rPr sz="2800" spc="-620" dirty="0">
                <a:latin typeface="Calibri Light"/>
                <a:cs typeface="Calibri Light"/>
              </a:rPr>
              <a:t> </a:t>
            </a:r>
            <a:r>
              <a:rPr sz="2800" spc="-5" dirty="0">
                <a:latin typeface="Calibri Light"/>
                <a:cs typeface="Calibri Light"/>
              </a:rPr>
              <a:t>and</a:t>
            </a:r>
            <a:r>
              <a:rPr sz="2800" spc="-15" dirty="0">
                <a:latin typeface="Calibri Light"/>
                <a:cs typeface="Calibri Light"/>
              </a:rPr>
              <a:t> </a:t>
            </a:r>
            <a:r>
              <a:rPr sz="2800" spc="-25" dirty="0">
                <a:latin typeface="Calibri Light"/>
                <a:cs typeface="Calibri Light"/>
              </a:rPr>
              <a:t>intelligent</a:t>
            </a:r>
            <a:r>
              <a:rPr sz="2800" spc="-65" dirty="0">
                <a:latin typeface="Calibri Light"/>
                <a:cs typeface="Calibri Light"/>
              </a:rPr>
              <a:t> </a:t>
            </a:r>
            <a:r>
              <a:rPr sz="2800" spc="-25" dirty="0">
                <a:latin typeface="Calibri Light"/>
                <a:cs typeface="Calibri Light"/>
              </a:rPr>
              <a:t>behavior</a:t>
            </a:r>
            <a:r>
              <a:rPr sz="2800" spc="-50" dirty="0">
                <a:latin typeface="Calibri Light"/>
                <a:cs typeface="Calibri Light"/>
              </a:rPr>
              <a:t> </a:t>
            </a:r>
            <a:r>
              <a:rPr sz="2800" spc="-5" dirty="0">
                <a:latin typeface="Calibri Light"/>
                <a:cs typeface="Calibri Light"/>
              </a:rPr>
              <a:t>and</a:t>
            </a:r>
            <a:r>
              <a:rPr sz="2800" spc="-15" dirty="0">
                <a:latin typeface="Calibri Light"/>
                <a:cs typeface="Calibri Light"/>
              </a:rPr>
              <a:t> </a:t>
            </a:r>
            <a:r>
              <a:rPr sz="2800" spc="-5" dirty="0">
                <a:latin typeface="Calibri Light"/>
                <a:cs typeface="Calibri Light"/>
              </a:rPr>
              <a:t>their</a:t>
            </a:r>
            <a:r>
              <a:rPr sz="2800" spc="10" dirty="0">
                <a:latin typeface="Calibri Light"/>
                <a:cs typeface="Calibri Light"/>
              </a:rPr>
              <a:t> </a:t>
            </a:r>
            <a:r>
              <a:rPr sz="2800" spc="-10" dirty="0">
                <a:latin typeface="Calibri Light"/>
                <a:cs typeface="Calibri Light"/>
              </a:rPr>
              <a:t>embodiment</a:t>
            </a:r>
            <a:r>
              <a:rPr sz="2800" spc="35" dirty="0">
                <a:latin typeface="Calibri Light"/>
                <a:cs typeface="Calibri Light"/>
              </a:rPr>
              <a:t> </a:t>
            </a:r>
            <a:r>
              <a:rPr sz="2800" spc="-5" dirty="0">
                <a:latin typeface="Calibri Light"/>
                <a:cs typeface="Calibri Light"/>
              </a:rPr>
              <a:t>in</a:t>
            </a:r>
            <a:r>
              <a:rPr sz="2800" spc="-45" dirty="0">
                <a:latin typeface="Calibri Light"/>
                <a:cs typeface="Calibri Light"/>
              </a:rPr>
              <a:t> </a:t>
            </a:r>
            <a:r>
              <a:rPr sz="2800" spc="-40" dirty="0">
                <a:latin typeface="Calibri Light"/>
                <a:cs typeface="Calibri Light"/>
              </a:rPr>
              <a:t>machines.”</a:t>
            </a:r>
            <a:endParaRPr sz="2800">
              <a:latin typeface="Calibri Light"/>
              <a:cs typeface="Calibri Light"/>
            </a:endParaRPr>
          </a:p>
          <a:p>
            <a:pPr marL="1841500">
              <a:lnSpc>
                <a:spcPts val="2985"/>
              </a:lnSpc>
            </a:pPr>
            <a:r>
              <a:rPr sz="2800" spc="-5" dirty="0">
                <a:latin typeface="Calibri Light"/>
                <a:cs typeface="Calibri Light"/>
              </a:rPr>
              <a:t>-</a:t>
            </a:r>
            <a:r>
              <a:rPr sz="2800" spc="-25" dirty="0">
                <a:latin typeface="Calibri Light"/>
                <a:cs typeface="Calibri Light"/>
              </a:rPr>
              <a:t> </a:t>
            </a:r>
            <a:r>
              <a:rPr sz="2800" spc="-10" dirty="0">
                <a:latin typeface="Calibri Light"/>
                <a:cs typeface="Calibri Light"/>
              </a:rPr>
              <a:t>AAAI</a:t>
            </a:r>
            <a:endParaRPr sz="28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7342853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marL="12700"/>
            <a:r>
              <a:rPr lang="sv-SE" spc="-15"/>
              <a:t>What</a:t>
            </a:r>
            <a:r>
              <a:rPr lang="sv-SE" spc="-35"/>
              <a:t> </a:t>
            </a:r>
            <a:r>
              <a:rPr lang="sv-SE" spc="-5"/>
              <a:t>is</a:t>
            </a:r>
            <a:r>
              <a:rPr lang="sv-SE" spc="-35"/>
              <a:t> </a:t>
            </a:r>
            <a:r>
              <a:rPr lang="sv-SE" spc="-10"/>
              <a:t>intelligence?</a:t>
            </a:r>
            <a:endParaRPr lang="sv-SE"/>
          </a:p>
        </p:txBody>
      </p:sp>
      <p:sp>
        <p:nvSpPr>
          <p:cNvPr id="3" name="object 3"/>
          <p:cNvSpPr txBox="1"/>
          <p:nvPr/>
        </p:nvSpPr>
        <p:spPr>
          <a:xfrm>
            <a:off x="363984" y="1825625"/>
            <a:ext cx="5181600" cy="4226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75565" indent="-228600">
              <a:lnSpc>
                <a:spcPct val="110000"/>
              </a:lnSpc>
              <a:spcBef>
                <a:spcPts val="1000"/>
              </a:spcBef>
              <a:buClr>
                <a:schemeClr val="accent2"/>
              </a:buClr>
              <a:buSzPct val="124000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1100"/>
              <a:t>Legg and Hutter made a </a:t>
            </a:r>
            <a:r>
              <a:rPr lang="en-US" sz="1100" spc="-5"/>
              <a:t>survey of 71 different definitions of intelligence </a:t>
            </a:r>
            <a:r>
              <a:rPr lang="en-US" sz="1100" spc="-565"/>
              <a:t> </a:t>
            </a:r>
            <a:r>
              <a:rPr lang="en-US" sz="1100"/>
              <a:t>in</a:t>
            </a:r>
            <a:r>
              <a:rPr lang="en-US" sz="1100" spc="-20"/>
              <a:t> </a:t>
            </a:r>
            <a:r>
              <a:rPr lang="en-US" sz="1100"/>
              <a:t>2007.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2"/>
              </a:buClr>
              <a:buSzPct val="124000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1100" spc="-5"/>
              <a:t>Commonly</a:t>
            </a:r>
            <a:r>
              <a:rPr lang="en-US" sz="1100" spc="-20"/>
              <a:t> </a:t>
            </a:r>
            <a:r>
              <a:rPr lang="en-US" sz="1100" spc="-5"/>
              <a:t>occurring</a:t>
            </a:r>
            <a:r>
              <a:rPr lang="en-US" sz="1100" spc="-40"/>
              <a:t> </a:t>
            </a:r>
            <a:r>
              <a:rPr lang="en-US" sz="1100" spc="-5"/>
              <a:t>features:</a:t>
            </a:r>
            <a:endParaRPr lang="en-US" sz="1100"/>
          </a:p>
          <a:p>
            <a:pPr marL="228600" lvl="1" indent="-228600">
              <a:lnSpc>
                <a:spcPct val="110000"/>
              </a:lnSpc>
              <a:spcBef>
                <a:spcPts val="1000"/>
              </a:spcBef>
              <a:buClr>
                <a:schemeClr val="accent2"/>
              </a:buClr>
              <a:buSzPct val="124000"/>
              <a:buFont typeface="Arial" panose="020B0604020202020204" pitchFamily="34" charset="0"/>
              <a:buChar char="•"/>
              <a:tabLst>
                <a:tab pos="699135" algn="l"/>
              </a:tabLst>
            </a:pPr>
            <a:r>
              <a:rPr lang="en-US" sz="1100"/>
              <a:t>Is</a:t>
            </a:r>
            <a:r>
              <a:rPr lang="en-US" sz="1100" spc="-10"/>
              <a:t> </a:t>
            </a:r>
            <a:r>
              <a:rPr lang="en-US" sz="1100"/>
              <a:t>a </a:t>
            </a:r>
            <a:r>
              <a:rPr lang="en-US" sz="1100" spc="-5"/>
              <a:t>property</a:t>
            </a:r>
            <a:r>
              <a:rPr lang="en-US" sz="1100" spc="20"/>
              <a:t> </a:t>
            </a:r>
            <a:r>
              <a:rPr lang="en-US" sz="1100" spc="-5"/>
              <a:t>that</a:t>
            </a:r>
            <a:r>
              <a:rPr lang="en-US" sz="1100" spc="-15"/>
              <a:t> </a:t>
            </a:r>
            <a:r>
              <a:rPr lang="en-US" sz="1100"/>
              <a:t>an </a:t>
            </a:r>
            <a:r>
              <a:rPr lang="en-US" sz="1100" spc="-5"/>
              <a:t>individual</a:t>
            </a:r>
            <a:r>
              <a:rPr lang="en-US" sz="1100" spc="-30"/>
              <a:t> </a:t>
            </a:r>
            <a:r>
              <a:rPr lang="en-US" sz="1100"/>
              <a:t>agent</a:t>
            </a:r>
            <a:r>
              <a:rPr lang="en-US" sz="1100" spc="-15"/>
              <a:t> </a:t>
            </a:r>
            <a:r>
              <a:rPr lang="en-US" sz="1100" spc="-5"/>
              <a:t>has </a:t>
            </a:r>
            <a:r>
              <a:rPr lang="en-US" sz="1100"/>
              <a:t>as</a:t>
            </a:r>
            <a:r>
              <a:rPr lang="en-US" sz="1100" spc="-10"/>
              <a:t> </a:t>
            </a:r>
            <a:r>
              <a:rPr lang="en-US" sz="1100"/>
              <a:t>it</a:t>
            </a:r>
            <a:r>
              <a:rPr lang="en-US" sz="1100" spc="-15"/>
              <a:t> </a:t>
            </a:r>
            <a:r>
              <a:rPr lang="en-US" sz="1100"/>
              <a:t>interacts</a:t>
            </a:r>
            <a:r>
              <a:rPr lang="en-US" sz="1100" spc="-20"/>
              <a:t> </a:t>
            </a:r>
            <a:r>
              <a:rPr lang="en-US" sz="1100" spc="-5"/>
              <a:t>with </a:t>
            </a:r>
            <a:r>
              <a:rPr lang="en-US" sz="1100"/>
              <a:t>its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2"/>
              </a:buClr>
              <a:buSzPct val="124000"/>
              <a:buFont typeface="Arial" panose="020B0604020202020204" pitchFamily="34" charset="0"/>
              <a:buChar char="•"/>
            </a:pPr>
            <a:r>
              <a:rPr lang="en-US" sz="1100" spc="-5"/>
              <a:t>environment</a:t>
            </a:r>
            <a:r>
              <a:rPr lang="en-US" sz="1100" spc="-45"/>
              <a:t> </a:t>
            </a:r>
            <a:r>
              <a:rPr lang="en-US" sz="1100" spc="-5"/>
              <a:t>or</a:t>
            </a:r>
            <a:r>
              <a:rPr lang="en-US" sz="1100" spc="-30"/>
              <a:t> </a:t>
            </a:r>
            <a:r>
              <a:rPr lang="en-US" sz="1100" spc="-5"/>
              <a:t>environments.</a:t>
            </a:r>
            <a:endParaRPr lang="en-US" sz="1100"/>
          </a:p>
          <a:p>
            <a:pPr marL="228600" lvl="1" indent="-228600">
              <a:lnSpc>
                <a:spcPct val="110000"/>
              </a:lnSpc>
              <a:spcBef>
                <a:spcPts val="1000"/>
              </a:spcBef>
              <a:buClr>
                <a:schemeClr val="accent2"/>
              </a:buClr>
              <a:buSzPct val="124000"/>
              <a:buFont typeface="Arial" panose="020B0604020202020204" pitchFamily="34" charset="0"/>
              <a:buChar char="•"/>
              <a:tabLst>
                <a:tab pos="699135" algn="l"/>
              </a:tabLst>
            </a:pPr>
            <a:r>
              <a:rPr lang="en-US" sz="1100"/>
              <a:t>Is</a:t>
            </a:r>
            <a:r>
              <a:rPr lang="en-US" sz="1100" spc="-15"/>
              <a:t> </a:t>
            </a:r>
            <a:r>
              <a:rPr lang="en-US" sz="1100"/>
              <a:t>related</a:t>
            </a:r>
            <a:r>
              <a:rPr lang="en-US" sz="1100" spc="-5"/>
              <a:t> to the </a:t>
            </a:r>
            <a:r>
              <a:rPr lang="en-US" sz="1100"/>
              <a:t>agent’s</a:t>
            </a:r>
            <a:r>
              <a:rPr lang="en-US" sz="1100" spc="-5"/>
              <a:t> ability to succeed</a:t>
            </a:r>
            <a:r>
              <a:rPr lang="en-US" sz="1100" spc="-10"/>
              <a:t> </a:t>
            </a:r>
            <a:r>
              <a:rPr lang="en-US" sz="1100" spc="-5"/>
              <a:t>or profit with respect to</a:t>
            </a:r>
            <a:endParaRPr lang="en-US" sz="110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2"/>
              </a:buClr>
              <a:buSzPct val="124000"/>
              <a:buFont typeface="Arial" panose="020B0604020202020204" pitchFamily="34" charset="0"/>
              <a:buChar char="•"/>
            </a:pPr>
            <a:r>
              <a:rPr lang="en-US" sz="1100" spc="-5"/>
              <a:t>some</a:t>
            </a:r>
            <a:r>
              <a:rPr lang="en-US" sz="1100" spc="-10"/>
              <a:t> </a:t>
            </a:r>
            <a:r>
              <a:rPr lang="en-US" sz="1100" spc="-5"/>
              <a:t>goal</a:t>
            </a:r>
            <a:r>
              <a:rPr lang="en-US" sz="1100" spc="-20"/>
              <a:t> </a:t>
            </a:r>
            <a:r>
              <a:rPr lang="en-US" sz="1100" spc="-5"/>
              <a:t>or objective.</a:t>
            </a:r>
            <a:endParaRPr lang="en-US" sz="1100"/>
          </a:p>
          <a:p>
            <a:pPr marL="228600" lvl="1" indent="-228600">
              <a:lnSpc>
                <a:spcPct val="110000"/>
              </a:lnSpc>
              <a:spcBef>
                <a:spcPts val="1000"/>
              </a:spcBef>
              <a:buClr>
                <a:schemeClr val="accent2"/>
              </a:buClr>
              <a:buSzPct val="124000"/>
              <a:buFont typeface="Arial" panose="020B0604020202020204" pitchFamily="34" charset="0"/>
              <a:buChar char="•"/>
              <a:tabLst>
                <a:tab pos="699135" algn="l"/>
              </a:tabLst>
            </a:pPr>
            <a:r>
              <a:rPr lang="en-US" sz="1100" spc="-5"/>
              <a:t>Depends</a:t>
            </a:r>
            <a:r>
              <a:rPr lang="en-US" sz="1100" spc="-10"/>
              <a:t> </a:t>
            </a:r>
            <a:r>
              <a:rPr lang="en-US" sz="1100" spc="-5"/>
              <a:t>on </a:t>
            </a:r>
            <a:r>
              <a:rPr lang="en-US" sz="1100" spc="-10"/>
              <a:t>how</a:t>
            </a:r>
            <a:r>
              <a:rPr lang="en-US" sz="1100" spc="10"/>
              <a:t> </a:t>
            </a:r>
            <a:r>
              <a:rPr lang="en-US" sz="1100"/>
              <a:t>able</a:t>
            </a:r>
            <a:r>
              <a:rPr lang="en-US" sz="1100" spc="5"/>
              <a:t> </a:t>
            </a:r>
            <a:r>
              <a:rPr lang="en-US" sz="1100" spc="-10"/>
              <a:t>the</a:t>
            </a:r>
            <a:r>
              <a:rPr lang="en-US" sz="1100" spc="5"/>
              <a:t> </a:t>
            </a:r>
            <a:r>
              <a:rPr lang="en-US" sz="1100"/>
              <a:t>agent</a:t>
            </a:r>
            <a:r>
              <a:rPr lang="en-US" sz="1100" spc="-15"/>
              <a:t> </a:t>
            </a:r>
            <a:r>
              <a:rPr lang="en-US" sz="1100"/>
              <a:t>is </a:t>
            </a:r>
            <a:r>
              <a:rPr lang="en-US" sz="1100" spc="-5"/>
              <a:t>to </a:t>
            </a:r>
            <a:r>
              <a:rPr lang="en-US" sz="1100"/>
              <a:t>adapt </a:t>
            </a:r>
            <a:r>
              <a:rPr lang="en-US" sz="1100" spc="-5"/>
              <a:t>to different</a:t>
            </a:r>
            <a:r>
              <a:rPr lang="en-US" sz="1100" spc="-45"/>
              <a:t> </a:t>
            </a:r>
            <a:r>
              <a:rPr lang="en-US" sz="1100" spc="-5"/>
              <a:t>objectives </a:t>
            </a:r>
            <a:r>
              <a:rPr lang="en-US" sz="1100"/>
              <a:t>and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2"/>
              </a:buClr>
              <a:buSzPct val="124000"/>
              <a:buFont typeface="Arial" panose="020B0604020202020204" pitchFamily="34" charset="0"/>
              <a:buChar char="•"/>
            </a:pPr>
            <a:r>
              <a:rPr lang="en-US" sz="1100" spc="-5"/>
              <a:t>environments</a:t>
            </a:r>
            <a:endParaRPr lang="en-US" sz="1100"/>
          </a:p>
          <a:p>
            <a:pPr marL="228600" marR="634365" indent="-228600">
              <a:lnSpc>
                <a:spcPct val="110000"/>
              </a:lnSpc>
              <a:spcBef>
                <a:spcPts val="1000"/>
              </a:spcBef>
              <a:buClr>
                <a:schemeClr val="accent2"/>
              </a:buClr>
              <a:buSzPct val="124000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1100"/>
              <a:t>Based </a:t>
            </a:r>
            <a:r>
              <a:rPr lang="en-US" sz="1100" spc="-5"/>
              <a:t>on this, they came up with: “Intelligence </a:t>
            </a:r>
            <a:r>
              <a:rPr lang="en-US" sz="1100"/>
              <a:t>measures an agent’s </a:t>
            </a:r>
            <a:r>
              <a:rPr lang="en-US" sz="1100" spc="-565"/>
              <a:t> </a:t>
            </a:r>
            <a:r>
              <a:rPr lang="en-US" sz="1100" spc="-5"/>
              <a:t>ability to </a:t>
            </a:r>
            <a:r>
              <a:rPr lang="en-US" sz="1100"/>
              <a:t>achieve</a:t>
            </a:r>
            <a:r>
              <a:rPr lang="en-US" sz="1100" spc="-10"/>
              <a:t> </a:t>
            </a:r>
            <a:r>
              <a:rPr lang="en-US" sz="1100" spc="-5"/>
              <a:t>goals</a:t>
            </a:r>
            <a:r>
              <a:rPr lang="en-US" sz="1100" spc="15"/>
              <a:t> </a:t>
            </a:r>
            <a:r>
              <a:rPr lang="en-US" sz="1100"/>
              <a:t>in</a:t>
            </a:r>
            <a:r>
              <a:rPr lang="en-US" sz="1100" spc="-15"/>
              <a:t> </a:t>
            </a:r>
            <a:r>
              <a:rPr lang="en-US" sz="1100"/>
              <a:t>a</a:t>
            </a:r>
            <a:r>
              <a:rPr lang="en-US" sz="1100" spc="-15"/>
              <a:t> </a:t>
            </a:r>
            <a:r>
              <a:rPr lang="en-US" sz="1100" spc="-5"/>
              <a:t>wide</a:t>
            </a:r>
            <a:r>
              <a:rPr lang="en-US" sz="1100"/>
              <a:t> range </a:t>
            </a:r>
            <a:r>
              <a:rPr lang="en-US" sz="1100" spc="-5"/>
              <a:t>of environments.”</a:t>
            </a:r>
            <a:endParaRPr lang="en-US" sz="110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EB549E2B-7A02-A712-3C54-F9FCF78C73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2005964"/>
              </p:ext>
            </p:extLst>
          </p:nvPr>
        </p:nvGraphicFramePr>
        <p:xfrm>
          <a:off x="6172200" y="1825625"/>
          <a:ext cx="5181600" cy="4226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A7EEE7-3D96-6B68-2DF0-DF1CAB32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32D150-F722-8EE0-8B23-0D04DC7B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FA9C-ACEC-4B87-9D33-03CFB048E816}" type="slidenum">
              <a:rPr lang="en-IE" smtClean="0"/>
              <a:pPr/>
              <a:t>6</a:t>
            </a:fld>
            <a:endParaRPr lang="en-I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5191D4-48D6-1D9D-FB06-406CDF6D90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47E4186C-DB14-336C-6C23-1F010C479C4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3678" y="1013389"/>
            <a:ext cx="8538867" cy="5003822"/>
          </a:xfrm>
          <a:prstGeom prst="rect">
            <a:avLst/>
          </a:prstGeom>
        </p:spPr>
      </p:pic>
      <p:sp>
        <p:nvSpPr>
          <p:cNvPr id="4" name="object 3">
            <a:extLst>
              <a:ext uri="{FF2B5EF4-FFF2-40B4-BE49-F238E27FC236}">
                <a16:creationId xmlns:a16="http://schemas.microsoft.com/office/drawing/2014/main" id="{A1104E13-BA55-6EA6-A33C-3EAE6B54FEA0}"/>
              </a:ext>
            </a:extLst>
          </p:cNvPr>
          <p:cNvSpPr txBox="1">
            <a:spLocks/>
          </p:cNvSpPr>
          <p:nvPr/>
        </p:nvSpPr>
        <p:spPr>
          <a:xfrm>
            <a:off x="992225" y="349758"/>
            <a:ext cx="6203315" cy="574040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sv-SE" sz="3600" spc="-5">
                <a:solidFill>
                  <a:srgbClr val="000000"/>
                </a:solidFill>
                <a:latin typeface="Calibri Light"/>
                <a:cs typeface="Calibri Light"/>
              </a:rPr>
              <a:t>Artificial</a:t>
            </a:r>
            <a:r>
              <a:rPr lang="sv-SE" sz="36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lang="sv-SE" sz="3600" spc="-15">
                <a:solidFill>
                  <a:srgbClr val="000000"/>
                </a:solidFill>
                <a:latin typeface="Calibri Light"/>
                <a:cs typeface="Calibri Light"/>
              </a:rPr>
              <a:t>Intelligence</a:t>
            </a:r>
            <a:r>
              <a:rPr lang="sv-SE" sz="3600" spc="4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lang="sv-SE"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lang="sv-SE" sz="3600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lang="sv-SE" sz="3600" spc="-15">
                <a:solidFill>
                  <a:srgbClr val="000000"/>
                </a:solidFill>
                <a:latin typeface="Calibri Light"/>
                <a:cs typeface="Calibri Light"/>
              </a:rPr>
              <a:t>Four</a:t>
            </a:r>
            <a:r>
              <a:rPr lang="sv-SE" sz="36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lang="sv-SE" sz="3600" spc="-15">
                <a:solidFill>
                  <a:srgbClr val="000000"/>
                </a:solidFill>
                <a:latin typeface="Calibri Light"/>
                <a:cs typeface="Calibri Light"/>
              </a:rPr>
              <a:t>Views</a:t>
            </a:r>
            <a:endParaRPr lang="sv-SE" sz="36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4676965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A7EEE7-3D96-6B68-2DF0-DF1CAB32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32D150-F722-8EE0-8B23-0D04DC7B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FA9C-ACEC-4B87-9D33-03CFB048E816}" type="slidenum">
              <a:rPr lang="en-IE" smtClean="0"/>
              <a:pPr/>
              <a:t>7</a:t>
            </a:fld>
            <a:endParaRPr lang="en-I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5191D4-48D6-1D9D-FB06-406CDF6D90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3ADC3A78-D43C-A1F1-EE34-E3581D8C3FA2}"/>
              </a:ext>
            </a:extLst>
          </p:cNvPr>
          <p:cNvSpPr txBox="1"/>
          <p:nvPr/>
        </p:nvSpPr>
        <p:spPr>
          <a:xfrm>
            <a:off x="533400" y="1555496"/>
            <a:ext cx="36023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95580" algn="l"/>
              </a:tabLst>
            </a:pPr>
            <a:r>
              <a:rPr sz="2400" b="1" spc="-15" dirty="0">
                <a:latin typeface="Calibri"/>
                <a:cs typeface="Calibri"/>
              </a:rPr>
              <a:t>Intelligent </a:t>
            </a:r>
            <a:r>
              <a:rPr sz="2400" b="1" spc="-10" dirty="0">
                <a:latin typeface="Calibri"/>
                <a:cs typeface="Calibri"/>
              </a:rPr>
              <a:t>agent (AI-agent)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B134C6D2-43F2-F1E2-D30F-7C2FCD60737C}"/>
              </a:ext>
            </a:extLst>
          </p:cNvPr>
          <p:cNvGrpSpPr/>
          <p:nvPr/>
        </p:nvGrpSpPr>
        <p:grpSpPr>
          <a:xfrm>
            <a:off x="1788401" y="2510036"/>
            <a:ext cx="2588260" cy="1097915"/>
            <a:chOff x="2238692" y="2510036"/>
            <a:chExt cx="2588260" cy="1097915"/>
          </a:xfrm>
        </p:grpSpPr>
        <p:pic>
          <p:nvPicPr>
            <p:cNvPr id="5" name="object 4">
              <a:extLst>
                <a:ext uri="{FF2B5EF4-FFF2-40B4-BE49-F238E27FC236}">
                  <a16:creationId xmlns:a16="http://schemas.microsoft.com/office/drawing/2014/main" id="{1364422C-317C-7B33-6CB5-34DA27D2534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38692" y="2513039"/>
              <a:ext cx="2587879" cy="1094318"/>
            </a:xfrm>
            <a:prstGeom prst="rect">
              <a:avLst/>
            </a:prstGeom>
          </p:spPr>
        </p:pic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55741EDB-811C-94D5-9689-911ED34B2747}"/>
                </a:ext>
              </a:extLst>
            </p:cNvPr>
            <p:cNvSpPr/>
            <p:nvPr/>
          </p:nvSpPr>
          <p:spPr>
            <a:xfrm>
              <a:off x="2280868" y="2516386"/>
              <a:ext cx="2508885" cy="1016000"/>
            </a:xfrm>
            <a:custGeom>
              <a:avLst/>
              <a:gdLst/>
              <a:ahLst/>
              <a:cxnLst/>
              <a:rect l="l" t="t" r="r" b="b"/>
              <a:pathLst>
                <a:path w="2508885" h="1016000">
                  <a:moveTo>
                    <a:pt x="1532841" y="0"/>
                  </a:moveTo>
                  <a:lnTo>
                    <a:pt x="1477444" y="3163"/>
                  </a:lnTo>
                  <a:lnTo>
                    <a:pt x="1424870" y="12850"/>
                  </a:lnTo>
                  <a:lnTo>
                    <a:pt x="1377156" y="28688"/>
                  </a:lnTo>
                  <a:lnTo>
                    <a:pt x="1336342" y="50306"/>
                  </a:lnTo>
                  <a:lnTo>
                    <a:pt x="1304468" y="77334"/>
                  </a:lnTo>
                  <a:lnTo>
                    <a:pt x="1287950" y="69004"/>
                  </a:lnTo>
                  <a:lnTo>
                    <a:pt x="1251962" y="54439"/>
                  </a:lnTo>
                  <a:lnTo>
                    <a:pt x="1181146" y="36261"/>
                  </a:lnTo>
                  <a:lnTo>
                    <a:pt x="1128195" y="29702"/>
                  </a:lnTo>
                  <a:lnTo>
                    <a:pt x="1074913" y="28374"/>
                  </a:lnTo>
                  <a:lnTo>
                    <a:pt x="1022482" y="32071"/>
                  </a:lnTo>
                  <a:lnTo>
                    <a:pt x="972080" y="40593"/>
                  </a:lnTo>
                  <a:lnTo>
                    <a:pt x="924889" y="53736"/>
                  </a:lnTo>
                  <a:lnTo>
                    <a:pt x="882087" y="71297"/>
                  </a:lnTo>
                  <a:lnTo>
                    <a:pt x="844856" y="93074"/>
                  </a:lnTo>
                  <a:lnTo>
                    <a:pt x="814375" y="118863"/>
                  </a:lnTo>
                  <a:lnTo>
                    <a:pt x="767563" y="106000"/>
                  </a:lnTo>
                  <a:lnTo>
                    <a:pt x="718404" y="96727"/>
                  </a:lnTo>
                  <a:lnTo>
                    <a:pt x="667568" y="91130"/>
                  </a:lnTo>
                  <a:lnTo>
                    <a:pt x="615727" y="89294"/>
                  </a:lnTo>
                  <a:lnTo>
                    <a:pt x="563550" y="91304"/>
                  </a:lnTo>
                  <a:lnTo>
                    <a:pt x="501280" y="98806"/>
                  </a:lnTo>
                  <a:lnTo>
                    <a:pt x="443557" y="111377"/>
                  </a:lnTo>
                  <a:lnTo>
                    <a:pt x="391069" y="128516"/>
                  </a:lnTo>
                  <a:lnTo>
                    <a:pt x="344509" y="149720"/>
                  </a:lnTo>
                  <a:lnTo>
                    <a:pt x="304565" y="174489"/>
                  </a:lnTo>
                  <a:lnTo>
                    <a:pt x="271930" y="202322"/>
                  </a:lnTo>
                  <a:lnTo>
                    <a:pt x="247292" y="232716"/>
                  </a:lnTo>
                  <a:lnTo>
                    <a:pt x="224772" y="299184"/>
                  </a:lnTo>
                  <a:lnTo>
                    <a:pt x="228270" y="334255"/>
                  </a:lnTo>
                  <a:lnTo>
                    <a:pt x="226111" y="337430"/>
                  </a:lnTo>
                  <a:lnTo>
                    <a:pt x="168237" y="344644"/>
                  </a:lnTo>
                  <a:lnTo>
                    <a:pt x="115637" y="358941"/>
                  </a:lnTo>
                  <a:lnTo>
                    <a:pt x="70395" y="379596"/>
                  </a:lnTo>
                  <a:lnTo>
                    <a:pt x="34595" y="405883"/>
                  </a:lnTo>
                  <a:lnTo>
                    <a:pt x="8501" y="440431"/>
                  </a:lnTo>
                  <a:lnTo>
                    <a:pt x="0" y="476317"/>
                  </a:lnTo>
                  <a:lnTo>
                    <a:pt x="8227" y="511722"/>
                  </a:lnTo>
                  <a:lnTo>
                    <a:pt x="32319" y="544831"/>
                  </a:lnTo>
                  <a:lnTo>
                    <a:pt x="71411" y="573826"/>
                  </a:lnTo>
                  <a:lnTo>
                    <a:pt x="124638" y="596891"/>
                  </a:lnTo>
                  <a:lnTo>
                    <a:pt x="91594" y="621204"/>
                  </a:lnTo>
                  <a:lnTo>
                    <a:pt x="69076" y="648517"/>
                  </a:lnTo>
                  <a:lnTo>
                    <a:pt x="57701" y="677830"/>
                  </a:lnTo>
                  <a:lnTo>
                    <a:pt x="58090" y="708143"/>
                  </a:lnTo>
                  <a:lnTo>
                    <a:pt x="96638" y="767248"/>
                  </a:lnTo>
                  <a:lnTo>
                    <a:pt x="131769" y="790973"/>
                  </a:lnTo>
                  <a:lnTo>
                    <a:pt x="175228" y="809843"/>
                  </a:lnTo>
                  <a:lnTo>
                    <a:pt x="225334" y="823132"/>
                  </a:lnTo>
                  <a:lnTo>
                    <a:pt x="280405" y="830114"/>
                  </a:lnTo>
                  <a:lnTo>
                    <a:pt x="338760" y="830063"/>
                  </a:lnTo>
                  <a:lnTo>
                    <a:pt x="343459" y="834508"/>
                  </a:lnTo>
                  <a:lnTo>
                    <a:pt x="375381" y="860139"/>
                  </a:lnTo>
                  <a:lnTo>
                    <a:pt x="411970" y="882877"/>
                  </a:lnTo>
                  <a:lnTo>
                    <a:pt x="452652" y="902641"/>
                  </a:lnTo>
                  <a:lnTo>
                    <a:pt x="496851" y="919353"/>
                  </a:lnTo>
                  <a:lnTo>
                    <a:pt x="543990" y="932932"/>
                  </a:lnTo>
                  <a:lnTo>
                    <a:pt x="593495" y="943299"/>
                  </a:lnTo>
                  <a:lnTo>
                    <a:pt x="644789" y="950373"/>
                  </a:lnTo>
                  <a:lnTo>
                    <a:pt x="697296" y="954076"/>
                  </a:lnTo>
                  <a:lnTo>
                    <a:pt x="750441" y="954327"/>
                  </a:lnTo>
                  <a:lnTo>
                    <a:pt x="803648" y="951046"/>
                  </a:lnTo>
                  <a:lnTo>
                    <a:pt x="856342" y="944154"/>
                  </a:lnTo>
                  <a:lnTo>
                    <a:pt x="907946" y="933571"/>
                  </a:lnTo>
                  <a:lnTo>
                    <a:pt x="957885" y="919217"/>
                  </a:lnTo>
                  <a:lnTo>
                    <a:pt x="990976" y="942858"/>
                  </a:lnTo>
                  <a:lnTo>
                    <a:pt x="1029341" y="963621"/>
                  </a:lnTo>
                  <a:lnTo>
                    <a:pt x="1072368" y="981250"/>
                  </a:lnTo>
                  <a:lnTo>
                    <a:pt x="1119450" y="995491"/>
                  </a:lnTo>
                  <a:lnTo>
                    <a:pt x="1169975" y="1006085"/>
                  </a:lnTo>
                  <a:lnTo>
                    <a:pt x="1226593" y="1013116"/>
                  </a:lnTo>
                  <a:lnTo>
                    <a:pt x="1283030" y="1015444"/>
                  </a:lnTo>
                  <a:lnTo>
                    <a:pt x="1338530" y="1013294"/>
                  </a:lnTo>
                  <a:lnTo>
                    <a:pt x="1392340" y="1006886"/>
                  </a:lnTo>
                  <a:lnTo>
                    <a:pt x="1443705" y="996445"/>
                  </a:lnTo>
                  <a:lnTo>
                    <a:pt x="1491870" y="982193"/>
                  </a:lnTo>
                  <a:lnTo>
                    <a:pt x="1536081" y="964352"/>
                  </a:lnTo>
                  <a:lnTo>
                    <a:pt x="1575583" y="943146"/>
                  </a:lnTo>
                  <a:lnTo>
                    <a:pt x="1609621" y="918797"/>
                  </a:lnTo>
                  <a:lnTo>
                    <a:pt x="1637442" y="891527"/>
                  </a:lnTo>
                  <a:lnTo>
                    <a:pt x="1658290" y="861559"/>
                  </a:lnTo>
                  <a:lnTo>
                    <a:pt x="1699045" y="873571"/>
                  </a:lnTo>
                  <a:lnTo>
                    <a:pt x="1742205" y="882308"/>
                  </a:lnTo>
                  <a:lnTo>
                    <a:pt x="1787128" y="887688"/>
                  </a:lnTo>
                  <a:lnTo>
                    <a:pt x="1833169" y="889626"/>
                  </a:lnTo>
                  <a:lnTo>
                    <a:pt x="1893523" y="886933"/>
                  </a:lnTo>
                  <a:lnTo>
                    <a:pt x="1950417" y="878608"/>
                  </a:lnTo>
                  <a:lnTo>
                    <a:pt x="2002893" y="865172"/>
                  </a:lnTo>
                  <a:lnTo>
                    <a:pt x="2049995" y="847145"/>
                  </a:lnTo>
                  <a:lnTo>
                    <a:pt x="2090764" y="825047"/>
                  </a:lnTo>
                  <a:lnTo>
                    <a:pt x="2124244" y="799400"/>
                  </a:lnTo>
                  <a:lnTo>
                    <a:pt x="2149476" y="770724"/>
                  </a:lnTo>
                  <a:lnTo>
                    <a:pt x="2171370" y="706365"/>
                  </a:lnTo>
                  <a:lnTo>
                    <a:pt x="2220783" y="700627"/>
                  </a:lnTo>
                  <a:lnTo>
                    <a:pt x="2268255" y="691506"/>
                  </a:lnTo>
                  <a:lnTo>
                    <a:pt x="2313227" y="679148"/>
                  </a:lnTo>
                  <a:lnTo>
                    <a:pt x="2355139" y="663693"/>
                  </a:lnTo>
                  <a:lnTo>
                    <a:pt x="2402549" y="640035"/>
                  </a:lnTo>
                  <a:lnTo>
                    <a:pt x="2441427" y="613214"/>
                  </a:lnTo>
                  <a:lnTo>
                    <a:pt x="2471625" y="583858"/>
                  </a:lnTo>
                  <a:lnTo>
                    <a:pt x="2505380" y="520040"/>
                  </a:lnTo>
                  <a:lnTo>
                    <a:pt x="2508640" y="486830"/>
                  </a:lnTo>
                  <a:lnTo>
                    <a:pt x="2502621" y="453586"/>
                  </a:lnTo>
                  <a:lnTo>
                    <a:pt x="2487175" y="420934"/>
                  </a:lnTo>
                  <a:lnTo>
                    <a:pt x="2462151" y="389500"/>
                  </a:lnTo>
                  <a:lnTo>
                    <a:pt x="2427402" y="359909"/>
                  </a:lnTo>
                  <a:lnTo>
                    <a:pt x="2431500" y="354432"/>
                  </a:lnTo>
                  <a:lnTo>
                    <a:pt x="2435229" y="348860"/>
                  </a:lnTo>
                  <a:lnTo>
                    <a:pt x="2438600" y="343193"/>
                  </a:lnTo>
                  <a:lnTo>
                    <a:pt x="2441626" y="337430"/>
                  </a:lnTo>
                  <a:lnTo>
                    <a:pt x="2451922" y="303293"/>
                  </a:lnTo>
                  <a:lnTo>
                    <a:pt x="2449770" y="269735"/>
                  </a:lnTo>
                  <a:lnTo>
                    <a:pt x="2411622" y="207732"/>
                  </a:lnTo>
                  <a:lnTo>
                    <a:pt x="2377377" y="180970"/>
                  </a:lnTo>
                  <a:lnTo>
                    <a:pt x="2334184" y="158158"/>
                  </a:lnTo>
                  <a:lnTo>
                    <a:pt x="2282919" y="140138"/>
                  </a:lnTo>
                  <a:lnTo>
                    <a:pt x="2224456" y="127753"/>
                  </a:lnTo>
                  <a:lnTo>
                    <a:pt x="2211683" y="101885"/>
                  </a:lnTo>
                  <a:lnTo>
                    <a:pt x="2163609" y="55959"/>
                  </a:lnTo>
                  <a:lnTo>
                    <a:pt x="2129333" y="36948"/>
                  </a:lnTo>
                  <a:lnTo>
                    <a:pt x="2082307" y="19148"/>
                  </a:lnTo>
                  <a:lnTo>
                    <a:pt x="2031351" y="7226"/>
                  </a:lnTo>
                  <a:lnTo>
                    <a:pt x="1978058" y="1109"/>
                  </a:lnTo>
                  <a:lnTo>
                    <a:pt x="1924022" y="722"/>
                  </a:lnTo>
                  <a:lnTo>
                    <a:pt x="1870837" y="5990"/>
                  </a:lnTo>
                  <a:lnTo>
                    <a:pt x="1820098" y="16839"/>
                  </a:lnTo>
                  <a:lnTo>
                    <a:pt x="1773398" y="33194"/>
                  </a:lnTo>
                  <a:lnTo>
                    <a:pt x="1732331" y="54982"/>
                  </a:lnTo>
                  <a:lnTo>
                    <a:pt x="1713484" y="42852"/>
                  </a:lnTo>
                  <a:lnTo>
                    <a:pt x="1692326" y="32043"/>
                  </a:lnTo>
                  <a:lnTo>
                    <a:pt x="1669073" y="22639"/>
                  </a:lnTo>
                  <a:lnTo>
                    <a:pt x="1643939" y="14723"/>
                  </a:lnTo>
                  <a:lnTo>
                    <a:pt x="1589019" y="3729"/>
                  </a:lnTo>
                  <a:lnTo>
                    <a:pt x="15328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5A3B9DC5-1A19-6983-E1F0-543620C1DDC2}"/>
                </a:ext>
              </a:extLst>
            </p:cNvPr>
            <p:cNvSpPr/>
            <p:nvPr/>
          </p:nvSpPr>
          <p:spPr>
            <a:xfrm>
              <a:off x="2280868" y="2516386"/>
              <a:ext cx="2508885" cy="1016000"/>
            </a:xfrm>
            <a:custGeom>
              <a:avLst/>
              <a:gdLst/>
              <a:ahLst/>
              <a:cxnLst/>
              <a:rect l="l" t="t" r="r" b="b"/>
              <a:pathLst>
                <a:path w="2508885" h="1016000">
                  <a:moveTo>
                    <a:pt x="228270" y="334255"/>
                  </a:moveTo>
                  <a:lnTo>
                    <a:pt x="231343" y="265170"/>
                  </a:lnTo>
                  <a:lnTo>
                    <a:pt x="271930" y="202322"/>
                  </a:lnTo>
                  <a:lnTo>
                    <a:pt x="304565" y="174489"/>
                  </a:lnTo>
                  <a:lnTo>
                    <a:pt x="344509" y="149720"/>
                  </a:lnTo>
                  <a:lnTo>
                    <a:pt x="391069" y="128516"/>
                  </a:lnTo>
                  <a:lnTo>
                    <a:pt x="443557" y="111377"/>
                  </a:lnTo>
                  <a:lnTo>
                    <a:pt x="501280" y="98806"/>
                  </a:lnTo>
                  <a:lnTo>
                    <a:pt x="563550" y="91304"/>
                  </a:lnTo>
                  <a:lnTo>
                    <a:pt x="615727" y="89294"/>
                  </a:lnTo>
                  <a:lnTo>
                    <a:pt x="667568" y="91130"/>
                  </a:lnTo>
                  <a:lnTo>
                    <a:pt x="718404" y="96727"/>
                  </a:lnTo>
                  <a:lnTo>
                    <a:pt x="767563" y="106000"/>
                  </a:lnTo>
                  <a:lnTo>
                    <a:pt x="814375" y="118863"/>
                  </a:lnTo>
                  <a:lnTo>
                    <a:pt x="844856" y="93074"/>
                  </a:lnTo>
                  <a:lnTo>
                    <a:pt x="882087" y="71297"/>
                  </a:lnTo>
                  <a:lnTo>
                    <a:pt x="924889" y="53736"/>
                  </a:lnTo>
                  <a:lnTo>
                    <a:pt x="972080" y="40593"/>
                  </a:lnTo>
                  <a:lnTo>
                    <a:pt x="1022482" y="32071"/>
                  </a:lnTo>
                  <a:lnTo>
                    <a:pt x="1074913" y="28374"/>
                  </a:lnTo>
                  <a:lnTo>
                    <a:pt x="1128195" y="29702"/>
                  </a:lnTo>
                  <a:lnTo>
                    <a:pt x="1181146" y="36261"/>
                  </a:lnTo>
                  <a:lnTo>
                    <a:pt x="1232586" y="48251"/>
                  </a:lnTo>
                  <a:lnTo>
                    <a:pt x="1270432" y="61364"/>
                  </a:lnTo>
                  <a:lnTo>
                    <a:pt x="1304468" y="77334"/>
                  </a:lnTo>
                  <a:lnTo>
                    <a:pt x="1336342" y="50306"/>
                  </a:lnTo>
                  <a:lnTo>
                    <a:pt x="1377156" y="28688"/>
                  </a:lnTo>
                  <a:lnTo>
                    <a:pt x="1424870" y="12850"/>
                  </a:lnTo>
                  <a:lnTo>
                    <a:pt x="1477444" y="3163"/>
                  </a:lnTo>
                  <a:lnTo>
                    <a:pt x="1532841" y="0"/>
                  </a:lnTo>
                  <a:lnTo>
                    <a:pt x="1589019" y="3729"/>
                  </a:lnTo>
                  <a:lnTo>
                    <a:pt x="1643939" y="14723"/>
                  </a:lnTo>
                  <a:lnTo>
                    <a:pt x="1692326" y="32043"/>
                  </a:lnTo>
                  <a:lnTo>
                    <a:pt x="1732331" y="54982"/>
                  </a:lnTo>
                  <a:lnTo>
                    <a:pt x="1773398" y="33194"/>
                  </a:lnTo>
                  <a:lnTo>
                    <a:pt x="1820098" y="16839"/>
                  </a:lnTo>
                  <a:lnTo>
                    <a:pt x="1870837" y="5990"/>
                  </a:lnTo>
                  <a:lnTo>
                    <a:pt x="1924022" y="722"/>
                  </a:lnTo>
                  <a:lnTo>
                    <a:pt x="1978058" y="1109"/>
                  </a:lnTo>
                  <a:lnTo>
                    <a:pt x="2031351" y="7226"/>
                  </a:lnTo>
                  <a:lnTo>
                    <a:pt x="2082307" y="19148"/>
                  </a:lnTo>
                  <a:lnTo>
                    <a:pt x="2129333" y="36948"/>
                  </a:lnTo>
                  <a:lnTo>
                    <a:pt x="2163609" y="55959"/>
                  </a:lnTo>
                  <a:lnTo>
                    <a:pt x="2211683" y="101885"/>
                  </a:lnTo>
                  <a:lnTo>
                    <a:pt x="2224456" y="127753"/>
                  </a:lnTo>
                  <a:lnTo>
                    <a:pt x="2282919" y="140138"/>
                  </a:lnTo>
                  <a:lnTo>
                    <a:pt x="2334184" y="158158"/>
                  </a:lnTo>
                  <a:lnTo>
                    <a:pt x="2377377" y="180970"/>
                  </a:lnTo>
                  <a:lnTo>
                    <a:pt x="2411622" y="207732"/>
                  </a:lnTo>
                  <a:lnTo>
                    <a:pt x="2436045" y="237601"/>
                  </a:lnTo>
                  <a:lnTo>
                    <a:pt x="2451922" y="303293"/>
                  </a:lnTo>
                  <a:lnTo>
                    <a:pt x="2441626" y="337430"/>
                  </a:lnTo>
                  <a:lnTo>
                    <a:pt x="2438600" y="343193"/>
                  </a:lnTo>
                  <a:lnTo>
                    <a:pt x="2435229" y="348860"/>
                  </a:lnTo>
                  <a:lnTo>
                    <a:pt x="2431500" y="354432"/>
                  </a:lnTo>
                  <a:lnTo>
                    <a:pt x="2427402" y="359909"/>
                  </a:lnTo>
                  <a:lnTo>
                    <a:pt x="2462151" y="389500"/>
                  </a:lnTo>
                  <a:lnTo>
                    <a:pt x="2487175" y="420934"/>
                  </a:lnTo>
                  <a:lnTo>
                    <a:pt x="2502621" y="453586"/>
                  </a:lnTo>
                  <a:lnTo>
                    <a:pt x="2508640" y="486830"/>
                  </a:lnTo>
                  <a:lnTo>
                    <a:pt x="2505380" y="520040"/>
                  </a:lnTo>
                  <a:lnTo>
                    <a:pt x="2471625" y="583858"/>
                  </a:lnTo>
                  <a:lnTo>
                    <a:pt x="2441427" y="613214"/>
                  </a:lnTo>
                  <a:lnTo>
                    <a:pt x="2402549" y="640035"/>
                  </a:lnTo>
                  <a:lnTo>
                    <a:pt x="2355139" y="663693"/>
                  </a:lnTo>
                  <a:lnTo>
                    <a:pt x="2313227" y="679148"/>
                  </a:lnTo>
                  <a:lnTo>
                    <a:pt x="2268255" y="691506"/>
                  </a:lnTo>
                  <a:lnTo>
                    <a:pt x="2220783" y="700627"/>
                  </a:lnTo>
                  <a:lnTo>
                    <a:pt x="2171370" y="706365"/>
                  </a:lnTo>
                  <a:lnTo>
                    <a:pt x="2165504" y="739538"/>
                  </a:lnTo>
                  <a:lnTo>
                    <a:pt x="2124244" y="799400"/>
                  </a:lnTo>
                  <a:lnTo>
                    <a:pt x="2090764" y="825047"/>
                  </a:lnTo>
                  <a:lnTo>
                    <a:pt x="2049995" y="847145"/>
                  </a:lnTo>
                  <a:lnTo>
                    <a:pt x="2002893" y="865172"/>
                  </a:lnTo>
                  <a:lnTo>
                    <a:pt x="1950417" y="878608"/>
                  </a:lnTo>
                  <a:lnTo>
                    <a:pt x="1893523" y="886933"/>
                  </a:lnTo>
                  <a:lnTo>
                    <a:pt x="1833169" y="889626"/>
                  </a:lnTo>
                  <a:lnTo>
                    <a:pt x="1787128" y="887688"/>
                  </a:lnTo>
                  <a:lnTo>
                    <a:pt x="1742205" y="882308"/>
                  </a:lnTo>
                  <a:lnTo>
                    <a:pt x="1699045" y="873571"/>
                  </a:lnTo>
                  <a:lnTo>
                    <a:pt x="1658290" y="861559"/>
                  </a:lnTo>
                  <a:lnTo>
                    <a:pt x="1637442" y="891527"/>
                  </a:lnTo>
                  <a:lnTo>
                    <a:pt x="1609621" y="918797"/>
                  </a:lnTo>
                  <a:lnTo>
                    <a:pt x="1575583" y="943146"/>
                  </a:lnTo>
                  <a:lnTo>
                    <a:pt x="1536081" y="964352"/>
                  </a:lnTo>
                  <a:lnTo>
                    <a:pt x="1491870" y="982193"/>
                  </a:lnTo>
                  <a:lnTo>
                    <a:pt x="1443705" y="996445"/>
                  </a:lnTo>
                  <a:lnTo>
                    <a:pt x="1392340" y="1006886"/>
                  </a:lnTo>
                  <a:lnTo>
                    <a:pt x="1338530" y="1013294"/>
                  </a:lnTo>
                  <a:lnTo>
                    <a:pt x="1283030" y="1015444"/>
                  </a:lnTo>
                  <a:lnTo>
                    <a:pt x="1226593" y="1013116"/>
                  </a:lnTo>
                  <a:lnTo>
                    <a:pt x="1169975" y="1006085"/>
                  </a:lnTo>
                  <a:lnTo>
                    <a:pt x="1119450" y="995491"/>
                  </a:lnTo>
                  <a:lnTo>
                    <a:pt x="1072368" y="981250"/>
                  </a:lnTo>
                  <a:lnTo>
                    <a:pt x="1029341" y="963621"/>
                  </a:lnTo>
                  <a:lnTo>
                    <a:pt x="990976" y="942858"/>
                  </a:lnTo>
                  <a:lnTo>
                    <a:pt x="957885" y="919217"/>
                  </a:lnTo>
                  <a:lnTo>
                    <a:pt x="907946" y="933571"/>
                  </a:lnTo>
                  <a:lnTo>
                    <a:pt x="856342" y="944154"/>
                  </a:lnTo>
                  <a:lnTo>
                    <a:pt x="803648" y="951046"/>
                  </a:lnTo>
                  <a:lnTo>
                    <a:pt x="750441" y="954327"/>
                  </a:lnTo>
                  <a:lnTo>
                    <a:pt x="697296" y="954076"/>
                  </a:lnTo>
                  <a:lnTo>
                    <a:pt x="644789" y="950373"/>
                  </a:lnTo>
                  <a:lnTo>
                    <a:pt x="593495" y="943299"/>
                  </a:lnTo>
                  <a:lnTo>
                    <a:pt x="543990" y="932932"/>
                  </a:lnTo>
                  <a:lnTo>
                    <a:pt x="496851" y="919353"/>
                  </a:lnTo>
                  <a:lnTo>
                    <a:pt x="452652" y="902641"/>
                  </a:lnTo>
                  <a:lnTo>
                    <a:pt x="411970" y="882877"/>
                  </a:lnTo>
                  <a:lnTo>
                    <a:pt x="375381" y="860139"/>
                  </a:lnTo>
                  <a:lnTo>
                    <a:pt x="343459" y="834508"/>
                  </a:lnTo>
                  <a:lnTo>
                    <a:pt x="341935" y="832984"/>
                  </a:lnTo>
                  <a:lnTo>
                    <a:pt x="340284" y="831587"/>
                  </a:lnTo>
                  <a:lnTo>
                    <a:pt x="338760" y="830063"/>
                  </a:lnTo>
                  <a:lnTo>
                    <a:pt x="280405" y="830114"/>
                  </a:lnTo>
                  <a:lnTo>
                    <a:pt x="225334" y="823132"/>
                  </a:lnTo>
                  <a:lnTo>
                    <a:pt x="175228" y="809843"/>
                  </a:lnTo>
                  <a:lnTo>
                    <a:pt x="131769" y="790973"/>
                  </a:lnTo>
                  <a:lnTo>
                    <a:pt x="96638" y="767248"/>
                  </a:lnTo>
                  <a:lnTo>
                    <a:pt x="58090" y="708143"/>
                  </a:lnTo>
                  <a:lnTo>
                    <a:pt x="57701" y="677830"/>
                  </a:lnTo>
                  <a:lnTo>
                    <a:pt x="69076" y="648517"/>
                  </a:lnTo>
                  <a:lnTo>
                    <a:pt x="91594" y="621204"/>
                  </a:lnTo>
                  <a:lnTo>
                    <a:pt x="124638" y="596891"/>
                  </a:lnTo>
                  <a:lnTo>
                    <a:pt x="71411" y="573826"/>
                  </a:lnTo>
                  <a:lnTo>
                    <a:pt x="32319" y="544831"/>
                  </a:lnTo>
                  <a:lnTo>
                    <a:pt x="8227" y="511722"/>
                  </a:lnTo>
                  <a:lnTo>
                    <a:pt x="0" y="476317"/>
                  </a:lnTo>
                  <a:lnTo>
                    <a:pt x="8501" y="440431"/>
                  </a:lnTo>
                  <a:lnTo>
                    <a:pt x="34595" y="405883"/>
                  </a:lnTo>
                  <a:lnTo>
                    <a:pt x="70395" y="379596"/>
                  </a:lnTo>
                  <a:lnTo>
                    <a:pt x="115637" y="358941"/>
                  </a:lnTo>
                  <a:lnTo>
                    <a:pt x="168237" y="344644"/>
                  </a:lnTo>
                  <a:lnTo>
                    <a:pt x="226111" y="337430"/>
                  </a:lnTo>
                  <a:lnTo>
                    <a:pt x="228270" y="334255"/>
                  </a:lnTo>
                  <a:close/>
                </a:path>
                <a:path w="2508885" h="1016000">
                  <a:moveTo>
                    <a:pt x="274244" y="611750"/>
                  </a:moveTo>
                  <a:lnTo>
                    <a:pt x="235890" y="611760"/>
                  </a:lnTo>
                  <a:lnTo>
                    <a:pt x="198203" y="608591"/>
                  </a:lnTo>
                  <a:lnTo>
                    <a:pt x="161802" y="602303"/>
                  </a:lnTo>
                  <a:lnTo>
                    <a:pt x="127305" y="592954"/>
                  </a:lnTo>
                </a:path>
                <a:path w="2508885" h="1016000">
                  <a:moveTo>
                    <a:pt x="403911" y="816601"/>
                  </a:moveTo>
                  <a:lnTo>
                    <a:pt x="388227" y="819743"/>
                  </a:lnTo>
                  <a:lnTo>
                    <a:pt x="372256" y="822300"/>
                  </a:lnTo>
                  <a:lnTo>
                    <a:pt x="356048" y="824263"/>
                  </a:lnTo>
                  <a:lnTo>
                    <a:pt x="339649" y="825618"/>
                  </a:lnTo>
                </a:path>
                <a:path w="2508885" h="1016000">
                  <a:moveTo>
                    <a:pt x="957758" y="915153"/>
                  </a:moveTo>
                  <a:lnTo>
                    <a:pt x="946616" y="905370"/>
                  </a:lnTo>
                  <a:lnTo>
                    <a:pt x="936438" y="895278"/>
                  </a:lnTo>
                  <a:lnTo>
                    <a:pt x="927237" y="884900"/>
                  </a:lnTo>
                  <a:lnTo>
                    <a:pt x="919023" y="874259"/>
                  </a:lnTo>
                </a:path>
                <a:path w="2508885" h="1016000">
                  <a:moveTo>
                    <a:pt x="1673911" y="813172"/>
                  </a:moveTo>
                  <a:lnTo>
                    <a:pt x="1671671" y="824553"/>
                  </a:lnTo>
                  <a:lnTo>
                    <a:pt x="1668371" y="835826"/>
                  </a:lnTo>
                  <a:lnTo>
                    <a:pt x="1663999" y="846980"/>
                  </a:lnTo>
                  <a:lnTo>
                    <a:pt x="1658544" y="85800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C8363F86-52B7-19EB-BFBA-36A36F2F201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6023" y="3045968"/>
              <a:ext cx="201167" cy="180467"/>
            </a:xfrm>
            <a:prstGeom prst="rect">
              <a:avLst/>
            </a:prstGeom>
          </p:spPr>
        </p:pic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49D4012D-92D6-CA39-12DE-2C0D54F64117}"/>
                </a:ext>
              </a:extLst>
            </p:cNvPr>
            <p:cNvSpPr/>
            <p:nvPr/>
          </p:nvSpPr>
          <p:spPr>
            <a:xfrm>
              <a:off x="2509138" y="2568066"/>
              <a:ext cx="2198370" cy="368935"/>
            </a:xfrm>
            <a:custGeom>
              <a:avLst/>
              <a:gdLst/>
              <a:ahLst/>
              <a:cxnLst/>
              <a:rect l="l" t="t" r="r" b="b"/>
              <a:pathLst>
                <a:path w="2198370" h="368935">
                  <a:moveTo>
                    <a:pt x="2197989" y="305688"/>
                  </a:moveTo>
                  <a:lnTo>
                    <a:pt x="2182050" y="323351"/>
                  </a:lnTo>
                  <a:lnTo>
                    <a:pt x="2162587" y="339836"/>
                  </a:lnTo>
                  <a:lnTo>
                    <a:pt x="2139838" y="354963"/>
                  </a:lnTo>
                  <a:lnTo>
                    <a:pt x="2114041" y="368554"/>
                  </a:lnTo>
                </a:path>
                <a:path w="2198370" h="368935">
                  <a:moveTo>
                    <a:pt x="1996439" y="72517"/>
                  </a:moveTo>
                  <a:lnTo>
                    <a:pt x="1998563" y="79875"/>
                  </a:lnTo>
                  <a:lnTo>
                    <a:pt x="1999996" y="87280"/>
                  </a:lnTo>
                  <a:lnTo>
                    <a:pt x="2000761" y="94734"/>
                  </a:lnTo>
                  <a:lnTo>
                    <a:pt x="2000885" y="102235"/>
                  </a:lnTo>
                </a:path>
                <a:path w="2198370" h="368935">
                  <a:moveTo>
                    <a:pt x="1460246" y="37846"/>
                  </a:moveTo>
                  <a:lnTo>
                    <a:pt x="1469098" y="27753"/>
                  </a:lnTo>
                  <a:lnTo>
                    <a:pt x="1479248" y="18065"/>
                  </a:lnTo>
                  <a:lnTo>
                    <a:pt x="1490660" y="8806"/>
                  </a:lnTo>
                  <a:lnTo>
                    <a:pt x="1503299" y="0"/>
                  </a:lnTo>
                </a:path>
                <a:path w="2198370" h="368935">
                  <a:moveTo>
                    <a:pt x="1057910" y="55880"/>
                  </a:moveTo>
                  <a:lnTo>
                    <a:pt x="1061718" y="47476"/>
                  </a:lnTo>
                  <a:lnTo>
                    <a:pt x="1066466" y="39227"/>
                  </a:lnTo>
                  <a:lnTo>
                    <a:pt x="1072143" y="31144"/>
                  </a:lnTo>
                  <a:lnTo>
                    <a:pt x="1078738" y="23241"/>
                  </a:lnTo>
                </a:path>
                <a:path w="2198370" h="368935">
                  <a:moveTo>
                    <a:pt x="585724" y="67056"/>
                  </a:moveTo>
                  <a:lnTo>
                    <a:pt x="605887" y="73979"/>
                  </a:lnTo>
                  <a:lnTo>
                    <a:pt x="625205" y="81581"/>
                  </a:lnTo>
                  <a:lnTo>
                    <a:pt x="643641" y="89826"/>
                  </a:lnTo>
                  <a:lnTo>
                    <a:pt x="661162" y="98679"/>
                  </a:lnTo>
                </a:path>
                <a:path w="2198370" h="368935">
                  <a:moveTo>
                    <a:pt x="13208" y="315975"/>
                  </a:moveTo>
                  <a:lnTo>
                    <a:pt x="9018" y="307740"/>
                  </a:lnTo>
                  <a:lnTo>
                    <a:pt x="5413" y="299434"/>
                  </a:lnTo>
                  <a:lnTo>
                    <a:pt x="2403" y="291080"/>
                  </a:lnTo>
                  <a:lnTo>
                    <a:pt x="0" y="28270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9">
            <a:extLst>
              <a:ext uri="{FF2B5EF4-FFF2-40B4-BE49-F238E27FC236}">
                <a16:creationId xmlns:a16="http://schemas.microsoft.com/office/drawing/2014/main" id="{C8A704D3-C6BB-2321-8541-5CAAE03F1B4F}"/>
              </a:ext>
            </a:extLst>
          </p:cNvPr>
          <p:cNvSpPr txBox="1"/>
          <p:nvPr/>
        </p:nvSpPr>
        <p:spPr>
          <a:xfrm>
            <a:off x="2442641" y="2850895"/>
            <a:ext cx="11061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latin typeface="Calibri"/>
                <a:cs typeface="Calibri"/>
              </a:rPr>
              <a:t>Environment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3" name="object 10">
            <a:extLst>
              <a:ext uri="{FF2B5EF4-FFF2-40B4-BE49-F238E27FC236}">
                <a16:creationId xmlns:a16="http://schemas.microsoft.com/office/drawing/2014/main" id="{5225D6B0-CE24-4438-ED11-81F6DE3BDED9}"/>
              </a:ext>
            </a:extLst>
          </p:cNvPr>
          <p:cNvGrpSpPr/>
          <p:nvPr/>
        </p:nvGrpSpPr>
        <p:grpSpPr>
          <a:xfrm>
            <a:off x="6329899" y="2227833"/>
            <a:ext cx="1256030" cy="1454785"/>
            <a:chOff x="6780190" y="2227833"/>
            <a:chExt cx="1256030" cy="1454785"/>
          </a:xfrm>
        </p:grpSpPr>
        <p:pic>
          <p:nvPicPr>
            <p:cNvPr id="14" name="object 11">
              <a:extLst>
                <a:ext uri="{FF2B5EF4-FFF2-40B4-BE49-F238E27FC236}">
                  <a16:creationId xmlns:a16="http://schemas.microsoft.com/office/drawing/2014/main" id="{CEFB63FE-14AA-EE0F-0610-AD5A406D2BB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80190" y="2231098"/>
              <a:ext cx="1255947" cy="1450904"/>
            </a:xfrm>
            <a:prstGeom prst="rect">
              <a:avLst/>
            </a:prstGeom>
          </p:spPr>
        </p:pic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1CA25A4C-BB49-1FAF-C0DE-2BFC6C899F35}"/>
                </a:ext>
              </a:extLst>
            </p:cNvPr>
            <p:cNvSpPr/>
            <p:nvPr/>
          </p:nvSpPr>
          <p:spPr>
            <a:xfrm>
              <a:off x="6821423" y="2234183"/>
              <a:ext cx="1178560" cy="1363980"/>
            </a:xfrm>
            <a:custGeom>
              <a:avLst/>
              <a:gdLst/>
              <a:ahLst/>
              <a:cxnLst/>
              <a:rect l="l" t="t" r="r" b="b"/>
              <a:pathLst>
                <a:path w="1178559" h="1363979">
                  <a:moveTo>
                    <a:pt x="589026" y="0"/>
                  </a:moveTo>
                  <a:lnTo>
                    <a:pt x="545058" y="1870"/>
                  </a:lnTo>
                  <a:lnTo>
                    <a:pt x="501969" y="7393"/>
                  </a:lnTo>
                  <a:lnTo>
                    <a:pt x="459873" y="16438"/>
                  </a:lnTo>
                  <a:lnTo>
                    <a:pt x="418884" y="28872"/>
                  </a:lnTo>
                  <a:lnTo>
                    <a:pt x="379114" y="44563"/>
                  </a:lnTo>
                  <a:lnTo>
                    <a:pt x="340679" y="63381"/>
                  </a:lnTo>
                  <a:lnTo>
                    <a:pt x="303692" y="85192"/>
                  </a:lnTo>
                  <a:lnTo>
                    <a:pt x="268266" y="109865"/>
                  </a:lnTo>
                  <a:lnTo>
                    <a:pt x="234516" y="137268"/>
                  </a:lnTo>
                  <a:lnTo>
                    <a:pt x="202555" y="167270"/>
                  </a:lnTo>
                  <a:lnTo>
                    <a:pt x="172497" y="199739"/>
                  </a:lnTo>
                  <a:lnTo>
                    <a:pt x="144456" y="234542"/>
                  </a:lnTo>
                  <a:lnTo>
                    <a:pt x="118545" y="271548"/>
                  </a:lnTo>
                  <a:lnTo>
                    <a:pt x="94879" y="310626"/>
                  </a:lnTo>
                  <a:lnTo>
                    <a:pt x="73571" y="351643"/>
                  </a:lnTo>
                  <a:lnTo>
                    <a:pt x="54735" y="394467"/>
                  </a:lnTo>
                  <a:lnTo>
                    <a:pt x="38484" y="438967"/>
                  </a:lnTo>
                  <a:lnTo>
                    <a:pt x="24933" y="485011"/>
                  </a:lnTo>
                  <a:lnTo>
                    <a:pt x="14195" y="532467"/>
                  </a:lnTo>
                  <a:lnTo>
                    <a:pt x="6385" y="581203"/>
                  </a:lnTo>
                  <a:lnTo>
                    <a:pt x="1615" y="631088"/>
                  </a:lnTo>
                  <a:lnTo>
                    <a:pt x="0" y="681989"/>
                  </a:lnTo>
                  <a:lnTo>
                    <a:pt x="1615" y="732891"/>
                  </a:lnTo>
                  <a:lnTo>
                    <a:pt x="6385" y="782776"/>
                  </a:lnTo>
                  <a:lnTo>
                    <a:pt x="14195" y="831512"/>
                  </a:lnTo>
                  <a:lnTo>
                    <a:pt x="24933" y="878968"/>
                  </a:lnTo>
                  <a:lnTo>
                    <a:pt x="38484" y="925012"/>
                  </a:lnTo>
                  <a:lnTo>
                    <a:pt x="54735" y="969512"/>
                  </a:lnTo>
                  <a:lnTo>
                    <a:pt x="73571" y="1012336"/>
                  </a:lnTo>
                  <a:lnTo>
                    <a:pt x="94879" y="1053353"/>
                  </a:lnTo>
                  <a:lnTo>
                    <a:pt x="118545" y="1092431"/>
                  </a:lnTo>
                  <a:lnTo>
                    <a:pt x="144456" y="1129437"/>
                  </a:lnTo>
                  <a:lnTo>
                    <a:pt x="172497" y="1164240"/>
                  </a:lnTo>
                  <a:lnTo>
                    <a:pt x="202555" y="1196709"/>
                  </a:lnTo>
                  <a:lnTo>
                    <a:pt x="234516" y="1226711"/>
                  </a:lnTo>
                  <a:lnTo>
                    <a:pt x="268266" y="1254114"/>
                  </a:lnTo>
                  <a:lnTo>
                    <a:pt x="303692" y="1278787"/>
                  </a:lnTo>
                  <a:lnTo>
                    <a:pt x="340679" y="1300598"/>
                  </a:lnTo>
                  <a:lnTo>
                    <a:pt x="379114" y="1319416"/>
                  </a:lnTo>
                  <a:lnTo>
                    <a:pt x="418884" y="1335107"/>
                  </a:lnTo>
                  <a:lnTo>
                    <a:pt x="459873" y="1347541"/>
                  </a:lnTo>
                  <a:lnTo>
                    <a:pt x="501969" y="1356586"/>
                  </a:lnTo>
                  <a:lnTo>
                    <a:pt x="545058" y="1362109"/>
                  </a:lnTo>
                  <a:lnTo>
                    <a:pt x="589026" y="1363979"/>
                  </a:lnTo>
                  <a:lnTo>
                    <a:pt x="632977" y="1362109"/>
                  </a:lnTo>
                  <a:lnTo>
                    <a:pt x="676053" y="1356586"/>
                  </a:lnTo>
                  <a:lnTo>
                    <a:pt x="718139" y="1347541"/>
                  </a:lnTo>
                  <a:lnTo>
                    <a:pt x="759121" y="1335107"/>
                  </a:lnTo>
                  <a:lnTo>
                    <a:pt x="798885" y="1319416"/>
                  </a:lnTo>
                  <a:lnTo>
                    <a:pt x="837317" y="1300598"/>
                  </a:lnTo>
                  <a:lnTo>
                    <a:pt x="874303" y="1278787"/>
                  </a:lnTo>
                  <a:lnTo>
                    <a:pt x="909728" y="1254114"/>
                  </a:lnTo>
                  <a:lnTo>
                    <a:pt x="943480" y="1226711"/>
                  </a:lnTo>
                  <a:lnTo>
                    <a:pt x="975444" y="1196709"/>
                  </a:lnTo>
                  <a:lnTo>
                    <a:pt x="1005506" y="1164240"/>
                  </a:lnTo>
                  <a:lnTo>
                    <a:pt x="1033552" y="1129437"/>
                  </a:lnTo>
                  <a:lnTo>
                    <a:pt x="1059468" y="1092431"/>
                  </a:lnTo>
                  <a:lnTo>
                    <a:pt x="1083140" y="1053353"/>
                  </a:lnTo>
                  <a:lnTo>
                    <a:pt x="1104454" y="1012336"/>
                  </a:lnTo>
                  <a:lnTo>
                    <a:pt x="1123296" y="969512"/>
                  </a:lnTo>
                  <a:lnTo>
                    <a:pt x="1139552" y="925012"/>
                  </a:lnTo>
                  <a:lnTo>
                    <a:pt x="1153108" y="878968"/>
                  </a:lnTo>
                  <a:lnTo>
                    <a:pt x="1163850" y="831512"/>
                  </a:lnTo>
                  <a:lnTo>
                    <a:pt x="1171664" y="782776"/>
                  </a:lnTo>
                  <a:lnTo>
                    <a:pt x="1176436" y="732891"/>
                  </a:lnTo>
                  <a:lnTo>
                    <a:pt x="1178052" y="681989"/>
                  </a:lnTo>
                  <a:lnTo>
                    <a:pt x="1176436" y="631088"/>
                  </a:lnTo>
                  <a:lnTo>
                    <a:pt x="1171664" y="581203"/>
                  </a:lnTo>
                  <a:lnTo>
                    <a:pt x="1163850" y="532467"/>
                  </a:lnTo>
                  <a:lnTo>
                    <a:pt x="1153108" y="485011"/>
                  </a:lnTo>
                  <a:lnTo>
                    <a:pt x="1139552" y="438967"/>
                  </a:lnTo>
                  <a:lnTo>
                    <a:pt x="1123296" y="394467"/>
                  </a:lnTo>
                  <a:lnTo>
                    <a:pt x="1104454" y="351643"/>
                  </a:lnTo>
                  <a:lnTo>
                    <a:pt x="1083140" y="310626"/>
                  </a:lnTo>
                  <a:lnTo>
                    <a:pt x="1059468" y="271548"/>
                  </a:lnTo>
                  <a:lnTo>
                    <a:pt x="1033552" y="234542"/>
                  </a:lnTo>
                  <a:lnTo>
                    <a:pt x="1005506" y="199739"/>
                  </a:lnTo>
                  <a:lnTo>
                    <a:pt x="975444" y="167270"/>
                  </a:lnTo>
                  <a:lnTo>
                    <a:pt x="943480" y="137268"/>
                  </a:lnTo>
                  <a:lnTo>
                    <a:pt x="909728" y="109865"/>
                  </a:lnTo>
                  <a:lnTo>
                    <a:pt x="874303" y="85192"/>
                  </a:lnTo>
                  <a:lnTo>
                    <a:pt x="837317" y="63381"/>
                  </a:lnTo>
                  <a:lnTo>
                    <a:pt x="798885" y="44563"/>
                  </a:lnTo>
                  <a:lnTo>
                    <a:pt x="759121" y="28872"/>
                  </a:lnTo>
                  <a:lnTo>
                    <a:pt x="718139" y="16438"/>
                  </a:lnTo>
                  <a:lnTo>
                    <a:pt x="676053" y="7393"/>
                  </a:lnTo>
                  <a:lnTo>
                    <a:pt x="632977" y="1870"/>
                  </a:lnTo>
                  <a:lnTo>
                    <a:pt x="5890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F3B079B9-5D04-60A7-ADDF-144F92081BB6}"/>
                </a:ext>
              </a:extLst>
            </p:cNvPr>
            <p:cNvSpPr/>
            <p:nvPr/>
          </p:nvSpPr>
          <p:spPr>
            <a:xfrm>
              <a:off x="6821423" y="2234183"/>
              <a:ext cx="1178560" cy="1363980"/>
            </a:xfrm>
            <a:custGeom>
              <a:avLst/>
              <a:gdLst/>
              <a:ahLst/>
              <a:cxnLst/>
              <a:rect l="l" t="t" r="r" b="b"/>
              <a:pathLst>
                <a:path w="1178559" h="1363979">
                  <a:moveTo>
                    <a:pt x="0" y="681989"/>
                  </a:moveTo>
                  <a:lnTo>
                    <a:pt x="1615" y="631088"/>
                  </a:lnTo>
                  <a:lnTo>
                    <a:pt x="6385" y="581203"/>
                  </a:lnTo>
                  <a:lnTo>
                    <a:pt x="14195" y="532467"/>
                  </a:lnTo>
                  <a:lnTo>
                    <a:pt x="24933" y="485011"/>
                  </a:lnTo>
                  <a:lnTo>
                    <a:pt x="38484" y="438967"/>
                  </a:lnTo>
                  <a:lnTo>
                    <a:pt x="54735" y="394467"/>
                  </a:lnTo>
                  <a:lnTo>
                    <a:pt x="73571" y="351643"/>
                  </a:lnTo>
                  <a:lnTo>
                    <a:pt x="94879" y="310626"/>
                  </a:lnTo>
                  <a:lnTo>
                    <a:pt x="118545" y="271548"/>
                  </a:lnTo>
                  <a:lnTo>
                    <a:pt x="144456" y="234542"/>
                  </a:lnTo>
                  <a:lnTo>
                    <a:pt x="172497" y="199739"/>
                  </a:lnTo>
                  <a:lnTo>
                    <a:pt x="202555" y="167270"/>
                  </a:lnTo>
                  <a:lnTo>
                    <a:pt x="234516" y="137268"/>
                  </a:lnTo>
                  <a:lnTo>
                    <a:pt x="268266" y="109865"/>
                  </a:lnTo>
                  <a:lnTo>
                    <a:pt x="303692" y="85192"/>
                  </a:lnTo>
                  <a:lnTo>
                    <a:pt x="340679" y="63381"/>
                  </a:lnTo>
                  <a:lnTo>
                    <a:pt x="379114" y="44563"/>
                  </a:lnTo>
                  <a:lnTo>
                    <a:pt x="418884" y="28872"/>
                  </a:lnTo>
                  <a:lnTo>
                    <a:pt x="459873" y="16438"/>
                  </a:lnTo>
                  <a:lnTo>
                    <a:pt x="501969" y="7393"/>
                  </a:lnTo>
                  <a:lnTo>
                    <a:pt x="545058" y="1870"/>
                  </a:lnTo>
                  <a:lnTo>
                    <a:pt x="589026" y="0"/>
                  </a:lnTo>
                  <a:lnTo>
                    <a:pt x="632977" y="1870"/>
                  </a:lnTo>
                  <a:lnTo>
                    <a:pt x="676053" y="7393"/>
                  </a:lnTo>
                  <a:lnTo>
                    <a:pt x="718139" y="16438"/>
                  </a:lnTo>
                  <a:lnTo>
                    <a:pt x="759121" y="28872"/>
                  </a:lnTo>
                  <a:lnTo>
                    <a:pt x="798885" y="44563"/>
                  </a:lnTo>
                  <a:lnTo>
                    <a:pt x="837317" y="63381"/>
                  </a:lnTo>
                  <a:lnTo>
                    <a:pt x="874303" y="85192"/>
                  </a:lnTo>
                  <a:lnTo>
                    <a:pt x="909728" y="109865"/>
                  </a:lnTo>
                  <a:lnTo>
                    <a:pt x="943480" y="137268"/>
                  </a:lnTo>
                  <a:lnTo>
                    <a:pt x="975444" y="167270"/>
                  </a:lnTo>
                  <a:lnTo>
                    <a:pt x="1005506" y="199739"/>
                  </a:lnTo>
                  <a:lnTo>
                    <a:pt x="1033552" y="234542"/>
                  </a:lnTo>
                  <a:lnTo>
                    <a:pt x="1059468" y="271548"/>
                  </a:lnTo>
                  <a:lnTo>
                    <a:pt x="1083140" y="310626"/>
                  </a:lnTo>
                  <a:lnTo>
                    <a:pt x="1104454" y="351643"/>
                  </a:lnTo>
                  <a:lnTo>
                    <a:pt x="1123296" y="394467"/>
                  </a:lnTo>
                  <a:lnTo>
                    <a:pt x="1139552" y="438967"/>
                  </a:lnTo>
                  <a:lnTo>
                    <a:pt x="1153108" y="485011"/>
                  </a:lnTo>
                  <a:lnTo>
                    <a:pt x="1163850" y="532467"/>
                  </a:lnTo>
                  <a:lnTo>
                    <a:pt x="1171664" y="581203"/>
                  </a:lnTo>
                  <a:lnTo>
                    <a:pt x="1176436" y="631088"/>
                  </a:lnTo>
                  <a:lnTo>
                    <a:pt x="1178052" y="681989"/>
                  </a:lnTo>
                  <a:lnTo>
                    <a:pt x="1176436" y="732891"/>
                  </a:lnTo>
                  <a:lnTo>
                    <a:pt x="1171664" y="782776"/>
                  </a:lnTo>
                  <a:lnTo>
                    <a:pt x="1163850" y="831512"/>
                  </a:lnTo>
                  <a:lnTo>
                    <a:pt x="1153108" y="878968"/>
                  </a:lnTo>
                  <a:lnTo>
                    <a:pt x="1139552" y="925012"/>
                  </a:lnTo>
                  <a:lnTo>
                    <a:pt x="1123296" y="969512"/>
                  </a:lnTo>
                  <a:lnTo>
                    <a:pt x="1104454" y="1012336"/>
                  </a:lnTo>
                  <a:lnTo>
                    <a:pt x="1083140" y="1053353"/>
                  </a:lnTo>
                  <a:lnTo>
                    <a:pt x="1059468" y="1092431"/>
                  </a:lnTo>
                  <a:lnTo>
                    <a:pt x="1033552" y="1129437"/>
                  </a:lnTo>
                  <a:lnTo>
                    <a:pt x="1005506" y="1164240"/>
                  </a:lnTo>
                  <a:lnTo>
                    <a:pt x="975444" y="1196709"/>
                  </a:lnTo>
                  <a:lnTo>
                    <a:pt x="943480" y="1226711"/>
                  </a:lnTo>
                  <a:lnTo>
                    <a:pt x="909728" y="1254114"/>
                  </a:lnTo>
                  <a:lnTo>
                    <a:pt x="874303" y="1278787"/>
                  </a:lnTo>
                  <a:lnTo>
                    <a:pt x="837317" y="1300598"/>
                  </a:lnTo>
                  <a:lnTo>
                    <a:pt x="798885" y="1319416"/>
                  </a:lnTo>
                  <a:lnTo>
                    <a:pt x="759121" y="1335107"/>
                  </a:lnTo>
                  <a:lnTo>
                    <a:pt x="718139" y="1347541"/>
                  </a:lnTo>
                  <a:lnTo>
                    <a:pt x="676053" y="1356586"/>
                  </a:lnTo>
                  <a:lnTo>
                    <a:pt x="632977" y="1362109"/>
                  </a:lnTo>
                  <a:lnTo>
                    <a:pt x="589026" y="1363979"/>
                  </a:lnTo>
                  <a:lnTo>
                    <a:pt x="545058" y="1362109"/>
                  </a:lnTo>
                  <a:lnTo>
                    <a:pt x="501969" y="1356586"/>
                  </a:lnTo>
                  <a:lnTo>
                    <a:pt x="459873" y="1347541"/>
                  </a:lnTo>
                  <a:lnTo>
                    <a:pt x="418884" y="1335107"/>
                  </a:lnTo>
                  <a:lnTo>
                    <a:pt x="379114" y="1319416"/>
                  </a:lnTo>
                  <a:lnTo>
                    <a:pt x="340679" y="1300598"/>
                  </a:lnTo>
                  <a:lnTo>
                    <a:pt x="303692" y="1278787"/>
                  </a:lnTo>
                  <a:lnTo>
                    <a:pt x="268266" y="1254114"/>
                  </a:lnTo>
                  <a:lnTo>
                    <a:pt x="234516" y="1226711"/>
                  </a:lnTo>
                  <a:lnTo>
                    <a:pt x="202555" y="1196709"/>
                  </a:lnTo>
                  <a:lnTo>
                    <a:pt x="172497" y="1164240"/>
                  </a:lnTo>
                  <a:lnTo>
                    <a:pt x="144456" y="1129437"/>
                  </a:lnTo>
                  <a:lnTo>
                    <a:pt x="118545" y="1092431"/>
                  </a:lnTo>
                  <a:lnTo>
                    <a:pt x="94879" y="1053353"/>
                  </a:lnTo>
                  <a:lnTo>
                    <a:pt x="73571" y="1012336"/>
                  </a:lnTo>
                  <a:lnTo>
                    <a:pt x="54735" y="969512"/>
                  </a:lnTo>
                  <a:lnTo>
                    <a:pt x="38484" y="925012"/>
                  </a:lnTo>
                  <a:lnTo>
                    <a:pt x="24933" y="878968"/>
                  </a:lnTo>
                  <a:lnTo>
                    <a:pt x="14195" y="831512"/>
                  </a:lnTo>
                  <a:lnTo>
                    <a:pt x="6385" y="782776"/>
                  </a:lnTo>
                  <a:lnTo>
                    <a:pt x="1615" y="732891"/>
                  </a:lnTo>
                  <a:lnTo>
                    <a:pt x="0" y="68198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4">
            <a:extLst>
              <a:ext uri="{FF2B5EF4-FFF2-40B4-BE49-F238E27FC236}">
                <a16:creationId xmlns:a16="http://schemas.microsoft.com/office/drawing/2014/main" id="{B26B2DE7-47AF-FCBE-4A90-72377D189832}"/>
              </a:ext>
            </a:extLst>
          </p:cNvPr>
          <p:cNvSpPr txBox="1"/>
          <p:nvPr/>
        </p:nvSpPr>
        <p:spPr>
          <a:xfrm>
            <a:off x="6699554" y="2769488"/>
            <a:ext cx="5219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20" dirty="0">
                <a:latin typeface="Calibri"/>
                <a:cs typeface="Calibri"/>
              </a:rPr>
              <a:t>g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25" dirty="0">
                <a:latin typeface="Calibri"/>
                <a:cs typeface="Calibri"/>
              </a:rPr>
              <a:t>n</a:t>
            </a:r>
            <a:r>
              <a:rPr sz="1600" b="1" spc="-5" dirty="0"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DA44699A-C242-F4D3-3D97-1699EAC3F399}"/>
              </a:ext>
            </a:extLst>
          </p:cNvPr>
          <p:cNvSpPr/>
          <p:nvPr/>
        </p:nvSpPr>
        <p:spPr>
          <a:xfrm>
            <a:off x="4398823" y="2193035"/>
            <a:ext cx="1953260" cy="1470025"/>
          </a:xfrm>
          <a:custGeom>
            <a:avLst/>
            <a:gdLst/>
            <a:ahLst/>
            <a:cxnLst/>
            <a:rect l="l" t="t" r="r" b="b"/>
            <a:pathLst>
              <a:path w="1953259" h="1470025">
                <a:moveTo>
                  <a:pt x="1290497" y="12700"/>
                </a:moveTo>
                <a:lnTo>
                  <a:pt x="1260983" y="8509"/>
                </a:lnTo>
                <a:lnTo>
                  <a:pt x="1197102" y="2667"/>
                </a:lnTo>
                <a:lnTo>
                  <a:pt x="1132332" y="0"/>
                </a:lnTo>
                <a:lnTo>
                  <a:pt x="1066673" y="381"/>
                </a:lnTo>
                <a:lnTo>
                  <a:pt x="1000252" y="3810"/>
                </a:lnTo>
                <a:lnTo>
                  <a:pt x="933196" y="10287"/>
                </a:lnTo>
                <a:lnTo>
                  <a:pt x="865759" y="19812"/>
                </a:lnTo>
                <a:lnTo>
                  <a:pt x="797941" y="32385"/>
                </a:lnTo>
                <a:lnTo>
                  <a:pt x="729869" y="48006"/>
                </a:lnTo>
                <a:lnTo>
                  <a:pt x="661670" y="66675"/>
                </a:lnTo>
                <a:lnTo>
                  <a:pt x="593471" y="88392"/>
                </a:lnTo>
                <a:lnTo>
                  <a:pt x="525399" y="113030"/>
                </a:lnTo>
                <a:lnTo>
                  <a:pt x="457581" y="140843"/>
                </a:lnTo>
                <a:lnTo>
                  <a:pt x="390144" y="171577"/>
                </a:lnTo>
                <a:lnTo>
                  <a:pt x="323088" y="205486"/>
                </a:lnTo>
                <a:lnTo>
                  <a:pt x="256794" y="242189"/>
                </a:lnTo>
                <a:lnTo>
                  <a:pt x="191135" y="282067"/>
                </a:lnTo>
                <a:lnTo>
                  <a:pt x="126365" y="324993"/>
                </a:lnTo>
                <a:lnTo>
                  <a:pt x="62611" y="370840"/>
                </a:lnTo>
                <a:lnTo>
                  <a:pt x="0" y="419608"/>
                </a:lnTo>
                <a:lnTo>
                  <a:pt x="7747" y="429641"/>
                </a:lnTo>
                <a:lnTo>
                  <a:pt x="70231" y="381000"/>
                </a:lnTo>
                <a:lnTo>
                  <a:pt x="70104" y="381127"/>
                </a:lnTo>
                <a:lnTo>
                  <a:pt x="70269" y="381000"/>
                </a:lnTo>
                <a:lnTo>
                  <a:pt x="133553" y="335534"/>
                </a:lnTo>
                <a:lnTo>
                  <a:pt x="133731" y="335407"/>
                </a:lnTo>
                <a:lnTo>
                  <a:pt x="133477" y="335534"/>
                </a:lnTo>
                <a:lnTo>
                  <a:pt x="197916" y="292862"/>
                </a:lnTo>
                <a:lnTo>
                  <a:pt x="198120" y="292735"/>
                </a:lnTo>
                <a:lnTo>
                  <a:pt x="197866" y="292862"/>
                </a:lnTo>
                <a:lnTo>
                  <a:pt x="263055" y="253238"/>
                </a:lnTo>
                <a:lnTo>
                  <a:pt x="263271" y="253111"/>
                </a:lnTo>
                <a:lnTo>
                  <a:pt x="263017" y="253238"/>
                </a:lnTo>
                <a:lnTo>
                  <a:pt x="328942" y="216789"/>
                </a:lnTo>
                <a:lnTo>
                  <a:pt x="395478" y="183134"/>
                </a:lnTo>
                <a:lnTo>
                  <a:pt x="462534" y="152527"/>
                </a:lnTo>
                <a:lnTo>
                  <a:pt x="530098" y="124841"/>
                </a:lnTo>
                <a:lnTo>
                  <a:pt x="529971" y="124968"/>
                </a:lnTo>
                <a:lnTo>
                  <a:pt x="530313" y="124841"/>
                </a:lnTo>
                <a:lnTo>
                  <a:pt x="597789" y="100330"/>
                </a:lnTo>
                <a:lnTo>
                  <a:pt x="597535" y="100457"/>
                </a:lnTo>
                <a:lnTo>
                  <a:pt x="597928" y="100330"/>
                </a:lnTo>
                <a:lnTo>
                  <a:pt x="665353" y="78867"/>
                </a:lnTo>
                <a:lnTo>
                  <a:pt x="665099" y="78867"/>
                </a:lnTo>
                <a:lnTo>
                  <a:pt x="733044" y="60325"/>
                </a:lnTo>
                <a:lnTo>
                  <a:pt x="732790" y="60325"/>
                </a:lnTo>
                <a:lnTo>
                  <a:pt x="800608" y="44704"/>
                </a:lnTo>
                <a:lnTo>
                  <a:pt x="800354" y="44831"/>
                </a:lnTo>
                <a:lnTo>
                  <a:pt x="801039" y="44704"/>
                </a:lnTo>
                <a:lnTo>
                  <a:pt x="868045" y="32385"/>
                </a:lnTo>
                <a:lnTo>
                  <a:pt x="867791" y="32385"/>
                </a:lnTo>
                <a:lnTo>
                  <a:pt x="934847" y="22860"/>
                </a:lnTo>
                <a:lnTo>
                  <a:pt x="934593" y="22860"/>
                </a:lnTo>
                <a:lnTo>
                  <a:pt x="1001395" y="16383"/>
                </a:lnTo>
                <a:lnTo>
                  <a:pt x="1001141" y="16383"/>
                </a:lnTo>
                <a:lnTo>
                  <a:pt x="1067181" y="13081"/>
                </a:lnTo>
                <a:lnTo>
                  <a:pt x="1131976" y="12712"/>
                </a:lnTo>
                <a:lnTo>
                  <a:pt x="1290497" y="12700"/>
                </a:lnTo>
                <a:close/>
              </a:path>
              <a:path w="1953259" h="1470025">
                <a:moveTo>
                  <a:pt x="1941576" y="369443"/>
                </a:moveTo>
                <a:lnTo>
                  <a:pt x="1940534" y="363982"/>
                </a:lnTo>
                <a:lnTo>
                  <a:pt x="1922526" y="268605"/>
                </a:lnTo>
                <a:lnTo>
                  <a:pt x="1919224" y="266319"/>
                </a:lnTo>
                <a:lnTo>
                  <a:pt x="1912366" y="267589"/>
                </a:lnTo>
                <a:lnTo>
                  <a:pt x="1910080" y="270891"/>
                </a:lnTo>
                <a:lnTo>
                  <a:pt x="1922729" y="337972"/>
                </a:lnTo>
                <a:lnTo>
                  <a:pt x="1906524" y="319278"/>
                </a:lnTo>
                <a:lnTo>
                  <a:pt x="1873161" y="285623"/>
                </a:lnTo>
                <a:lnTo>
                  <a:pt x="1863852" y="276225"/>
                </a:lnTo>
                <a:lnTo>
                  <a:pt x="1818894" y="236347"/>
                </a:lnTo>
                <a:lnTo>
                  <a:pt x="1771510" y="199644"/>
                </a:lnTo>
                <a:lnTo>
                  <a:pt x="1737868" y="176784"/>
                </a:lnTo>
                <a:lnTo>
                  <a:pt x="1688960" y="146431"/>
                </a:lnTo>
                <a:lnTo>
                  <a:pt x="1639036" y="119380"/>
                </a:lnTo>
                <a:lnTo>
                  <a:pt x="1616710" y="107950"/>
                </a:lnTo>
                <a:lnTo>
                  <a:pt x="1561338" y="83693"/>
                </a:lnTo>
                <a:lnTo>
                  <a:pt x="1536293" y="74422"/>
                </a:lnTo>
                <a:lnTo>
                  <a:pt x="1504061" y="62484"/>
                </a:lnTo>
                <a:lnTo>
                  <a:pt x="1484769" y="56515"/>
                </a:lnTo>
                <a:lnTo>
                  <a:pt x="1445387" y="44323"/>
                </a:lnTo>
                <a:lnTo>
                  <a:pt x="1434668" y="41656"/>
                </a:lnTo>
                <a:lnTo>
                  <a:pt x="1387221" y="29845"/>
                </a:lnTo>
                <a:lnTo>
                  <a:pt x="1385189" y="29337"/>
                </a:lnTo>
                <a:lnTo>
                  <a:pt x="1323594" y="17399"/>
                </a:lnTo>
                <a:lnTo>
                  <a:pt x="1290497" y="12700"/>
                </a:lnTo>
                <a:lnTo>
                  <a:pt x="1131976" y="12712"/>
                </a:lnTo>
                <a:lnTo>
                  <a:pt x="1196467" y="15367"/>
                </a:lnTo>
                <a:lnTo>
                  <a:pt x="1196086" y="15367"/>
                </a:lnTo>
                <a:lnTo>
                  <a:pt x="1259586" y="21209"/>
                </a:lnTo>
                <a:lnTo>
                  <a:pt x="1259332" y="21209"/>
                </a:lnTo>
                <a:lnTo>
                  <a:pt x="1321689" y="29972"/>
                </a:lnTo>
                <a:lnTo>
                  <a:pt x="1321435" y="29845"/>
                </a:lnTo>
                <a:lnTo>
                  <a:pt x="1382649" y="41783"/>
                </a:lnTo>
                <a:lnTo>
                  <a:pt x="1382268" y="41656"/>
                </a:lnTo>
                <a:lnTo>
                  <a:pt x="1442085" y="56642"/>
                </a:lnTo>
                <a:lnTo>
                  <a:pt x="1441831" y="56515"/>
                </a:lnTo>
                <a:lnTo>
                  <a:pt x="1500009" y="74485"/>
                </a:lnTo>
                <a:lnTo>
                  <a:pt x="1499870" y="74422"/>
                </a:lnTo>
                <a:lnTo>
                  <a:pt x="1500251" y="74549"/>
                </a:lnTo>
                <a:lnTo>
                  <a:pt x="1556385" y="95504"/>
                </a:lnTo>
                <a:lnTo>
                  <a:pt x="1556664" y="95631"/>
                </a:lnTo>
                <a:lnTo>
                  <a:pt x="1611325" y="119494"/>
                </a:lnTo>
                <a:lnTo>
                  <a:pt x="1664335" y="146685"/>
                </a:lnTo>
                <a:lnTo>
                  <a:pt x="1663954" y="146431"/>
                </a:lnTo>
                <a:lnTo>
                  <a:pt x="1715389" y="176784"/>
                </a:lnTo>
                <a:lnTo>
                  <a:pt x="1715008" y="176657"/>
                </a:lnTo>
                <a:lnTo>
                  <a:pt x="1763903" y="209804"/>
                </a:lnTo>
                <a:lnTo>
                  <a:pt x="1764220" y="210058"/>
                </a:lnTo>
                <a:lnTo>
                  <a:pt x="1811020" y="246253"/>
                </a:lnTo>
                <a:lnTo>
                  <a:pt x="1810639" y="245999"/>
                </a:lnTo>
                <a:lnTo>
                  <a:pt x="1810918" y="246253"/>
                </a:lnTo>
                <a:lnTo>
                  <a:pt x="1855343" y="285623"/>
                </a:lnTo>
                <a:lnTo>
                  <a:pt x="1854962" y="285369"/>
                </a:lnTo>
                <a:lnTo>
                  <a:pt x="1896999" y="327787"/>
                </a:lnTo>
                <a:lnTo>
                  <a:pt x="1897214" y="328041"/>
                </a:lnTo>
                <a:lnTo>
                  <a:pt x="1913026" y="346214"/>
                </a:lnTo>
                <a:lnTo>
                  <a:pt x="1848485" y="324231"/>
                </a:lnTo>
                <a:lnTo>
                  <a:pt x="1844929" y="326009"/>
                </a:lnTo>
                <a:lnTo>
                  <a:pt x="1843786" y="329311"/>
                </a:lnTo>
                <a:lnTo>
                  <a:pt x="1842643" y="332740"/>
                </a:lnTo>
                <a:lnTo>
                  <a:pt x="1844421" y="336296"/>
                </a:lnTo>
                <a:lnTo>
                  <a:pt x="1941576" y="369443"/>
                </a:lnTo>
                <a:close/>
              </a:path>
              <a:path w="1953259" h="1470025">
                <a:moveTo>
                  <a:pt x="1953006" y="1055497"/>
                </a:moveTo>
                <a:lnTo>
                  <a:pt x="1945259" y="1045464"/>
                </a:lnTo>
                <a:lnTo>
                  <a:pt x="1882521" y="1093851"/>
                </a:lnTo>
                <a:lnTo>
                  <a:pt x="1882775" y="1093724"/>
                </a:lnTo>
                <a:lnTo>
                  <a:pt x="1818894" y="1139190"/>
                </a:lnTo>
                <a:lnTo>
                  <a:pt x="1819148" y="1139063"/>
                </a:lnTo>
                <a:lnTo>
                  <a:pt x="1754378" y="1181354"/>
                </a:lnTo>
                <a:lnTo>
                  <a:pt x="1754505" y="1181227"/>
                </a:lnTo>
                <a:lnTo>
                  <a:pt x="1754289" y="1181354"/>
                </a:lnTo>
                <a:lnTo>
                  <a:pt x="1688960" y="1220724"/>
                </a:lnTo>
                <a:lnTo>
                  <a:pt x="1689100" y="1220597"/>
                </a:lnTo>
                <a:lnTo>
                  <a:pt x="1688858" y="1220724"/>
                </a:lnTo>
                <a:lnTo>
                  <a:pt x="1623060" y="1256792"/>
                </a:lnTo>
                <a:lnTo>
                  <a:pt x="1622806" y="1256919"/>
                </a:lnTo>
                <a:lnTo>
                  <a:pt x="1556131" y="1290193"/>
                </a:lnTo>
                <a:lnTo>
                  <a:pt x="1556258" y="1290066"/>
                </a:lnTo>
                <a:lnTo>
                  <a:pt x="1488948" y="1320419"/>
                </a:lnTo>
                <a:lnTo>
                  <a:pt x="1489202" y="1320292"/>
                </a:lnTo>
                <a:lnTo>
                  <a:pt x="1488884" y="1320419"/>
                </a:lnTo>
                <a:lnTo>
                  <a:pt x="1421384" y="1347609"/>
                </a:lnTo>
                <a:lnTo>
                  <a:pt x="1421638" y="1347470"/>
                </a:lnTo>
                <a:lnTo>
                  <a:pt x="1421282" y="1347609"/>
                </a:lnTo>
                <a:lnTo>
                  <a:pt x="1353693" y="1371854"/>
                </a:lnTo>
                <a:lnTo>
                  <a:pt x="1353947" y="1371854"/>
                </a:lnTo>
                <a:lnTo>
                  <a:pt x="1286002" y="1393063"/>
                </a:lnTo>
                <a:lnTo>
                  <a:pt x="1286256" y="1392936"/>
                </a:lnTo>
                <a:lnTo>
                  <a:pt x="1218057" y="1411224"/>
                </a:lnTo>
                <a:lnTo>
                  <a:pt x="1218311" y="1411224"/>
                </a:lnTo>
                <a:lnTo>
                  <a:pt x="1150493" y="1426337"/>
                </a:lnTo>
                <a:lnTo>
                  <a:pt x="1150747" y="1426337"/>
                </a:lnTo>
                <a:lnTo>
                  <a:pt x="1083056" y="1438529"/>
                </a:lnTo>
                <a:lnTo>
                  <a:pt x="1083310" y="1438402"/>
                </a:lnTo>
                <a:lnTo>
                  <a:pt x="1016127" y="1447546"/>
                </a:lnTo>
                <a:lnTo>
                  <a:pt x="1016381" y="1447546"/>
                </a:lnTo>
                <a:lnTo>
                  <a:pt x="949706" y="1453769"/>
                </a:lnTo>
                <a:lnTo>
                  <a:pt x="949960" y="1453769"/>
                </a:lnTo>
                <a:lnTo>
                  <a:pt x="883920" y="1456817"/>
                </a:lnTo>
                <a:lnTo>
                  <a:pt x="819150" y="1456817"/>
                </a:lnTo>
                <a:lnTo>
                  <a:pt x="754634" y="1453769"/>
                </a:lnTo>
                <a:lnTo>
                  <a:pt x="754888" y="1453769"/>
                </a:lnTo>
                <a:lnTo>
                  <a:pt x="691388" y="1447800"/>
                </a:lnTo>
                <a:lnTo>
                  <a:pt x="691769" y="1447800"/>
                </a:lnTo>
                <a:lnTo>
                  <a:pt x="629412" y="1438656"/>
                </a:lnTo>
                <a:lnTo>
                  <a:pt x="629666" y="1438656"/>
                </a:lnTo>
                <a:lnTo>
                  <a:pt x="569214" y="1426591"/>
                </a:lnTo>
                <a:lnTo>
                  <a:pt x="568579" y="1426464"/>
                </a:lnTo>
                <a:lnTo>
                  <a:pt x="568833" y="1426591"/>
                </a:lnTo>
                <a:lnTo>
                  <a:pt x="509638" y="1411478"/>
                </a:lnTo>
                <a:lnTo>
                  <a:pt x="509143" y="1411351"/>
                </a:lnTo>
                <a:lnTo>
                  <a:pt x="509397" y="1411478"/>
                </a:lnTo>
                <a:lnTo>
                  <a:pt x="451497" y="1393317"/>
                </a:lnTo>
                <a:lnTo>
                  <a:pt x="451358" y="1393278"/>
                </a:lnTo>
                <a:lnTo>
                  <a:pt x="451142" y="1393190"/>
                </a:lnTo>
                <a:lnTo>
                  <a:pt x="394716" y="1371854"/>
                </a:lnTo>
                <a:lnTo>
                  <a:pt x="395097" y="1371981"/>
                </a:lnTo>
                <a:lnTo>
                  <a:pt x="394804" y="1371854"/>
                </a:lnTo>
                <a:lnTo>
                  <a:pt x="340106" y="1347609"/>
                </a:lnTo>
                <a:lnTo>
                  <a:pt x="340487" y="1347724"/>
                </a:lnTo>
                <a:lnTo>
                  <a:pt x="340233" y="1347609"/>
                </a:lnTo>
                <a:lnTo>
                  <a:pt x="287401" y="1320292"/>
                </a:lnTo>
                <a:lnTo>
                  <a:pt x="287782" y="1320419"/>
                </a:lnTo>
                <a:lnTo>
                  <a:pt x="287566" y="1320292"/>
                </a:lnTo>
                <a:lnTo>
                  <a:pt x="237020" y="1290066"/>
                </a:lnTo>
                <a:lnTo>
                  <a:pt x="236728" y="1289900"/>
                </a:lnTo>
                <a:lnTo>
                  <a:pt x="236601" y="1289812"/>
                </a:lnTo>
                <a:lnTo>
                  <a:pt x="187833" y="1256411"/>
                </a:lnTo>
                <a:lnTo>
                  <a:pt x="188087" y="1256538"/>
                </a:lnTo>
                <a:lnTo>
                  <a:pt x="187921" y="1256411"/>
                </a:lnTo>
                <a:lnTo>
                  <a:pt x="141668" y="1220089"/>
                </a:lnTo>
                <a:lnTo>
                  <a:pt x="141351" y="1219835"/>
                </a:lnTo>
                <a:lnTo>
                  <a:pt x="141605" y="1220089"/>
                </a:lnTo>
                <a:lnTo>
                  <a:pt x="97447" y="1180592"/>
                </a:lnTo>
                <a:lnTo>
                  <a:pt x="97142" y="1180325"/>
                </a:lnTo>
                <a:lnTo>
                  <a:pt x="55740" y="1138047"/>
                </a:lnTo>
                <a:lnTo>
                  <a:pt x="55372" y="1137666"/>
                </a:lnTo>
                <a:lnTo>
                  <a:pt x="55626" y="1138047"/>
                </a:lnTo>
                <a:lnTo>
                  <a:pt x="39446" y="1119251"/>
                </a:lnTo>
                <a:lnTo>
                  <a:pt x="104140" y="1141603"/>
                </a:lnTo>
                <a:lnTo>
                  <a:pt x="107696" y="1139952"/>
                </a:lnTo>
                <a:lnTo>
                  <a:pt x="108839" y="1136523"/>
                </a:lnTo>
                <a:lnTo>
                  <a:pt x="109982" y="1133221"/>
                </a:lnTo>
                <a:lnTo>
                  <a:pt x="108204" y="1129665"/>
                </a:lnTo>
                <a:lnTo>
                  <a:pt x="27076" y="1101598"/>
                </a:lnTo>
                <a:lnTo>
                  <a:pt x="11303" y="1096137"/>
                </a:lnTo>
                <a:lnTo>
                  <a:pt x="29845" y="1196975"/>
                </a:lnTo>
                <a:lnTo>
                  <a:pt x="33147" y="1199261"/>
                </a:lnTo>
                <a:lnTo>
                  <a:pt x="40005" y="1197991"/>
                </a:lnTo>
                <a:lnTo>
                  <a:pt x="42291" y="1194689"/>
                </a:lnTo>
                <a:lnTo>
                  <a:pt x="30010" y="1127683"/>
                </a:lnTo>
                <a:lnTo>
                  <a:pt x="46101" y="1146429"/>
                </a:lnTo>
                <a:lnTo>
                  <a:pt x="88392" y="1189609"/>
                </a:lnTo>
                <a:lnTo>
                  <a:pt x="133350" y="1229741"/>
                </a:lnTo>
                <a:lnTo>
                  <a:pt x="180467" y="1266698"/>
                </a:lnTo>
                <a:lnTo>
                  <a:pt x="229870" y="1300607"/>
                </a:lnTo>
                <a:lnTo>
                  <a:pt x="281432" y="1331468"/>
                </a:lnTo>
                <a:lnTo>
                  <a:pt x="334772" y="1359154"/>
                </a:lnTo>
                <a:lnTo>
                  <a:pt x="390144" y="1383665"/>
                </a:lnTo>
                <a:lnTo>
                  <a:pt x="447167" y="1405255"/>
                </a:lnTo>
                <a:lnTo>
                  <a:pt x="505841" y="1423670"/>
                </a:lnTo>
                <a:lnTo>
                  <a:pt x="565912" y="1438910"/>
                </a:lnTo>
                <a:lnTo>
                  <a:pt x="627380" y="1451229"/>
                </a:lnTo>
                <a:lnTo>
                  <a:pt x="690118" y="1460373"/>
                </a:lnTo>
                <a:lnTo>
                  <a:pt x="753872" y="1466469"/>
                </a:lnTo>
                <a:lnTo>
                  <a:pt x="818642" y="1469517"/>
                </a:lnTo>
                <a:lnTo>
                  <a:pt x="884301" y="1469517"/>
                </a:lnTo>
                <a:lnTo>
                  <a:pt x="950722" y="1466469"/>
                </a:lnTo>
                <a:lnTo>
                  <a:pt x="1017651" y="1460246"/>
                </a:lnTo>
                <a:lnTo>
                  <a:pt x="1042631" y="1456817"/>
                </a:lnTo>
                <a:lnTo>
                  <a:pt x="1085215" y="1450975"/>
                </a:lnTo>
                <a:lnTo>
                  <a:pt x="1153033" y="1438783"/>
                </a:lnTo>
                <a:lnTo>
                  <a:pt x="1154163" y="1438529"/>
                </a:lnTo>
                <a:lnTo>
                  <a:pt x="1221232" y="1423543"/>
                </a:lnTo>
                <a:lnTo>
                  <a:pt x="1289558" y="1405255"/>
                </a:lnTo>
                <a:lnTo>
                  <a:pt x="1328597" y="1393063"/>
                </a:lnTo>
                <a:lnTo>
                  <a:pt x="1357884" y="1383919"/>
                </a:lnTo>
                <a:lnTo>
                  <a:pt x="1426083" y="1359420"/>
                </a:lnTo>
                <a:lnTo>
                  <a:pt x="1494028" y="1331976"/>
                </a:lnTo>
                <a:lnTo>
                  <a:pt x="1561592" y="1301623"/>
                </a:lnTo>
                <a:lnTo>
                  <a:pt x="1584579" y="1290193"/>
                </a:lnTo>
                <a:lnTo>
                  <a:pt x="1628775" y="1268222"/>
                </a:lnTo>
                <a:lnTo>
                  <a:pt x="1649564" y="1256792"/>
                </a:lnTo>
                <a:lnTo>
                  <a:pt x="1695310" y="1231646"/>
                </a:lnTo>
                <a:lnTo>
                  <a:pt x="1761236" y="1192149"/>
                </a:lnTo>
                <a:lnTo>
                  <a:pt x="1826133" y="1149604"/>
                </a:lnTo>
                <a:lnTo>
                  <a:pt x="1840928" y="1139063"/>
                </a:lnTo>
                <a:lnTo>
                  <a:pt x="1890141" y="1104011"/>
                </a:lnTo>
                <a:lnTo>
                  <a:pt x="1903463" y="1093724"/>
                </a:lnTo>
                <a:lnTo>
                  <a:pt x="1953006" y="10554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6AA9B4EC-A596-E768-87CC-5B60956CF100}"/>
              </a:ext>
            </a:extLst>
          </p:cNvPr>
          <p:cNvSpPr txBox="1"/>
          <p:nvPr/>
        </p:nvSpPr>
        <p:spPr>
          <a:xfrm>
            <a:off x="533400" y="3223082"/>
            <a:ext cx="9224645" cy="267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Georgia"/>
                <a:cs typeface="Georgia"/>
              </a:rPr>
              <a:t>Influence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000">
              <a:latin typeface="Georgia"/>
              <a:cs typeface="Georgia"/>
            </a:endParaRPr>
          </a:p>
          <a:p>
            <a:pPr marL="5455285">
              <a:lnSpc>
                <a:spcPct val="100000"/>
              </a:lnSpc>
              <a:spcBef>
                <a:spcPts val="1215"/>
              </a:spcBef>
            </a:pPr>
            <a:r>
              <a:rPr sz="2000" spc="-5" dirty="0">
                <a:latin typeface="Calibri"/>
                <a:cs typeface="Calibri"/>
              </a:rPr>
              <a:t>Computer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program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physical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robot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libri"/>
              <a:cs typeface="Calibri"/>
            </a:endParaRPr>
          </a:p>
          <a:p>
            <a:pPr marL="1339850">
              <a:lnSpc>
                <a:spcPct val="100000"/>
              </a:lnSpc>
            </a:pPr>
            <a:r>
              <a:rPr sz="2000" dirty="0">
                <a:latin typeface="Calibri Light"/>
                <a:cs typeface="Calibri Light"/>
              </a:rPr>
              <a:t>A</a:t>
            </a:r>
            <a:r>
              <a:rPr sz="2000" spc="-30" dirty="0">
                <a:latin typeface="Calibri Light"/>
                <a:cs typeface="Calibri Light"/>
              </a:rPr>
              <a:t> </a:t>
            </a:r>
            <a:r>
              <a:rPr sz="2000" spc="-35" dirty="0">
                <a:latin typeface="Calibri Light"/>
                <a:cs typeface="Calibri Light"/>
              </a:rPr>
              <a:t>city,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a</a:t>
            </a:r>
            <a:r>
              <a:rPr sz="2000" spc="-3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mine,</a:t>
            </a:r>
            <a:endParaRPr sz="2000">
              <a:latin typeface="Calibri Light"/>
              <a:cs typeface="Calibri Light"/>
            </a:endParaRPr>
          </a:p>
          <a:p>
            <a:pPr marL="1339850">
              <a:lnSpc>
                <a:spcPct val="100000"/>
              </a:lnSpc>
            </a:pPr>
            <a:r>
              <a:rPr sz="2000" dirty="0">
                <a:latin typeface="Calibri Light"/>
                <a:cs typeface="Calibri Light"/>
              </a:rPr>
              <a:t>the</a:t>
            </a:r>
            <a:r>
              <a:rPr sz="2000" spc="-3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stock</a:t>
            </a:r>
            <a:r>
              <a:rPr sz="2000" spc="-1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market,</a:t>
            </a:r>
            <a:r>
              <a:rPr sz="2000" spc="-4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the</a:t>
            </a:r>
            <a:r>
              <a:rPr sz="2000" spc="-1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web,</a:t>
            </a:r>
            <a:r>
              <a:rPr sz="2000" spc="-4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…</a:t>
            </a:r>
            <a:endParaRPr sz="20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Calibri Light"/>
              <a:cs typeface="Calibri Light"/>
            </a:endParaRPr>
          </a:p>
          <a:p>
            <a:pPr marL="195580" indent="-18288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95580" algn="l"/>
              </a:tabLst>
            </a:pPr>
            <a:r>
              <a:rPr sz="2400" spc="-10" dirty="0">
                <a:latin typeface="Calibri"/>
                <a:cs typeface="Calibri"/>
              </a:rPr>
              <a:t>Intelligent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capabilities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through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integration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AI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techniques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E7EF1D63-DAFD-D2E3-C7EB-6C1943855A6A}"/>
              </a:ext>
            </a:extLst>
          </p:cNvPr>
          <p:cNvSpPr txBox="1"/>
          <p:nvPr/>
        </p:nvSpPr>
        <p:spPr>
          <a:xfrm>
            <a:off x="4913680" y="2347036"/>
            <a:ext cx="8509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6F33"/>
                </a:solidFill>
                <a:latin typeface="Georgia"/>
                <a:cs typeface="Georgia"/>
              </a:rPr>
              <a:t>Obs</a:t>
            </a:r>
            <a:r>
              <a:rPr sz="1800" spc="5" dirty="0">
                <a:solidFill>
                  <a:srgbClr val="006F33"/>
                </a:solidFill>
                <a:latin typeface="Georgia"/>
                <a:cs typeface="Georgia"/>
              </a:rPr>
              <a:t>e</a:t>
            </a:r>
            <a:r>
              <a:rPr sz="1800" spc="-10" dirty="0">
                <a:solidFill>
                  <a:srgbClr val="006F33"/>
                </a:solidFill>
                <a:latin typeface="Georgia"/>
                <a:cs typeface="Georgia"/>
              </a:rPr>
              <a:t>rv</a:t>
            </a:r>
            <a:r>
              <a:rPr sz="1800" dirty="0">
                <a:solidFill>
                  <a:srgbClr val="006F33"/>
                </a:solidFill>
                <a:latin typeface="Georgia"/>
                <a:cs typeface="Georgia"/>
              </a:rPr>
              <a:t>e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21" name="object 18">
            <a:extLst>
              <a:ext uri="{FF2B5EF4-FFF2-40B4-BE49-F238E27FC236}">
                <a16:creationId xmlns:a16="http://schemas.microsoft.com/office/drawing/2014/main" id="{0564923C-91BF-D665-79B1-85D02D37355C}"/>
              </a:ext>
            </a:extLst>
          </p:cNvPr>
          <p:cNvGrpSpPr/>
          <p:nvPr/>
        </p:nvGrpSpPr>
        <p:grpSpPr>
          <a:xfrm>
            <a:off x="3079038" y="2095245"/>
            <a:ext cx="4721860" cy="2523490"/>
            <a:chOff x="3529329" y="2095245"/>
            <a:chExt cx="4721860" cy="2523490"/>
          </a:xfrm>
        </p:grpSpPr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97A61094-6B0F-9F33-C751-B06C7412142C}"/>
                </a:ext>
              </a:extLst>
            </p:cNvPr>
            <p:cNvSpPr/>
            <p:nvPr/>
          </p:nvSpPr>
          <p:spPr>
            <a:xfrm>
              <a:off x="7871459" y="2095245"/>
              <a:ext cx="379730" cy="327660"/>
            </a:xfrm>
            <a:custGeom>
              <a:avLst/>
              <a:gdLst/>
              <a:ahLst/>
              <a:cxnLst/>
              <a:rect l="l" t="t" r="r" b="b"/>
              <a:pathLst>
                <a:path w="379729" h="327660">
                  <a:moveTo>
                    <a:pt x="37084" y="228473"/>
                  </a:moveTo>
                  <a:lnTo>
                    <a:pt x="33528" y="230250"/>
                  </a:lnTo>
                  <a:lnTo>
                    <a:pt x="0" y="327278"/>
                  </a:lnTo>
                  <a:lnTo>
                    <a:pt x="18521" y="323850"/>
                  </a:lnTo>
                  <a:lnTo>
                    <a:pt x="13716" y="323850"/>
                  </a:lnTo>
                  <a:lnTo>
                    <a:pt x="5334" y="314198"/>
                  </a:lnTo>
                  <a:lnTo>
                    <a:pt x="23171" y="298869"/>
                  </a:lnTo>
                  <a:lnTo>
                    <a:pt x="45466" y="234441"/>
                  </a:lnTo>
                  <a:lnTo>
                    <a:pt x="43688" y="230758"/>
                  </a:lnTo>
                  <a:lnTo>
                    <a:pt x="37084" y="228473"/>
                  </a:lnTo>
                  <a:close/>
                </a:path>
                <a:path w="379729" h="327660">
                  <a:moveTo>
                    <a:pt x="23171" y="298869"/>
                  </a:moveTo>
                  <a:lnTo>
                    <a:pt x="5334" y="314198"/>
                  </a:lnTo>
                  <a:lnTo>
                    <a:pt x="13716" y="323850"/>
                  </a:lnTo>
                  <a:lnTo>
                    <a:pt x="16966" y="321055"/>
                  </a:lnTo>
                  <a:lnTo>
                    <a:pt x="15494" y="321055"/>
                  </a:lnTo>
                  <a:lnTo>
                    <a:pt x="8382" y="312800"/>
                  </a:lnTo>
                  <a:lnTo>
                    <a:pt x="19030" y="310836"/>
                  </a:lnTo>
                  <a:lnTo>
                    <a:pt x="23171" y="298869"/>
                  </a:lnTo>
                  <a:close/>
                </a:path>
                <a:path w="379729" h="327660">
                  <a:moveTo>
                    <a:pt x="98551" y="296163"/>
                  </a:moveTo>
                  <a:lnTo>
                    <a:pt x="31539" y="308528"/>
                  </a:lnTo>
                  <a:lnTo>
                    <a:pt x="13716" y="323850"/>
                  </a:lnTo>
                  <a:lnTo>
                    <a:pt x="18521" y="323850"/>
                  </a:lnTo>
                  <a:lnTo>
                    <a:pt x="97409" y="309244"/>
                  </a:lnTo>
                  <a:lnTo>
                    <a:pt x="100838" y="308737"/>
                  </a:lnTo>
                  <a:lnTo>
                    <a:pt x="103124" y="305307"/>
                  </a:lnTo>
                  <a:lnTo>
                    <a:pt x="101854" y="298450"/>
                  </a:lnTo>
                  <a:lnTo>
                    <a:pt x="98551" y="296163"/>
                  </a:lnTo>
                  <a:close/>
                </a:path>
                <a:path w="379729" h="327660">
                  <a:moveTo>
                    <a:pt x="19030" y="310836"/>
                  </a:moveTo>
                  <a:lnTo>
                    <a:pt x="8382" y="312800"/>
                  </a:lnTo>
                  <a:lnTo>
                    <a:pt x="15494" y="321055"/>
                  </a:lnTo>
                  <a:lnTo>
                    <a:pt x="19030" y="310836"/>
                  </a:lnTo>
                  <a:close/>
                </a:path>
                <a:path w="379729" h="327660">
                  <a:moveTo>
                    <a:pt x="31539" y="308528"/>
                  </a:moveTo>
                  <a:lnTo>
                    <a:pt x="19030" y="310836"/>
                  </a:lnTo>
                  <a:lnTo>
                    <a:pt x="15494" y="321055"/>
                  </a:lnTo>
                  <a:lnTo>
                    <a:pt x="16966" y="321055"/>
                  </a:lnTo>
                  <a:lnTo>
                    <a:pt x="31539" y="308528"/>
                  </a:lnTo>
                  <a:close/>
                </a:path>
                <a:path w="379729" h="327660">
                  <a:moveTo>
                    <a:pt x="370967" y="0"/>
                  </a:moveTo>
                  <a:lnTo>
                    <a:pt x="23171" y="298869"/>
                  </a:lnTo>
                  <a:lnTo>
                    <a:pt x="19030" y="310836"/>
                  </a:lnTo>
                  <a:lnTo>
                    <a:pt x="31539" y="308528"/>
                  </a:lnTo>
                  <a:lnTo>
                    <a:pt x="379222" y="9651"/>
                  </a:lnTo>
                  <a:lnTo>
                    <a:pt x="3709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2A9BA980-8218-85A8-38CD-D400C93D92B1}"/>
                </a:ext>
              </a:extLst>
            </p:cNvPr>
            <p:cNvSpPr/>
            <p:nvPr/>
          </p:nvSpPr>
          <p:spPr>
            <a:xfrm>
              <a:off x="3535679" y="3607307"/>
              <a:ext cx="3874135" cy="1011555"/>
            </a:xfrm>
            <a:custGeom>
              <a:avLst/>
              <a:gdLst/>
              <a:ahLst/>
              <a:cxnLst/>
              <a:rect l="l" t="t" r="r" b="b"/>
              <a:pathLst>
                <a:path w="3874134" h="1011554">
                  <a:moveTo>
                    <a:pt x="0" y="0"/>
                  </a:moveTo>
                  <a:lnTo>
                    <a:pt x="0" y="1011428"/>
                  </a:lnTo>
                </a:path>
                <a:path w="3874134" h="1011554">
                  <a:moveTo>
                    <a:pt x="3874008" y="88392"/>
                  </a:moveTo>
                  <a:lnTo>
                    <a:pt x="3874008" y="420878"/>
                  </a:lnTo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1">
            <a:extLst>
              <a:ext uri="{FF2B5EF4-FFF2-40B4-BE49-F238E27FC236}">
                <a16:creationId xmlns:a16="http://schemas.microsoft.com/office/drawing/2014/main" id="{0892595F-2BEE-610D-0E8A-8BE029779735}"/>
              </a:ext>
            </a:extLst>
          </p:cNvPr>
          <p:cNvSpPr txBox="1"/>
          <p:nvPr/>
        </p:nvSpPr>
        <p:spPr>
          <a:xfrm>
            <a:off x="7822742" y="1756664"/>
            <a:ext cx="4959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6FC0"/>
                </a:solidFill>
                <a:latin typeface="Georgia"/>
                <a:cs typeface="Georgia"/>
              </a:rPr>
              <a:t>Go</a:t>
            </a:r>
            <a:r>
              <a:rPr sz="1800" spc="5" dirty="0">
                <a:solidFill>
                  <a:srgbClr val="006FC0"/>
                </a:solidFill>
                <a:latin typeface="Georgia"/>
                <a:cs typeface="Georgia"/>
              </a:rPr>
              <a:t>a</a:t>
            </a:r>
            <a:r>
              <a:rPr sz="1800" dirty="0">
                <a:solidFill>
                  <a:srgbClr val="006FC0"/>
                </a:solidFill>
                <a:latin typeface="Georgia"/>
                <a:cs typeface="Georgia"/>
              </a:rPr>
              <a:t>l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5" name="object 22">
            <a:extLst>
              <a:ext uri="{FF2B5EF4-FFF2-40B4-BE49-F238E27FC236}">
                <a16:creationId xmlns:a16="http://schemas.microsoft.com/office/drawing/2014/main" id="{6F01C40C-1617-D1B4-0F5E-B5EE614A9B4D}"/>
              </a:ext>
            </a:extLst>
          </p:cNvPr>
          <p:cNvSpPr txBox="1">
            <a:spLocks/>
          </p:cNvSpPr>
          <p:nvPr/>
        </p:nvSpPr>
        <p:spPr>
          <a:xfrm>
            <a:off x="541934" y="843153"/>
            <a:ext cx="9646285" cy="574040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3600" spc="-25">
                <a:solidFill>
                  <a:srgbClr val="000000"/>
                </a:solidFill>
                <a:latin typeface="Calibri Light"/>
                <a:cs typeface="Calibri Light"/>
              </a:rPr>
              <a:t>Artificial</a:t>
            </a:r>
            <a:r>
              <a:rPr lang="fr-FR" sz="3600" spc="-6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lang="fr-FR" sz="3600" spc="-35">
                <a:solidFill>
                  <a:srgbClr val="000000"/>
                </a:solidFill>
                <a:latin typeface="Calibri Light"/>
                <a:cs typeface="Calibri Light"/>
              </a:rPr>
              <a:t>Intelligence</a:t>
            </a:r>
            <a:r>
              <a:rPr lang="fr-FR" sz="3600" spc="-8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lang="fr-FR"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lang="fr-FR" sz="3600" spc="-3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lang="fr-FR" sz="3600" spc="-15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lang="fr-FR" sz="3600" spc="-7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lang="fr-FR" sz="3600" spc="-35">
                <a:solidFill>
                  <a:srgbClr val="000000"/>
                </a:solidFill>
                <a:latin typeface="Calibri Light"/>
                <a:cs typeface="Calibri Light"/>
              </a:rPr>
              <a:t>Intelligent</a:t>
            </a:r>
            <a:r>
              <a:rPr lang="fr-FR" sz="3600" spc="-7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lang="fr-FR" sz="3600" spc="-35">
                <a:solidFill>
                  <a:srgbClr val="000000"/>
                </a:solidFill>
                <a:latin typeface="Calibri Light"/>
                <a:cs typeface="Calibri Light"/>
              </a:rPr>
              <a:t>Agent</a:t>
            </a:r>
            <a:r>
              <a:rPr lang="fr-FR" sz="3600" spc="-7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lang="fr-FR" sz="3600" spc="-45">
                <a:solidFill>
                  <a:srgbClr val="000000"/>
                </a:solidFill>
                <a:latin typeface="Calibri Light"/>
                <a:cs typeface="Calibri Light"/>
              </a:rPr>
              <a:t>Paradigm</a:t>
            </a:r>
            <a:endParaRPr lang="fr-FR" sz="36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0499577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3985" y="826766"/>
            <a:ext cx="5326951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From</a:t>
            </a:r>
            <a:r>
              <a:rPr lang="en-US" sz="2800" spc="-2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Peter</a:t>
            </a:r>
            <a:r>
              <a:rPr lang="en-US" sz="28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Norvig,</a:t>
            </a:r>
            <a:r>
              <a:rPr lang="en-US" sz="28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Google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34963" y="2226009"/>
            <a:ext cx="11119100" cy="3007728"/>
          </a:xfrm>
          <a:prstGeom prst="rect">
            <a:avLst/>
          </a:prstGeom>
        </p:spPr>
        <p:txBody>
          <a:bodyPr vert="horz" lIns="91440" tIns="45720" rIns="91440" bIns="45720" numCol="2" spcCol="576000" rtlCol="0"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124000"/>
              <a:tabLst>
                <a:tab pos="241300" algn="l"/>
              </a:tabLst>
            </a:pPr>
            <a:r>
              <a:rPr lang="en-US" sz="1700" b="1" spc="-5">
                <a:solidFill>
                  <a:srgbClr val="536B7E"/>
                </a:solidFill>
              </a:rPr>
              <a:t>Computer</a:t>
            </a:r>
            <a:r>
              <a:rPr lang="en-US" sz="1700" b="1" spc="-30">
                <a:solidFill>
                  <a:srgbClr val="536B7E"/>
                </a:solidFill>
              </a:rPr>
              <a:t> </a:t>
            </a:r>
            <a:r>
              <a:rPr lang="en-US" sz="1700" b="1" spc="-5">
                <a:solidFill>
                  <a:srgbClr val="536B7E"/>
                </a:solidFill>
              </a:rPr>
              <a:t>Science:</a:t>
            </a:r>
            <a:endParaRPr lang="en-US" sz="1700">
              <a:solidFill>
                <a:srgbClr val="536B7E"/>
              </a:solidFill>
            </a:endParaRPr>
          </a:p>
          <a:p>
            <a:pPr marR="14097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124000"/>
            </a:pPr>
            <a:r>
              <a:rPr lang="en-US" sz="1700" spc="-5">
                <a:solidFill>
                  <a:srgbClr val="536B7E"/>
                </a:solidFill>
              </a:rPr>
              <a:t>Doing </a:t>
            </a:r>
            <a:r>
              <a:rPr lang="en-US" sz="1700" spc="-10">
                <a:solidFill>
                  <a:srgbClr val="536B7E"/>
                </a:solidFill>
              </a:rPr>
              <a:t>the</a:t>
            </a:r>
            <a:r>
              <a:rPr lang="en-US" sz="1700">
                <a:solidFill>
                  <a:srgbClr val="536B7E"/>
                </a:solidFill>
              </a:rPr>
              <a:t> </a:t>
            </a:r>
            <a:r>
              <a:rPr lang="en-US" sz="1700" spc="-10">
                <a:solidFill>
                  <a:srgbClr val="536B7E"/>
                </a:solidFill>
              </a:rPr>
              <a:t>right</a:t>
            </a:r>
            <a:r>
              <a:rPr lang="en-US" sz="1700" spc="-5">
                <a:solidFill>
                  <a:srgbClr val="536B7E"/>
                </a:solidFill>
              </a:rPr>
              <a:t> thing,</a:t>
            </a:r>
            <a:r>
              <a:rPr lang="en-US" sz="1700" spc="-15">
                <a:solidFill>
                  <a:srgbClr val="536B7E"/>
                </a:solidFill>
              </a:rPr>
              <a:t> </a:t>
            </a:r>
            <a:r>
              <a:rPr lang="en-US" sz="1700" spc="-5">
                <a:solidFill>
                  <a:srgbClr val="536B7E"/>
                </a:solidFill>
              </a:rPr>
              <a:t>efficiently,</a:t>
            </a:r>
            <a:r>
              <a:rPr lang="en-US" sz="1700">
                <a:solidFill>
                  <a:srgbClr val="536B7E"/>
                </a:solidFill>
              </a:rPr>
              <a:t> </a:t>
            </a:r>
            <a:r>
              <a:rPr lang="en-US" sz="1700" spc="-5">
                <a:solidFill>
                  <a:srgbClr val="536B7E"/>
                </a:solidFill>
              </a:rPr>
              <a:t>when</a:t>
            </a:r>
            <a:r>
              <a:rPr lang="en-US" sz="1700" spc="-25">
                <a:solidFill>
                  <a:srgbClr val="536B7E"/>
                </a:solidFill>
              </a:rPr>
              <a:t> </a:t>
            </a:r>
            <a:r>
              <a:rPr lang="en-US" sz="1700" spc="-5">
                <a:solidFill>
                  <a:srgbClr val="536B7E"/>
                </a:solidFill>
              </a:rPr>
              <a:t>you</a:t>
            </a:r>
            <a:r>
              <a:rPr lang="en-US" sz="1700" spc="5">
                <a:solidFill>
                  <a:srgbClr val="536B7E"/>
                </a:solidFill>
              </a:rPr>
              <a:t> </a:t>
            </a:r>
            <a:r>
              <a:rPr lang="en-US" sz="1700" spc="-10">
                <a:solidFill>
                  <a:srgbClr val="536B7E"/>
                </a:solidFill>
              </a:rPr>
              <a:t>can</a:t>
            </a:r>
            <a:r>
              <a:rPr lang="en-US" sz="1700" spc="-5">
                <a:solidFill>
                  <a:srgbClr val="536B7E"/>
                </a:solidFill>
              </a:rPr>
              <a:t> define what </a:t>
            </a:r>
            <a:r>
              <a:rPr lang="en-US" sz="1700" spc="-660">
                <a:solidFill>
                  <a:srgbClr val="536B7E"/>
                </a:solidFill>
              </a:rPr>
              <a:t> </a:t>
            </a:r>
            <a:r>
              <a:rPr lang="en-US" sz="1700" spc="-10">
                <a:solidFill>
                  <a:srgbClr val="536B7E"/>
                </a:solidFill>
              </a:rPr>
              <a:t>that </a:t>
            </a:r>
            <a:r>
              <a:rPr lang="en-US" sz="1700" spc="-5">
                <a:solidFill>
                  <a:srgbClr val="536B7E"/>
                </a:solidFill>
              </a:rPr>
              <a:t>means in</a:t>
            </a:r>
            <a:r>
              <a:rPr lang="en-US" sz="1700" spc="10">
                <a:solidFill>
                  <a:srgbClr val="536B7E"/>
                </a:solidFill>
              </a:rPr>
              <a:t> </a:t>
            </a:r>
            <a:r>
              <a:rPr lang="en-US" sz="1700" spc="-5">
                <a:solidFill>
                  <a:srgbClr val="536B7E"/>
                </a:solidFill>
              </a:rPr>
              <a:t>advance.</a:t>
            </a:r>
            <a:endParaRPr lang="en-US" sz="1700">
              <a:solidFill>
                <a:srgbClr val="536B7E"/>
              </a:solidFill>
            </a:endParaRPr>
          </a:p>
          <a:p>
            <a:pPr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124000"/>
              <a:tabLst>
                <a:tab pos="241300" algn="l"/>
              </a:tabLst>
            </a:pPr>
            <a:r>
              <a:rPr lang="en-US" sz="1700" b="1" spc="-5">
                <a:solidFill>
                  <a:srgbClr val="536B7E"/>
                </a:solidFill>
              </a:rPr>
              <a:t>Artificial</a:t>
            </a:r>
            <a:r>
              <a:rPr lang="en-US" sz="1700" b="1" spc="-35">
                <a:solidFill>
                  <a:srgbClr val="536B7E"/>
                </a:solidFill>
              </a:rPr>
              <a:t> </a:t>
            </a:r>
            <a:r>
              <a:rPr lang="en-US" sz="1700" b="1" spc="-5">
                <a:solidFill>
                  <a:srgbClr val="536B7E"/>
                </a:solidFill>
              </a:rPr>
              <a:t>intelligence:</a:t>
            </a:r>
            <a:endParaRPr lang="en-US" sz="1700">
              <a:solidFill>
                <a:srgbClr val="536B7E"/>
              </a:solidFill>
            </a:endParaRPr>
          </a:p>
          <a:p>
            <a:pPr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124000"/>
            </a:pPr>
            <a:r>
              <a:rPr lang="en-US" sz="1700" spc="-5">
                <a:solidFill>
                  <a:srgbClr val="536B7E"/>
                </a:solidFill>
              </a:rPr>
              <a:t>Doing </a:t>
            </a:r>
            <a:r>
              <a:rPr lang="en-US" sz="1700" spc="-10">
                <a:solidFill>
                  <a:srgbClr val="536B7E"/>
                </a:solidFill>
              </a:rPr>
              <a:t>the</a:t>
            </a:r>
            <a:r>
              <a:rPr lang="en-US" sz="1700">
                <a:solidFill>
                  <a:srgbClr val="536B7E"/>
                </a:solidFill>
              </a:rPr>
              <a:t> </a:t>
            </a:r>
            <a:r>
              <a:rPr lang="en-US" sz="1700" spc="-10">
                <a:solidFill>
                  <a:srgbClr val="536B7E"/>
                </a:solidFill>
              </a:rPr>
              <a:t>right</a:t>
            </a:r>
            <a:r>
              <a:rPr lang="en-US" sz="1700" spc="-5">
                <a:solidFill>
                  <a:srgbClr val="536B7E"/>
                </a:solidFill>
              </a:rPr>
              <a:t> thing,</a:t>
            </a:r>
            <a:r>
              <a:rPr lang="en-US" sz="1700" spc="-15">
                <a:solidFill>
                  <a:srgbClr val="536B7E"/>
                </a:solidFill>
              </a:rPr>
              <a:t> </a:t>
            </a:r>
            <a:r>
              <a:rPr lang="en-US" sz="1700" spc="-5">
                <a:solidFill>
                  <a:srgbClr val="536B7E"/>
                </a:solidFill>
              </a:rPr>
              <a:t>efficiently, when</a:t>
            </a:r>
            <a:r>
              <a:rPr lang="en-US" sz="1700" spc="-25">
                <a:solidFill>
                  <a:srgbClr val="536B7E"/>
                </a:solidFill>
              </a:rPr>
              <a:t> </a:t>
            </a:r>
            <a:r>
              <a:rPr lang="en-US" sz="1700" spc="-5">
                <a:solidFill>
                  <a:srgbClr val="536B7E"/>
                </a:solidFill>
              </a:rPr>
              <a:t>you</a:t>
            </a:r>
            <a:r>
              <a:rPr lang="en-US" sz="1700" spc="10">
                <a:solidFill>
                  <a:srgbClr val="536B7E"/>
                </a:solidFill>
              </a:rPr>
              <a:t> </a:t>
            </a:r>
            <a:r>
              <a:rPr lang="en-US" sz="1700" spc="-5">
                <a:solidFill>
                  <a:srgbClr val="536B7E"/>
                </a:solidFill>
              </a:rPr>
              <a:t>don’t</a:t>
            </a:r>
            <a:r>
              <a:rPr lang="en-US" sz="1700">
                <a:solidFill>
                  <a:srgbClr val="536B7E"/>
                </a:solidFill>
              </a:rPr>
              <a:t> </a:t>
            </a:r>
            <a:r>
              <a:rPr lang="en-US" sz="1700" spc="-5">
                <a:solidFill>
                  <a:srgbClr val="536B7E"/>
                </a:solidFill>
              </a:rPr>
              <a:t>know</a:t>
            </a:r>
            <a:r>
              <a:rPr lang="en-US" sz="1700">
                <a:solidFill>
                  <a:srgbClr val="536B7E"/>
                </a:solidFill>
              </a:rPr>
              <a:t> </a:t>
            </a:r>
            <a:r>
              <a:rPr lang="en-US" sz="1700" spc="-10">
                <a:solidFill>
                  <a:srgbClr val="536B7E"/>
                </a:solidFill>
              </a:rPr>
              <a:t>what</a:t>
            </a:r>
            <a:endParaRPr lang="en-US" sz="1700">
              <a:solidFill>
                <a:srgbClr val="536B7E"/>
              </a:solidFill>
            </a:endParaRPr>
          </a:p>
          <a:p>
            <a:pPr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124000"/>
            </a:pPr>
            <a:r>
              <a:rPr lang="en-US" sz="1700" spc="-10">
                <a:solidFill>
                  <a:srgbClr val="536B7E"/>
                </a:solidFill>
              </a:rPr>
              <a:t>that</a:t>
            </a:r>
            <a:r>
              <a:rPr lang="en-US" sz="1700" spc="-15">
                <a:solidFill>
                  <a:srgbClr val="536B7E"/>
                </a:solidFill>
              </a:rPr>
              <a:t> </a:t>
            </a:r>
            <a:r>
              <a:rPr lang="en-US" sz="1700" spc="-5">
                <a:solidFill>
                  <a:srgbClr val="536B7E"/>
                </a:solidFill>
              </a:rPr>
              <a:t>means</a:t>
            </a:r>
            <a:r>
              <a:rPr lang="en-US" sz="1700" spc="-15">
                <a:solidFill>
                  <a:srgbClr val="536B7E"/>
                </a:solidFill>
              </a:rPr>
              <a:t> </a:t>
            </a:r>
            <a:r>
              <a:rPr lang="en-US" sz="1700" spc="-5">
                <a:solidFill>
                  <a:srgbClr val="536B7E"/>
                </a:solidFill>
              </a:rPr>
              <a:t>in</a:t>
            </a:r>
            <a:r>
              <a:rPr lang="en-US" sz="1700">
                <a:solidFill>
                  <a:srgbClr val="536B7E"/>
                </a:solidFill>
              </a:rPr>
              <a:t> </a:t>
            </a:r>
            <a:r>
              <a:rPr lang="en-US" sz="1700" spc="-5">
                <a:solidFill>
                  <a:srgbClr val="536B7E"/>
                </a:solidFill>
              </a:rPr>
              <a:t>advance.</a:t>
            </a:r>
            <a:endParaRPr lang="en-US" sz="1700">
              <a:solidFill>
                <a:srgbClr val="536B7E"/>
              </a:solidFill>
            </a:endParaRPr>
          </a:p>
          <a:p>
            <a:pPr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124000"/>
              <a:tabLst>
                <a:tab pos="241300" algn="l"/>
              </a:tabLst>
            </a:pPr>
            <a:r>
              <a:rPr lang="en-US" sz="1700" spc="-10">
                <a:solidFill>
                  <a:srgbClr val="536B7E"/>
                </a:solidFill>
              </a:rPr>
              <a:t>Shifting</a:t>
            </a:r>
            <a:r>
              <a:rPr lang="en-US" sz="1700">
                <a:solidFill>
                  <a:srgbClr val="536B7E"/>
                </a:solidFill>
              </a:rPr>
              <a:t> </a:t>
            </a:r>
            <a:r>
              <a:rPr lang="en-US" sz="1700" spc="-5">
                <a:solidFill>
                  <a:srgbClr val="536B7E"/>
                </a:solidFill>
              </a:rPr>
              <a:t>from</a:t>
            </a:r>
            <a:r>
              <a:rPr lang="en-US" sz="1700" spc="-10">
                <a:solidFill>
                  <a:srgbClr val="536B7E"/>
                </a:solidFill>
              </a:rPr>
              <a:t> </a:t>
            </a:r>
            <a:r>
              <a:rPr lang="en-US" sz="1700" spc="-5">
                <a:solidFill>
                  <a:srgbClr val="536B7E"/>
                </a:solidFill>
              </a:rPr>
              <a:t>design-time</a:t>
            </a:r>
            <a:r>
              <a:rPr lang="en-US" sz="1700" spc="10">
                <a:solidFill>
                  <a:srgbClr val="536B7E"/>
                </a:solidFill>
              </a:rPr>
              <a:t> </a:t>
            </a:r>
            <a:r>
              <a:rPr lang="en-US" sz="1700" spc="-5">
                <a:solidFill>
                  <a:srgbClr val="536B7E"/>
                </a:solidFill>
              </a:rPr>
              <a:t>to</a:t>
            </a:r>
            <a:r>
              <a:rPr lang="en-US" sz="1700" spc="-10">
                <a:solidFill>
                  <a:srgbClr val="536B7E"/>
                </a:solidFill>
              </a:rPr>
              <a:t> </a:t>
            </a:r>
            <a:r>
              <a:rPr lang="en-US" sz="1700" spc="-5">
                <a:solidFill>
                  <a:srgbClr val="536B7E"/>
                </a:solidFill>
              </a:rPr>
              <a:t>run-time.</a:t>
            </a:r>
            <a:endParaRPr lang="en-US" sz="1700">
              <a:solidFill>
                <a:srgbClr val="536B7E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A7EEE7-3D96-6B68-2DF0-DF1CAB32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32D150-F722-8EE0-8B23-0D04DC7B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FA9C-ACEC-4B87-9D33-03CFB048E816}" type="slidenum">
              <a:rPr lang="en-IE" smtClean="0"/>
              <a:pPr/>
              <a:t>9</a:t>
            </a:fld>
            <a:endParaRPr lang="en-I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5191D4-48D6-1D9D-FB06-406CDF6D90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grpSp>
        <p:nvGrpSpPr>
          <p:cNvPr id="3" name="object 2">
            <a:extLst>
              <a:ext uri="{FF2B5EF4-FFF2-40B4-BE49-F238E27FC236}">
                <a16:creationId xmlns:a16="http://schemas.microsoft.com/office/drawing/2014/main" id="{D55C00AC-4F17-8F94-8599-46C7B02D820E}"/>
              </a:ext>
            </a:extLst>
          </p:cNvPr>
          <p:cNvGrpSpPr/>
          <p:nvPr/>
        </p:nvGrpSpPr>
        <p:grpSpPr>
          <a:xfrm>
            <a:off x="737868" y="288036"/>
            <a:ext cx="9700260" cy="5811520"/>
            <a:chOff x="1178052" y="288036"/>
            <a:chExt cx="9700260" cy="5811520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4FCE4156-A6BA-A6D7-5E9F-A18C603BDD01}"/>
                </a:ext>
              </a:extLst>
            </p:cNvPr>
            <p:cNvSpPr/>
            <p:nvPr/>
          </p:nvSpPr>
          <p:spPr>
            <a:xfrm>
              <a:off x="1178052" y="288036"/>
              <a:ext cx="9700260" cy="5811520"/>
            </a:xfrm>
            <a:custGeom>
              <a:avLst/>
              <a:gdLst/>
              <a:ahLst/>
              <a:cxnLst/>
              <a:rect l="l" t="t" r="r" b="b"/>
              <a:pathLst>
                <a:path w="9700260" h="5811520">
                  <a:moveTo>
                    <a:pt x="8731758" y="0"/>
                  </a:moveTo>
                  <a:lnTo>
                    <a:pt x="968502" y="0"/>
                  </a:lnTo>
                  <a:lnTo>
                    <a:pt x="920160" y="1185"/>
                  </a:lnTo>
                  <a:lnTo>
                    <a:pt x="872433" y="4703"/>
                  </a:lnTo>
                  <a:lnTo>
                    <a:pt x="825375" y="10500"/>
                  </a:lnTo>
                  <a:lnTo>
                    <a:pt x="779042" y="18519"/>
                  </a:lnTo>
                  <a:lnTo>
                    <a:pt x="733490" y="28705"/>
                  </a:lnTo>
                  <a:lnTo>
                    <a:pt x="688773" y="41002"/>
                  </a:lnTo>
                  <a:lnTo>
                    <a:pt x="644947" y="55356"/>
                  </a:lnTo>
                  <a:lnTo>
                    <a:pt x="602067" y="71710"/>
                  </a:lnTo>
                  <a:lnTo>
                    <a:pt x="560190" y="90009"/>
                  </a:lnTo>
                  <a:lnTo>
                    <a:pt x="519371" y="110198"/>
                  </a:lnTo>
                  <a:lnTo>
                    <a:pt x="479664" y="132221"/>
                  </a:lnTo>
                  <a:lnTo>
                    <a:pt x="441127" y="156022"/>
                  </a:lnTo>
                  <a:lnTo>
                    <a:pt x="403813" y="181547"/>
                  </a:lnTo>
                  <a:lnTo>
                    <a:pt x="367778" y="208740"/>
                  </a:lnTo>
                  <a:lnTo>
                    <a:pt x="333079" y="237545"/>
                  </a:lnTo>
                  <a:lnTo>
                    <a:pt x="299770" y="267907"/>
                  </a:lnTo>
                  <a:lnTo>
                    <a:pt x="267907" y="299770"/>
                  </a:lnTo>
                  <a:lnTo>
                    <a:pt x="237545" y="333079"/>
                  </a:lnTo>
                  <a:lnTo>
                    <a:pt x="208740" y="367778"/>
                  </a:lnTo>
                  <a:lnTo>
                    <a:pt x="181547" y="403813"/>
                  </a:lnTo>
                  <a:lnTo>
                    <a:pt x="156022" y="441127"/>
                  </a:lnTo>
                  <a:lnTo>
                    <a:pt x="132221" y="479664"/>
                  </a:lnTo>
                  <a:lnTo>
                    <a:pt x="110198" y="519371"/>
                  </a:lnTo>
                  <a:lnTo>
                    <a:pt x="90009" y="560190"/>
                  </a:lnTo>
                  <a:lnTo>
                    <a:pt x="71710" y="602067"/>
                  </a:lnTo>
                  <a:lnTo>
                    <a:pt x="55356" y="644947"/>
                  </a:lnTo>
                  <a:lnTo>
                    <a:pt x="41002" y="688773"/>
                  </a:lnTo>
                  <a:lnTo>
                    <a:pt x="28705" y="733490"/>
                  </a:lnTo>
                  <a:lnTo>
                    <a:pt x="18519" y="779042"/>
                  </a:lnTo>
                  <a:lnTo>
                    <a:pt x="10500" y="825375"/>
                  </a:lnTo>
                  <a:lnTo>
                    <a:pt x="4703" y="872433"/>
                  </a:lnTo>
                  <a:lnTo>
                    <a:pt x="1185" y="920160"/>
                  </a:lnTo>
                  <a:lnTo>
                    <a:pt x="0" y="968502"/>
                  </a:lnTo>
                  <a:lnTo>
                    <a:pt x="0" y="4842510"/>
                  </a:lnTo>
                  <a:lnTo>
                    <a:pt x="1185" y="4890847"/>
                  </a:lnTo>
                  <a:lnTo>
                    <a:pt x="4703" y="4938572"/>
                  </a:lnTo>
                  <a:lnTo>
                    <a:pt x="10500" y="4985627"/>
                  </a:lnTo>
                  <a:lnTo>
                    <a:pt x="18519" y="5031958"/>
                  </a:lnTo>
                  <a:lnTo>
                    <a:pt x="28705" y="5077509"/>
                  </a:lnTo>
                  <a:lnTo>
                    <a:pt x="41002" y="5122225"/>
                  </a:lnTo>
                  <a:lnTo>
                    <a:pt x="55356" y="5166049"/>
                  </a:lnTo>
                  <a:lnTo>
                    <a:pt x="71710" y="5208928"/>
                  </a:lnTo>
                  <a:lnTo>
                    <a:pt x="90009" y="5250804"/>
                  </a:lnTo>
                  <a:lnTo>
                    <a:pt x="110198" y="5291623"/>
                  </a:lnTo>
                  <a:lnTo>
                    <a:pt x="132221" y="5331330"/>
                  </a:lnTo>
                  <a:lnTo>
                    <a:pt x="156022" y="5369868"/>
                  </a:lnTo>
                  <a:lnTo>
                    <a:pt x="181547" y="5407182"/>
                  </a:lnTo>
                  <a:lnTo>
                    <a:pt x="208740" y="5443217"/>
                  </a:lnTo>
                  <a:lnTo>
                    <a:pt x="237545" y="5477917"/>
                  </a:lnTo>
                  <a:lnTo>
                    <a:pt x="267907" y="5511227"/>
                  </a:lnTo>
                  <a:lnTo>
                    <a:pt x="299770" y="5543091"/>
                  </a:lnTo>
                  <a:lnTo>
                    <a:pt x="333079" y="5573453"/>
                  </a:lnTo>
                  <a:lnTo>
                    <a:pt x="367778" y="5602259"/>
                  </a:lnTo>
                  <a:lnTo>
                    <a:pt x="403813" y="5629453"/>
                  </a:lnTo>
                  <a:lnTo>
                    <a:pt x="441127" y="5654979"/>
                  </a:lnTo>
                  <a:lnTo>
                    <a:pt x="479664" y="5678782"/>
                  </a:lnTo>
                  <a:lnTo>
                    <a:pt x="519371" y="5700806"/>
                  </a:lnTo>
                  <a:lnTo>
                    <a:pt x="560190" y="5720996"/>
                  </a:lnTo>
                  <a:lnTo>
                    <a:pt x="602067" y="5739296"/>
                  </a:lnTo>
                  <a:lnTo>
                    <a:pt x="644947" y="5755651"/>
                  </a:lnTo>
                  <a:lnTo>
                    <a:pt x="688773" y="5770006"/>
                  </a:lnTo>
                  <a:lnTo>
                    <a:pt x="733490" y="5782304"/>
                  </a:lnTo>
                  <a:lnTo>
                    <a:pt x="779042" y="5792491"/>
                  </a:lnTo>
                  <a:lnTo>
                    <a:pt x="825375" y="5800510"/>
                  </a:lnTo>
                  <a:lnTo>
                    <a:pt x="872433" y="5806307"/>
                  </a:lnTo>
                  <a:lnTo>
                    <a:pt x="920160" y="5809826"/>
                  </a:lnTo>
                  <a:lnTo>
                    <a:pt x="968502" y="5811012"/>
                  </a:lnTo>
                  <a:lnTo>
                    <a:pt x="8731758" y="5811012"/>
                  </a:lnTo>
                  <a:lnTo>
                    <a:pt x="8780099" y="5809826"/>
                  </a:lnTo>
                  <a:lnTo>
                    <a:pt x="8827826" y="5806307"/>
                  </a:lnTo>
                  <a:lnTo>
                    <a:pt x="8874884" y="5800510"/>
                  </a:lnTo>
                  <a:lnTo>
                    <a:pt x="8921217" y="5792491"/>
                  </a:lnTo>
                  <a:lnTo>
                    <a:pt x="8966769" y="5782304"/>
                  </a:lnTo>
                  <a:lnTo>
                    <a:pt x="9011486" y="5770006"/>
                  </a:lnTo>
                  <a:lnTo>
                    <a:pt x="9055312" y="5755651"/>
                  </a:lnTo>
                  <a:lnTo>
                    <a:pt x="9098192" y="5739296"/>
                  </a:lnTo>
                  <a:lnTo>
                    <a:pt x="9140069" y="5720996"/>
                  </a:lnTo>
                  <a:lnTo>
                    <a:pt x="9180888" y="5700806"/>
                  </a:lnTo>
                  <a:lnTo>
                    <a:pt x="9220595" y="5678782"/>
                  </a:lnTo>
                  <a:lnTo>
                    <a:pt x="9259132" y="5654979"/>
                  </a:lnTo>
                  <a:lnTo>
                    <a:pt x="9296446" y="5629453"/>
                  </a:lnTo>
                  <a:lnTo>
                    <a:pt x="9332481" y="5602259"/>
                  </a:lnTo>
                  <a:lnTo>
                    <a:pt x="9367180" y="5573453"/>
                  </a:lnTo>
                  <a:lnTo>
                    <a:pt x="9400489" y="5543091"/>
                  </a:lnTo>
                  <a:lnTo>
                    <a:pt x="9432352" y="5511227"/>
                  </a:lnTo>
                  <a:lnTo>
                    <a:pt x="9462714" y="5477917"/>
                  </a:lnTo>
                  <a:lnTo>
                    <a:pt x="9491519" y="5443217"/>
                  </a:lnTo>
                  <a:lnTo>
                    <a:pt x="9518712" y="5407182"/>
                  </a:lnTo>
                  <a:lnTo>
                    <a:pt x="9544237" y="5369868"/>
                  </a:lnTo>
                  <a:lnTo>
                    <a:pt x="9568038" y="5331330"/>
                  </a:lnTo>
                  <a:lnTo>
                    <a:pt x="9590061" y="5291623"/>
                  </a:lnTo>
                  <a:lnTo>
                    <a:pt x="9610250" y="5250804"/>
                  </a:lnTo>
                  <a:lnTo>
                    <a:pt x="9628549" y="5208928"/>
                  </a:lnTo>
                  <a:lnTo>
                    <a:pt x="9644903" y="5166049"/>
                  </a:lnTo>
                  <a:lnTo>
                    <a:pt x="9659257" y="5122225"/>
                  </a:lnTo>
                  <a:lnTo>
                    <a:pt x="9671554" y="5077509"/>
                  </a:lnTo>
                  <a:lnTo>
                    <a:pt x="9681740" y="5031958"/>
                  </a:lnTo>
                  <a:lnTo>
                    <a:pt x="9689759" y="4985627"/>
                  </a:lnTo>
                  <a:lnTo>
                    <a:pt x="9695556" y="4938572"/>
                  </a:lnTo>
                  <a:lnTo>
                    <a:pt x="9699074" y="4890847"/>
                  </a:lnTo>
                  <a:lnTo>
                    <a:pt x="9700260" y="4842510"/>
                  </a:lnTo>
                  <a:lnTo>
                    <a:pt x="9700260" y="968502"/>
                  </a:lnTo>
                  <a:lnTo>
                    <a:pt x="9699074" y="920160"/>
                  </a:lnTo>
                  <a:lnTo>
                    <a:pt x="9695556" y="872433"/>
                  </a:lnTo>
                  <a:lnTo>
                    <a:pt x="9689759" y="825375"/>
                  </a:lnTo>
                  <a:lnTo>
                    <a:pt x="9681740" y="779042"/>
                  </a:lnTo>
                  <a:lnTo>
                    <a:pt x="9671554" y="733490"/>
                  </a:lnTo>
                  <a:lnTo>
                    <a:pt x="9659257" y="688773"/>
                  </a:lnTo>
                  <a:lnTo>
                    <a:pt x="9644903" y="644947"/>
                  </a:lnTo>
                  <a:lnTo>
                    <a:pt x="9628549" y="602067"/>
                  </a:lnTo>
                  <a:lnTo>
                    <a:pt x="9610250" y="560190"/>
                  </a:lnTo>
                  <a:lnTo>
                    <a:pt x="9590061" y="519371"/>
                  </a:lnTo>
                  <a:lnTo>
                    <a:pt x="9568038" y="479664"/>
                  </a:lnTo>
                  <a:lnTo>
                    <a:pt x="9544237" y="441127"/>
                  </a:lnTo>
                  <a:lnTo>
                    <a:pt x="9518712" y="403813"/>
                  </a:lnTo>
                  <a:lnTo>
                    <a:pt x="9491519" y="367778"/>
                  </a:lnTo>
                  <a:lnTo>
                    <a:pt x="9462714" y="333079"/>
                  </a:lnTo>
                  <a:lnTo>
                    <a:pt x="9432352" y="299770"/>
                  </a:lnTo>
                  <a:lnTo>
                    <a:pt x="9400489" y="267907"/>
                  </a:lnTo>
                  <a:lnTo>
                    <a:pt x="9367180" y="237545"/>
                  </a:lnTo>
                  <a:lnTo>
                    <a:pt x="9332481" y="208740"/>
                  </a:lnTo>
                  <a:lnTo>
                    <a:pt x="9296446" y="181547"/>
                  </a:lnTo>
                  <a:lnTo>
                    <a:pt x="9259132" y="156022"/>
                  </a:lnTo>
                  <a:lnTo>
                    <a:pt x="9220595" y="132221"/>
                  </a:lnTo>
                  <a:lnTo>
                    <a:pt x="9180888" y="110198"/>
                  </a:lnTo>
                  <a:lnTo>
                    <a:pt x="9140069" y="90009"/>
                  </a:lnTo>
                  <a:lnTo>
                    <a:pt x="9098192" y="71710"/>
                  </a:lnTo>
                  <a:lnTo>
                    <a:pt x="9055312" y="55356"/>
                  </a:lnTo>
                  <a:lnTo>
                    <a:pt x="9011486" y="41002"/>
                  </a:lnTo>
                  <a:lnTo>
                    <a:pt x="8966769" y="28705"/>
                  </a:lnTo>
                  <a:lnTo>
                    <a:pt x="8921217" y="18519"/>
                  </a:lnTo>
                  <a:lnTo>
                    <a:pt x="8874884" y="10500"/>
                  </a:lnTo>
                  <a:lnTo>
                    <a:pt x="8827826" y="4703"/>
                  </a:lnTo>
                  <a:lnTo>
                    <a:pt x="8780099" y="1185"/>
                  </a:lnTo>
                  <a:lnTo>
                    <a:pt x="8731758" y="0"/>
                  </a:lnTo>
                  <a:close/>
                </a:path>
              </a:pathLst>
            </a:custGeom>
            <a:solidFill>
              <a:srgbClr val="2C88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4">
              <a:extLst>
                <a:ext uri="{FF2B5EF4-FFF2-40B4-BE49-F238E27FC236}">
                  <a16:creationId xmlns:a16="http://schemas.microsoft.com/office/drawing/2014/main" id="{9B51213B-4ACA-ECB2-1C77-7CF8F7A6CEB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28159" y="464820"/>
              <a:ext cx="3505962" cy="800862"/>
            </a:xfrm>
            <a:prstGeom prst="rect">
              <a:avLst/>
            </a:prstGeom>
          </p:spPr>
        </p:pic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EAB06025-BBA5-359C-75BC-22CA4AE99F4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45836" y="854963"/>
              <a:ext cx="986789" cy="800862"/>
            </a:xfrm>
            <a:prstGeom prst="rect">
              <a:avLst/>
            </a:prstGeom>
          </p:spPr>
        </p:pic>
      </p:grpSp>
      <p:sp>
        <p:nvSpPr>
          <p:cNvPr id="9" name="object 6">
            <a:extLst>
              <a:ext uri="{FF2B5EF4-FFF2-40B4-BE49-F238E27FC236}">
                <a16:creationId xmlns:a16="http://schemas.microsoft.com/office/drawing/2014/main" id="{D3F5CAA4-8831-B74A-9F74-B2B0440F5912}"/>
              </a:ext>
            </a:extLst>
          </p:cNvPr>
          <p:cNvSpPr txBox="1">
            <a:spLocks/>
          </p:cNvSpPr>
          <p:nvPr/>
        </p:nvSpPr>
        <p:spPr>
          <a:xfrm>
            <a:off x="-76200" y="2020599"/>
            <a:ext cx="10989816" cy="453969"/>
          </a:xfrm>
          <a:prstGeom prst="rect">
            <a:avLst/>
          </a:prstGeom>
        </p:spPr>
        <p:txBody>
          <a:bodyPr vert="horz" wrap="square" lIns="0" tIns="55879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29995" marR="5080" indent="-1217930">
              <a:lnSpc>
                <a:spcPts val="3070"/>
              </a:lnSpc>
              <a:spcBef>
                <a:spcPts val="439"/>
              </a:spcBef>
            </a:pPr>
            <a:r>
              <a:rPr lang="sv-SE" spc="-10" dirty="0"/>
              <a:t>  </a:t>
            </a:r>
            <a:r>
              <a:rPr lang="sv-SE" spc="-10" dirty="0" err="1"/>
              <a:t>Artificial</a:t>
            </a:r>
            <a:r>
              <a:rPr lang="sv-SE" spc="-10" dirty="0"/>
              <a:t> </a:t>
            </a:r>
            <a:r>
              <a:rPr lang="sv-SE" spc="-10" dirty="0" err="1"/>
              <a:t>Intelligence</a:t>
            </a:r>
            <a:r>
              <a:rPr lang="sv-SE" spc="-10" dirty="0"/>
              <a:t> </a:t>
            </a:r>
            <a:r>
              <a:rPr lang="sv-SE" spc="-620" dirty="0"/>
              <a:t> </a:t>
            </a:r>
            <a:r>
              <a:rPr lang="sv-SE" spc="-10" dirty="0"/>
              <a:t>(AI)</a:t>
            </a:r>
          </a:p>
        </p:txBody>
      </p:sp>
      <p:grpSp>
        <p:nvGrpSpPr>
          <p:cNvPr id="10" name="object 7">
            <a:extLst>
              <a:ext uri="{FF2B5EF4-FFF2-40B4-BE49-F238E27FC236}">
                <a16:creationId xmlns:a16="http://schemas.microsoft.com/office/drawing/2014/main" id="{EC88B25E-A5CE-2C13-D153-51D5D2A6F971}"/>
              </a:ext>
            </a:extLst>
          </p:cNvPr>
          <p:cNvGrpSpPr/>
          <p:nvPr/>
        </p:nvGrpSpPr>
        <p:grpSpPr>
          <a:xfrm>
            <a:off x="2257042" y="2610357"/>
            <a:ext cx="6687820" cy="3495040"/>
            <a:chOff x="2697226" y="2610357"/>
            <a:chExt cx="6687820" cy="3495040"/>
          </a:xfrm>
        </p:grpSpPr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12899BB3-3F9C-BF1A-CEEF-C74D0E093110}"/>
                </a:ext>
              </a:extLst>
            </p:cNvPr>
            <p:cNvSpPr/>
            <p:nvPr/>
          </p:nvSpPr>
          <p:spPr>
            <a:xfrm>
              <a:off x="2703576" y="2616707"/>
              <a:ext cx="6675120" cy="3482340"/>
            </a:xfrm>
            <a:custGeom>
              <a:avLst/>
              <a:gdLst/>
              <a:ahLst/>
              <a:cxnLst/>
              <a:rect l="l" t="t" r="r" b="b"/>
              <a:pathLst>
                <a:path w="6675120" h="3482340">
                  <a:moveTo>
                    <a:pt x="6094730" y="0"/>
                  </a:moveTo>
                  <a:lnTo>
                    <a:pt x="580389" y="0"/>
                  </a:lnTo>
                  <a:lnTo>
                    <a:pt x="532787" y="1923"/>
                  </a:lnTo>
                  <a:lnTo>
                    <a:pt x="486245" y="7596"/>
                  </a:lnTo>
                  <a:lnTo>
                    <a:pt x="440913" y="16867"/>
                  </a:lnTo>
                  <a:lnTo>
                    <a:pt x="396939" y="29587"/>
                  </a:lnTo>
                  <a:lnTo>
                    <a:pt x="354472" y="45608"/>
                  </a:lnTo>
                  <a:lnTo>
                    <a:pt x="313664" y="64780"/>
                  </a:lnTo>
                  <a:lnTo>
                    <a:pt x="274662" y="86953"/>
                  </a:lnTo>
                  <a:lnTo>
                    <a:pt x="237615" y="111979"/>
                  </a:lnTo>
                  <a:lnTo>
                    <a:pt x="202675" y="139707"/>
                  </a:lnTo>
                  <a:lnTo>
                    <a:pt x="169989" y="169989"/>
                  </a:lnTo>
                  <a:lnTo>
                    <a:pt x="139707" y="202675"/>
                  </a:lnTo>
                  <a:lnTo>
                    <a:pt x="111979" y="237615"/>
                  </a:lnTo>
                  <a:lnTo>
                    <a:pt x="86953" y="274662"/>
                  </a:lnTo>
                  <a:lnTo>
                    <a:pt x="64780" y="313664"/>
                  </a:lnTo>
                  <a:lnTo>
                    <a:pt x="45608" y="354472"/>
                  </a:lnTo>
                  <a:lnTo>
                    <a:pt x="29587" y="396939"/>
                  </a:lnTo>
                  <a:lnTo>
                    <a:pt x="16867" y="440913"/>
                  </a:lnTo>
                  <a:lnTo>
                    <a:pt x="7596" y="486245"/>
                  </a:lnTo>
                  <a:lnTo>
                    <a:pt x="1923" y="532787"/>
                  </a:lnTo>
                  <a:lnTo>
                    <a:pt x="0" y="580389"/>
                  </a:lnTo>
                  <a:lnTo>
                    <a:pt x="0" y="2901950"/>
                  </a:lnTo>
                  <a:lnTo>
                    <a:pt x="1923" y="2949550"/>
                  </a:lnTo>
                  <a:lnTo>
                    <a:pt x="7596" y="2996090"/>
                  </a:lnTo>
                  <a:lnTo>
                    <a:pt x="16867" y="3041422"/>
                  </a:lnTo>
                  <a:lnTo>
                    <a:pt x="29587" y="3085396"/>
                  </a:lnTo>
                  <a:lnTo>
                    <a:pt x="45608" y="3127861"/>
                  </a:lnTo>
                  <a:lnTo>
                    <a:pt x="64780" y="3168670"/>
                  </a:lnTo>
                  <a:lnTo>
                    <a:pt x="86953" y="3207672"/>
                  </a:lnTo>
                  <a:lnTo>
                    <a:pt x="111979" y="3244718"/>
                  </a:lnTo>
                  <a:lnTo>
                    <a:pt x="139707" y="3279659"/>
                  </a:lnTo>
                  <a:lnTo>
                    <a:pt x="169989" y="3312345"/>
                  </a:lnTo>
                  <a:lnTo>
                    <a:pt x="202675" y="3342628"/>
                  </a:lnTo>
                  <a:lnTo>
                    <a:pt x="237615" y="3370356"/>
                  </a:lnTo>
                  <a:lnTo>
                    <a:pt x="274662" y="3395382"/>
                  </a:lnTo>
                  <a:lnTo>
                    <a:pt x="313664" y="3417556"/>
                  </a:lnTo>
                  <a:lnTo>
                    <a:pt x="354472" y="3436729"/>
                  </a:lnTo>
                  <a:lnTo>
                    <a:pt x="396939" y="3452750"/>
                  </a:lnTo>
                  <a:lnTo>
                    <a:pt x="440913" y="3465472"/>
                  </a:lnTo>
                  <a:lnTo>
                    <a:pt x="486245" y="3474743"/>
                  </a:lnTo>
                  <a:lnTo>
                    <a:pt x="532787" y="3480415"/>
                  </a:lnTo>
                  <a:lnTo>
                    <a:pt x="580389" y="3482340"/>
                  </a:lnTo>
                  <a:lnTo>
                    <a:pt x="6094730" y="3482340"/>
                  </a:lnTo>
                  <a:lnTo>
                    <a:pt x="6142332" y="3480415"/>
                  </a:lnTo>
                  <a:lnTo>
                    <a:pt x="6188874" y="3474743"/>
                  </a:lnTo>
                  <a:lnTo>
                    <a:pt x="6234206" y="3465472"/>
                  </a:lnTo>
                  <a:lnTo>
                    <a:pt x="6278180" y="3452750"/>
                  </a:lnTo>
                  <a:lnTo>
                    <a:pt x="6320647" y="3436729"/>
                  </a:lnTo>
                  <a:lnTo>
                    <a:pt x="6361455" y="3417556"/>
                  </a:lnTo>
                  <a:lnTo>
                    <a:pt x="6400457" y="3395382"/>
                  </a:lnTo>
                  <a:lnTo>
                    <a:pt x="6437504" y="3370356"/>
                  </a:lnTo>
                  <a:lnTo>
                    <a:pt x="6472444" y="3342628"/>
                  </a:lnTo>
                  <a:lnTo>
                    <a:pt x="6505130" y="3312345"/>
                  </a:lnTo>
                  <a:lnTo>
                    <a:pt x="6535412" y="3279659"/>
                  </a:lnTo>
                  <a:lnTo>
                    <a:pt x="6563140" y="3244718"/>
                  </a:lnTo>
                  <a:lnTo>
                    <a:pt x="6588166" y="3207672"/>
                  </a:lnTo>
                  <a:lnTo>
                    <a:pt x="6610339" y="3168670"/>
                  </a:lnTo>
                  <a:lnTo>
                    <a:pt x="6629511" y="3127861"/>
                  </a:lnTo>
                  <a:lnTo>
                    <a:pt x="6645532" y="3085396"/>
                  </a:lnTo>
                  <a:lnTo>
                    <a:pt x="6658252" y="3041422"/>
                  </a:lnTo>
                  <a:lnTo>
                    <a:pt x="6667523" y="2996090"/>
                  </a:lnTo>
                  <a:lnTo>
                    <a:pt x="6673196" y="2949550"/>
                  </a:lnTo>
                  <a:lnTo>
                    <a:pt x="6675120" y="2901950"/>
                  </a:lnTo>
                  <a:lnTo>
                    <a:pt x="6675120" y="580389"/>
                  </a:lnTo>
                  <a:lnTo>
                    <a:pt x="6673196" y="532787"/>
                  </a:lnTo>
                  <a:lnTo>
                    <a:pt x="6667523" y="486245"/>
                  </a:lnTo>
                  <a:lnTo>
                    <a:pt x="6658252" y="440913"/>
                  </a:lnTo>
                  <a:lnTo>
                    <a:pt x="6645532" y="396939"/>
                  </a:lnTo>
                  <a:lnTo>
                    <a:pt x="6629511" y="354472"/>
                  </a:lnTo>
                  <a:lnTo>
                    <a:pt x="6610339" y="313664"/>
                  </a:lnTo>
                  <a:lnTo>
                    <a:pt x="6588166" y="274662"/>
                  </a:lnTo>
                  <a:lnTo>
                    <a:pt x="6563140" y="237615"/>
                  </a:lnTo>
                  <a:lnTo>
                    <a:pt x="6535412" y="202675"/>
                  </a:lnTo>
                  <a:lnTo>
                    <a:pt x="6505130" y="169989"/>
                  </a:lnTo>
                  <a:lnTo>
                    <a:pt x="6472444" y="139707"/>
                  </a:lnTo>
                  <a:lnTo>
                    <a:pt x="6437504" y="111979"/>
                  </a:lnTo>
                  <a:lnTo>
                    <a:pt x="6400457" y="86953"/>
                  </a:lnTo>
                  <a:lnTo>
                    <a:pt x="6361455" y="64780"/>
                  </a:lnTo>
                  <a:lnTo>
                    <a:pt x="6320647" y="45608"/>
                  </a:lnTo>
                  <a:lnTo>
                    <a:pt x="6278180" y="29587"/>
                  </a:lnTo>
                  <a:lnTo>
                    <a:pt x="6234206" y="16867"/>
                  </a:lnTo>
                  <a:lnTo>
                    <a:pt x="6188874" y="7596"/>
                  </a:lnTo>
                  <a:lnTo>
                    <a:pt x="6142332" y="1923"/>
                  </a:lnTo>
                  <a:lnTo>
                    <a:pt x="6094730" y="0"/>
                  </a:lnTo>
                  <a:close/>
                </a:path>
              </a:pathLst>
            </a:custGeom>
            <a:solidFill>
              <a:srgbClr val="009B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0F5EB792-239A-7487-EF50-554E39E3D98A}"/>
                </a:ext>
              </a:extLst>
            </p:cNvPr>
            <p:cNvSpPr/>
            <p:nvPr/>
          </p:nvSpPr>
          <p:spPr>
            <a:xfrm>
              <a:off x="2703576" y="2616707"/>
              <a:ext cx="6675120" cy="3482340"/>
            </a:xfrm>
            <a:custGeom>
              <a:avLst/>
              <a:gdLst/>
              <a:ahLst/>
              <a:cxnLst/>
              <a:rect l="l" t="t" r="r" b="b"/>
              <a:pathLst>
                <a:path w="6675120" h="3482340">
                  <a:moveTo>
                    <a:pt x="0" y="580389"/>
                  </a:moveTo>
                  <a:lnTo>
                    <a:pt x="1923" y="532787"/>
                  </a:lnTo>
                  <a:lnTo>
                    <a:pt x="7596" y="486245"/>
                  </a:lnTo>
                  <a:lnTo>
                    <a:pt x="16867" y="440913"/>
                  </a:lnTo>
                  <a:lnTo>
                    <a:pt x="29587" y="396939"/>
                  </a:lnTo>
                  <a:lnTo>
                    <a:pt x="45608" y="354472"/>
                  </a:lnTo>
                  <a:lnTo>
                    <a:pt x="64780" y="313664"/>
                  </a:lnTo>
                  <a:lnTo>
                    <a:pt x="86953" y="274662"/>
                  </a:lnTo>
                  <a:lnTo>
                    <a:pt x="111979" y="237615"/>
                  </a:lnTo>
                  <a:lnTo>
                    <a:pt x="139707" y="202675"/>
                  </a:lnTo>
                  <a:lnTo>
                    <a:pt x="169989" y="169989"/>
                  </a:lnTo>
                  <a:lnTo>
                    <a:pt x="202675" y="139707"/>
                  </a:lnTo>
                  <a:lnTo>
                    <a:pt x="237615" y="111979"/>
                  </a:lnTo>
                  <a:lnTo>
                    <a:pt x="274662" y="86953"/>
                  </a:lnTo>
                  <a:lnTo>
                    <a:pt x="313664" y="64780"/>
                  </a:lnTo>
                  <a:lnTo>
                    <a:pt x="354472" y="45608"/>
                  </a:lnTo>
                  <a:lnTo>
                    <a:pt x="396939" y="29587"/>
                  </a:lnTo>
                  <a:lnTo>
                    <a:pt x="440913" y="16867"/>
                  </a:lnTo>
                  <a:lnTo>
                    <a:pt x="486245" y="7596"/>
                  </a:lnTo>
                  <a:lnTo>
                    <a:pt x="532787" y="1923"/>
                  </a:lnTo>
                  <a:lnTo>
                    <a:pt x="580389" y="0"/>
                  </a:lnTo>
                  <a:lnTo>
                    <a:pt x="6094730" y="0"/>
                  </a:lnTo>
                  <a:lnTo>
                    <a:pt x="6142332" y="1923"/>
                  </a:lnTo>
                  <a:lnTo>
                    <a:pt x="6188874" y="7596"/>
                  </a:lnTo>
                  <a:lnTo>
                    <a:pt x="6234206" y="16867"/>
                  </a:lnTo>
                  <a:lnTo>
                    <a:pt x="6278180" y="29587"/>
                  </a:lnTo>
                  <a:lnTo>
                    <a:pt x="6320647" y="45608"/>
                  </a:lnTo>
                  <a:lnTo>
                    <a:pt x="6361455" y="64780"/>
                  </a:lnTo>
                  <a:lnTo>
                    <a:pt x="6400457" y="86953"/>
                  </a:lnTo>
                  <a:lnTo>
                    <a:pt x="6437504" y="111979"/>
                  </a:lnTo>
                  <a:lnTo>
                    <a:pt x="6472444" y="139707"/>
                  </a:lnTo>
                  <a:lnTo>
                    <a:pt x="6505130" y="169989"/>
                  </a:lnTo>
                  <a:lnTo>
                    <a:pt x="6535412" y="202675"/>
                  </a:lnTo>
                  <a:lnTo>
                    <a:pt x="6563140" y="237615"/>
                  </a:lnTo>
                  <a:lnTo>
                    <a:pt x="6588166" y="274662"/>
                  </a:lnTo>
                  <a:lnTo>
                    <a:pt x="6610339" y="313664"/>
                  </a:lnTo>
                  <a:lnTo>
                    <a:pt x="6629511" y="354472"/>
                  </a:lnTo>
                  <a:lnTo>
                    <a:pt x="6645532" y="396939"/>
                  </a:lnTo>
                  <a:lnTo>
                    <a:pt x="6658252" y="440913"/>
                  </a:lnTo>
                  <a:lnTo>
                    <a:pt x="6667523" y="486245"/>
                  </a:lnTo>
                  <a:lnTo>
                    <a:pt x="6673196" y="532787"/>
                  </a:lnTo>
                  <a:lnTo>
                    <a:pt x="6675120" y="580389"/>
                  </a:lnTo>
                  <a:lnTo>
                    <a:pt x="6675120" y="2901950"/>
                  </a:lnTo>
                  <a:lnTo>
                    <a:pt x="6673196" y="2949550"/>
                  </a:lnTo>
                  <a:lnTo>
                    <a:pt x="6667523" y="2996090"/>
                  </a:lnTo>
                  <a:lnTo>
                    <a:pt x="6658252" y="3041422"/>
                  </a:lnTo>
                  <a:lnTo>
                    <a:pt x="6645532" y="3085396"/>
                  </a:lnTo>
                  <a:lnTo>
                    <a:pt x="6629511" y="3127861"/>
                  </a:lnTo>
                  <a:lnTo>
                    <a:pt x="6610339" y="3168670"/>
                  </a:lnTo>
                  <a:lnTo>
                    <a:pt x="6588166" y="3207672"/>
                  </a:lnTo>
                  <a:lnTo>
                    <a:pt x="6563140" y="3244718"/>
                  </a:lnTo>
                  <a:lnTo>
                    <a:pt x="6535412" y="3279659"/>
                  </a:lnTo>
                  <a:lnTo>
                    <a:pt x="6505130" y="3312345"/>
                  </a:lnTo>
                  <a:lnTo>
                    <a:pt x="6472444" y="3342628"/>
                  </a:lnTo>
                  <a:lnTo>
                    <a:pt x="6437504" y="3370356"/>
                  </a:lnTo>
                  <a:lnTo>
                    <a:pt x="6400457" y="3395382"/>
                  </a:lnTo>
                  <a:lnTo>
                    <a:pt x="6361455" y="3417556"/>
                  </a:lnTo>
                  <a:lnTo>
                    <a:pt x="6320647" y="3436729"/>
                  </a:lnTo>
                  <a:lnTo>
                    <a:pt x="6278180" y="3452750"/>
                  </a:lnTo>
                  <a:lnTo>
                    <a:pt x="6234206" y="3465472"/>
                  </a:lnTo>
                  <a:lnTo>
                    <a:pt x="6188874" y="3474743"/>
                  </a:lnTo>
                  <a:lnTo>
                    <a:pt x="6142332" y="3480415"/>
                  </a:lnTo>
                  <a:lnTo>
                    <a:pt x="6094730" y="3482340"/>
                  </a:lnTo>
                  <a:lnTo>
                    <a:pt x="580389" y="3482340"/>
                  </a:lnTo>
                  <a:lnTo>
                    <a:pt x="532787" y="3480415"/>
                  </a:lnTo>
                  <a:lnTo>
                    <a:pt x="486245" y="3474743"/>
                  </a:lnTo>
                  <a:lnTo>
                    <a:pt x="440913" y="3465472"/>
                  </a:lnTo>
                  <a:lnTo>
                    <a:pt x="396939" y="3452750"/>
                  </a:lnTo>
                  <a:lnTo>
                    <a:pt x="354472" y="3436729"/>
                  </a:lnTo>
                  <a:lnTo>
                    <a:pt x="313664" y="3417556"/>
                  </a:lnTo>
                  <a:lnTo>
                    <a:pt x="274662" y="3395382"/>
                  </a:lnTo>
                  <a:lnTo>
                    <a:pt x="237615" y="3370356"/>
                  </a:lnTo>
                  <a:lnTo>
                    <a:pt x="202675" y="3342628"/>
                  </a:lnTo>
                  <a:lnTo>
                    <a:pt x="169989" y="3312345"/>
                  </a:lnTo>
                  <a:lnTo>
                    <a:pt x="139707" y="3279659"/>
                  </a:lnTo>
                  <a:lnTo>
                    <a:pt x="111979" y="3244718"/>
                  </a:lnTo>
                  <a:lnTo>
                    <a:pt x="86953" y="3207672"/>
                  </a:lnTo>
                  <a:lnTo>
                    <a:pt x="64780" y="3168670"/>
                  </a:lnTo>
                  <a:lnTo>
                    <a:pt x="45608" y="3127861"/>
                  </a:lnTo>
                  <a:lnTo>
                    <a:pt x="29587" y="3085396"/>
                  </a:lnTo>
                  <a:lnTo>
                    <a:pt x="16867" y="3041422"/>
                  </a:lnTo>
                  <a:lnTo>
                    <a:pt x="7596" y="2996090"/>
                  </a:lnTo>
                  <a:lnTo>
                    <a:pt x="1923" y="2949550"/>
                  </a:lnTo>
                  <a:lnTo>
                    <a:pt x="0" y="2901950"/>
                  </a:lnTo>
                  <a:lnTo>
                    <a:pt x="0" y="58038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EC1B2DA3-F17F-A3D5-622C-7672A0116CC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7804" y="2612135"/>
              <a:ext cx="3135629" cy="800862"/>
            </a:xfrm>
            <a:prstGeom prst="rect">
              <a:avLst/>
            </a:prstGeom>
          </p:spPr>
        </p:pic>
        <p:pic>
          <p:nvPicPr>
            <p:cNvPr id="14" name="object 11">
              <a:extLst>
                <a:ext uri="{FF2B5EF4-FFF2-40B4-BE49-F238E27FC236}">
                  <a16:creationId xmlns:a16="http://schemas.microsoft.com/office/drawing/2014/main" id="{297624B2-D006-5050-3B29-21459F83441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81827" y="3002279"/>
              <a:ext cx="1143762" cy="800862"/>
            </a:xfrm>
            <a:prstGeom prst="rect">
              <a:avLst/>
            </a:prstGeom>
          </p:spPr>
        </p:pic>
      </p:grpSp>
      <p:sp>
        <p:nvSpPr>
          <p:cNvPr id="15" name="object 12">
            <a:extLst>
              <a:ext uri="{FF2B5EF4-FFF2-40B4-BE49-F238E27FC236}">
                <a16:creationId xmlns:a16="http://schemas.microsoft.com/office/drawing/2014/main" id="{0951DE4E-4313-EF6B-0A7A-F19621B2B064}"/>
              </a:ext>
            </a:extLst>
          </p:cNvPr>
          <p:cNvSpPr txBox="1"/>
          <p:nvPr/>
        </p:nvSpPr>
        <p:spPr>
          <a:xfrm>
            <a:off x="4299837" y="2699385"/>
            <a:ext cx="2602230" cy="851514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966469" marR="5080" indent="-954405">
              <a:lnSpc>
                <a:spcPts val="3070"/>
              </a:lnSpc>
              <a:spcBef>
                <a:spcPts val="439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Learning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(ML)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6" name="object 13">
            <a:extLst>
              <a:ext uri="{FF2B5EF4-FFF2-40B4-BE49-F238E27FC236}">
                <a16:creationId xmlns:a16="http://schemas.microsoft.com/office/drawing/2014/main" id="{92937EAC-7D23-551E-EA62-26275676C77E}"/>
              </a:ext>
            </a:extLst>
          </p:cNvPr>
          <p:cNvGrpSpPr/>
          <p:nvPr/>
        </p:nvGrpSpPr>
        <p:grpSpPr>
          <a:xfrm>
            <a:off x="3287266" y="3983482"/>
            <a:ext cx="4659630" cy="2105660"/>
            <a:chOff x="3727450" y="3983482"/>
            <a:chExt cx="4659630" cy="2105660"/>
          </a:xfrm>
        </p:grpSpPr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645E1E99-1569-91BD-FDA1-B6ED024858D5}"/>
                </a:ext>
              </a:extLst>
            </p:cNvPr>
            <p:cNvSpPr/>
            <p:nvPr/>
          </p:nvSpPr>
          <p:spPr>
            <a:xfrm>
              <a:off x="3733800" y="3989832"/>
              <a:ext cx="4646930" cy="2092960"/>
            </a:xfrm>
            <a:custGeom>
              <a:avLst/>
              <a:gdLst/>
              <a:ahLst/>
              <a:cxnLst/>
              <a:rect l="l" t="t" r="r" b="b"/>
              <a:pathLst>
                <a:path w="4646930" h="2092960">
                  <a:moveTo>
                    <a:pt x="4297933" y="0"/>
                  </a:moveTo>
                  <a:lnTo>
                    <a:pt x="348741" y="0"/>
                  </a:lnTo>
                  <a:lnTo>
                    <a:pt x="301408" y="3182"/>
                  </a:lnTo>
                  <a:lnTo>
                    <a:pt x="256013" y="12453"/>
                  </a:lnTo>
                  <a:lnTo>
                    <a:pt x="212973" y="27398"/>
                  </a:lnTo>
                  <a:lnTo>
                    <a:pt x="172701" y="47601"/>
                  </a:lnTo>
                  <a:lnTo>
                    <a:pt x="135613" y="72648"/>
                  </a:lnTo>
                  <a:lnTo>
                    <a:pt x="102123" y="102123"/>
                  </a:lnTo>
                  <a:lnTo>
                    <a:pt x="72648" y="135613"/>
                  </a:lnTo>
                  <a:lnTo>
                    <a:pt x="47601" y="172701"/>
                  </a:lnTo>
                  <a:lnTo>
                    <a:pt x="27398" y="212973"/>
                  </a:lnTo>
                  <a:lnTo>
                    <a:pt x="12453" y="256013"/>
                  </a:lnTo>
                  <a:lnTo>
                    <a:pt x="3182" y="301408"/>
                  </a:lnTo>
                  <a:lnTo>
                    <a:pt x="0" y="348742"/>
                  </a:lnTo>
                  <a:lnTo>
                    <a:pt x="0" y="1743697"/>
                  </a:lnTo>
                  <a:lnTo>
                    <a:pt x="3182" y="1791020"/>
                  </a:lnTo>
                  <a:lnTo>
                    <a:pt x="12453" y="1836408"/>
                  </a:lnTo>
                  <a:lnTo>
                    <a:pt x="27398" y="1879446"/>
                  </a:lnTo>
                  <a:lnTo>
                    <a:pt x="47601" y="1919718"/>
                  </a:lnTo>
                  <a:lnTo>
                    <a:pt x="72648" y="1956809"/>
                  </a:lnTo>
                  <a:lnTo>
                    <a:pt x="102123" y="1990302"/>
                  </a:lnTo>
                  <a:lnTo>
                    <a:pt x="135613" y="2019783"/>
                  </a:lnTo>
                  <a:lnTo>
                    <a:pt x="172701" y="2044835"/>
                  </a:lnTo>
                  <a:lnTo>
                    <a:pt x="212973" y="2065044"/>
                  </a:lnTo>
                  <a:lnTo>
                    <a:pt x="256013" y="2079993"/>
                  </a:lnTo>
                  <a:lnTo>
                    <a:pt x="301408" y="2089268"/>
                  </a:lnTo>
                  <a:lnTo>
                    <a:pt x="348741" y="2092452"/>
                  </a:lnTo>
                  <a:lnTo>
                    <a:pt x="4297933" y="2092452"/>
                  </a:lnTo>
                  <a:lnTo>
                    <a:pt x="4345267" y="2089268"/>
                  </a:lnTo>
                  <a:lnTo>
                    <a:pt x="4390662" y="2079993"/>
                  </a:lnTo>
                  <a:lnTo>
                    <a:pt x="4433702" y="2065044"/>
                  </a:lnTo>
                  <a:lnTo>
                    <a:pt x="4473974" y="2044835"/>
                  </a:lnTo>
                  <a:lnTo>
                    <a:pt x="4511062" y="2019783"/>
                  </a:lnTo>
                  <a:lnTo>
                    <a:pt x="4544552" y="1990302"/>
                  </a:lnTo>
                  <a:lnTo>
                    <a:pt x="4574027" y="1956809"/>
                  </a:lnTo>
                  <a:lnTo>
                    <a:pt x="4599074" y="1919718"/>
                  </a:lnTo>
                  <a:lnTo>
                    <a:pt x="4619277" y="1879446"/>
                  </a:lnTo>
                  <a:lnTo>
                    <a:pt x="4634222" y="1836408"/>
                  </a:lnTo>
                  <a:lnTo>
                    <a:pt x="4643493" y="1791020"/>
                  </a:lnTo>
                  <a:lnTo>
                    <a:pt x="4646676" y="1743697"/>
                  </a:lnTo>
                  <a:lnTo>
                    <a:pt x="4646676" y="348742"/>
                  </a:lnTo>
                  <a:lnTo>
                    <a:pt x="4643493" y="301408"/>
                  </a:lnTo>
                  <a:lnTo>
                    <a:pt x="4634222" y="256013"/>
                  </a:lnTo>
                  <a:lnTo>
                    <a:pt x="4619277" y="212973"/>
                  </a:lnTo>
                  <a:lnTo>
                    <a:pt x="4599074" y="172701"/>
                  </a:lnTo>
                  <a:lnTo>
                    <a:pt x="4574027" y="135613"/>
                  </a:lnTo>
                  <a:lnTo>
                    <a:pt x="4544552" y="102123"/>
                  </a:lnTo>
                  <a:lnTo>
                    <a:pt x="4511062" y="72648"/>
                  </a:lnTo>
                  <a:lnTo>
                    <a:pt x="4473974" y="47601"/>
                  </a:lnTo>
                  <a:lnTo>
                    <a:pt x="4433702" y="27398"/>
                  </a:lnTo>
                  <a:lnTo>
                    <a:pt x="4390662" y="12453"/>
                  </a:lnTo>
                  <a:lnTo>
                    <a:pt x="4345267" y="3182"/>
                  </a:lnTo>
                  <a:lnTo>
                    <a:pt x="4297933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DE744C22-BA0B-E764-756D-965F57807AE1}"/>
                </a:ext>
              </a:extLst>
            </p:cNvPr>
            <p:cNvSpPr/>
            <p:nvPr/>
          </p:nvSpPr>
          <p:spPr>
            <a:xfrm>
              <a:off x="3733800" y="3989832"/>
              <a:ext cx="4646930" cy="2092960"/>
            </a:xfrm>
            <a:custGeom>
              <a:avLst/>
              <a:gdLst/>
              <a:ahLst/>
              <a:cxnLst/>
              <a:rect l="l" t="t" r="r" b="b"/>
              <a:pathLst>
                <a:path w="4646930" h="2092960">
                  <a:moveTo>
                    <a:pt x="0" y="348742"/>
                  </a:moveTo>
                  <a:lnTo>
                    <a:pt x="3182" y="301408"/>
                  </a:lnTo>
                  <a:lnTo>
                    <a:pt x="12453" y="256013"/>
                  </a:lnTo>
                  <a:lnTo>
                    <a:pt x="27398" y="212973"/>
                  </a:lnTo>
                  <a:lnTo>
                    <a:pt x="47601" y="172701"/>
                  </a:lnTo>
                  <a:lnTo>
                    <a:pt x="72648" y="135613"/>
                  </a:lnTo>
                  <a:lnTo>
                    <a:pt x="102123" y="102123"/>
                  </a:lnTo>
                  <a:lnTo>
                    <a:pt x="135613" y="72648"/>
                  </a:lnTo>
                  <a:lnTo>
                    <a:pt x="172701" y="47601"/>
                  </a:lnTo>
                  <a:lnTo>
                    <a:pt x="212973" y="27398"/>
                  </a:lnTo>
                  <a:lnTo>
                    <a:pt x="256013" y="12453"/>
                  </a:lnTo>
                  <a:lnTo>
                    <a:pt x="301408" y="3182"/>
                  </a:lnTo>
                  <a:lnTo>
                    <a:pt x="348741" y="0"/>
                  </a:lnTo>
                  <a:lnTo>
                    <a:pt x="4297933" y="0"/>
                  </a:lnTo>
                  <a:lnTo>
                    <a:pt x="4345267" y="3182"/>
                  </a:lnTo>
                  <a:lnTo>
                    <a:pt x="4390662" y="12453"/>
                  </a:lnTo>
                  <a:lnTo>
                    <a:pt x="4433702" y="27398"/>
                  </a:lnTo>
                  <a:lnTo>
                    <a:pt x="4473974" y="47601"/>
                  </a:lnTo>
                  <a:lnTo>
                    <a:pt x="4511062" y="72648"/>
                  </a:lnTo>
                  <a:lnTo>
                    <a:pt x="4544552" y="102123"/>
                  </a:lnTo>
                  <a:lnTo>
                    <a:pt x="4574027" y="135613"/>
                  </a:lnTo>
                  <a:lnTo>
                    <a:pt x="4599074" y="172701"/>
                  </a:lnTo>
                  <a:lnTo>
                    <a:pt x="4619277" y="212973"/>
                  </a:lnTo>
                  <a:lnTo>
                    <a:pt x="4634222" y="256013"/>
                  </a:lnTo>
                  <a:lnTo>
                    <a:pt x="4643493" y="301408"/>
                  </a:lnTo>
                  <a:lnTo>
                    <a:pt x="4646676" y="348742"/>
                  </a:lnTo>
                  <a:lnTo>
                    <a:pt x="4646676" y="1743697"/>
                  </a:lnTo>
                  <a:lnTo>
                    <a:pt x="4643493" y="1791020"/>
                  </a:lnTo>
                  <a:lnTo>
                    <a:pt x="4634222" y="1836408"/>
                  </a:lnTo>
                  <a:lnTo>
                    <a:pt x="4619277" y="1879446"/>
                  </a:lnTo>
                  <a:lnTo>
                    <a:pt x="4599074" y="1919718"/>
                  </a:lnTo>
                  <a:lnTo>
                    <a:pt x="4574027" y="1956809"/>
                  </a:lnTo>
                  <a:lnTo>
                    <a:pt x="4544552" y="1990302"/>
                  </a:lnTo>
                  <a:lnTo>
                    <a:pt x="4511062" y="2019783"/>
                  </a:lnTo>
                  <a:lnTo>
                    <a:pt x="4473974" y="2044835"/>
                  </a:lnTo>
                  <a:lnTo>
                    <a:pt x="4433702" y="2065044"/>
                  </a:lnTo>
                  <a:lnTo>
                    <a:pt x="4390662" y="2079993"/>
                  </a:lnTo>
                  <a:lnTo>
                    <a:pt x="4345267" y="2089268"/>
                  </a:lnTo>
                  <a:lnTo>
                    <a:pt x="4297933" y="2092452"/>
                  </a:lnTo>
                  <a:lnTo>
                    <a:pt x="348741" y="2092452"/>
                  </a:lnTo>
                  <a:lnTo>
                    <a:pt x="301408" y="2089268"/>
                  </a:lnTo>
                  <a:lnTo>
                    <a:pt x="256013" y="2079993"/>
                  </a:lnTo>
                  <a:lnTo>
                    <a:pt x="212973" y="2065044"/>
                  </a:lnTo>
                  <a:lnTo>
                    <a:pt x="172701" y="2044835"/>
                  </a:lnTo>
                  <a:lnTo>
                    <a:pt x="135613" y="2019783"/>
                  </a:lnTo>
                  <a:lnTo>
                    <a:pt x="102123" y="1990302"/>
                  </a:lnTo>
                  <a:lnTo>
                    <a:pt x="72648" y="1956809"/>
                  </a:lnTo>
                  <a:lnTo>
                    <a:pt x="47601" y="1919718"/>
                  </a:lnTo>
                  <a:lnTo>
                    <a:pt x="27398" y="1879446"/>
                  </a:lnTo>
                  <a:lnTo>
                    <a:pt x="12453" y="1836408"/>
                  </a:lnTo>
                  <a:lnTo>
                    <a:pt x="3182" y="1791020"/>
                  </a:lnTo>
                  <a:lnTo>
                    <a:pt x="0" y="1743697"/>
                  </a:lnTo>
                  <a:lnTo>
                    <a:pt x="0" y="348742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6">
              <a:extLst>
                <a:ext uri="{FF2B5EF4-FFF2-40B4-BE49-F238E27FC236}">
                  <a16:creationId xmlns:a16="http://schemas.microsoft.com/office/drawing/2014/main" id="{4E7A8DB7-4E29-37FC-7A11-A618A23A45F8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57700" y="4681728"/>
              <a:ext cx="3222498" cy="800862"/>
            </a:xfrm>
            <a:prstGeom prst="rect">
              <a:avLst/>
            </a:prstGeom>
          </p:spPr>
        </p:pic>
      </p:grpSp>
      <p:sp>
        <p:nvSpPr>
          <p:cNvPr id="20" name="object 17">
            <a:extLst>
              <a:ext uri="{FF2B5EF4-FFF2-40B4-BE49-F238E27FC236}">
                <a16:creationId xmlns:a16="http://schemas.microsoft.com/office/drawing/2014/main" id="{79812C6B-6039-B1CE-E308-2749DCE00F03}"/>
              </a:ext>
            </a:extLst>
          </p:cNvPr>
          <p:cNvSpPr txBox="1"/>
          <p:nvPr/>
        </p:nvSpPr>
        <p:spPr>
          <a:xfrm>
            <a:off x="4230113" y="4769611"/>
            <a:ext cx="2771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Deep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Learning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(DL)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591510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emeD4B">
  <a:themeElements>
    <a:clrScheme name="Digital4Business-Master">
      <a:dk1>
        <a:srgbClr val="142A3E"/>
      </a:dk1>
      <a:lt1>
        <a:sysClr val="window" lastClr="FFFFFF"/>
      </a:lt1>
      <a:dk2>
        <a:srgbClr val="360D3B"/>
      </a:dk2>
      <a:lt2>
        <a:srgbClr val="F5F6F8"/>
      </a:lt2>
      <a:accent1>
        <a:srgbClr val="BC0E71"/>
      </a:accent1>
      <a:accent2>
        <a:srgbClr val="7A2982"/>
      </a:accent2>
      <a:accent3>
        <a:srgbClr val="8983BF"/>
      </a:accent3>
      <a:accent4>
        <a:srgbClr val="DD76B3"/>
      </a:accent4>
      <a:accent5>
        <a:srgbClr val="FEC23C"/>
      </a:accent5>
      <a:accent6>
        <a:srgbClr val="499946"/>
      </a:accent6>
      <a:hlink>
        <a:srgbClr val="BC0E71"/>
      </a:hlink>
      <a:folHlink>
        <a:srgbClr val="66003A"/>
      </a:folHlink>
    </a:clrScheme>
    <a:fontScheme name="Digital4Business Master">
      <a:majorFont>
        <a:latin typeface="Blinker SemiBold"/>
        <a:ea typeface=""/>
        <a:cs typeface=""/>
      </a:majorFont>
      <a:minorFont>
        <a:latin typeface="Work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D4B" id="{B89BACDA-3631-4F2B-B848-5332EC8C4183}" vid="{A1180FC6-B7B5-4B71-BFCB-7FEC79178C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ThemeD4B</Template>
  <TotalTime>28</TotalTime>
  <Words>429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MT</vt:lpstr>
      <vt:lpstr>Blinker SemiBold</vt:lpstr>
      <vt:lpstr>Calibri</vt:lpstr>
      <vt:lpstr>Calibri Light</vt:lpstr>
      <vt:lpstr>Georgia</vt:lpstr>
      <vt:lpstr>Montserrat</vt:lpstr>
      <vt:lpstr>Work Sans</vt:lpstr>
      <vt:lpstr>ThemeD4B</vt:lpstr>
      <vt:lpstr>Introduction to AI and its history</vt:lpstr>
      <vt:lpstr>PowerPoint Presentation</vt:lpstr>
      <vt:lpstr>PowerPoint Presentation</vt:lpstr>
      <vt:lpstr>PowerPoint Presentation</vt:lpstr>
      <vt:lpstr>What is intelligence?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AI and Autonomous Systems  – Reasoning and Search</dc:title>
  <dc:creator>Fredrik Heintz</dc:creator>
  <cp:lastModifiedBy>Katerina Linden</cp:lastModifiedBy>
  <cp:revision>3</cp:revision>
  <dcterms:created xsi:type="dcterms:W3CDTF">2024-05-29T18:01:38Z</dcterms:created>
  <dcterms:modified xsi:type="dcterms:W3CDTF">2024-05-30T09:02:52Z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2024-05-29T00:00:00Z</vt:filetime>
  </property>
</Properties>
</file>