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261" r:id="rId1"/>
  </p:sldMasterIdLst>
  <p:sldIdLst>
    <p:sldId id="2298" r:id="rId2"/>
    <p:sldId id="2313" r:id="rId3"/>
    <p:sldId id="2309" r:id="rId4"/>
    <p:sldId id="2310" r:id="rId5"/>
    <p:sldId id="2311" r:id="rId6"/>
    <p:sldId id="2312" r:id="rId7"/>
    <p:sldId id="2314" r:id="rId8"/>
    <p:sldId id="2315" r:id="rId9"/>
    <p:sldId id="2316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92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30B5AB-9DD9-4842-B1B1-98E9035A85DB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D549EB4-B088-467B-93F4-CF9B7DECDABB}">
      <dgm:prSet/>
      <dgm:spPr/>
      <dgm:t>
        <a:bodyPr/>
        <a:lstStyle/>
        <a:p>
          <a:r>
            <a:rPr lang="en-US"/>
            <a:t>“Planning is the art and practice of thinking before acting.”</a:t>
          </a:r>
        </a:p>
      </dgm:t>
    </dgm:pt>
    <dgm:pt modelId="{C702B624-F1B0-4BC0-9E41-9FCE1F011703}" type="parTrans" cxnId="{980DE4E5-5889-491B-B17D-09D18340F967}">
      <dgm:prSet/>
      <dgm:spPr/>
      <dgm:t>
        <a:bodyPr/>
        <a:lstStyle/>
        <a:p>
          <a:endParaRPr lang="en-US"/>
        </a:p>
      </dgm:t>
    </dgm:pt>
    <dgm:pt modelId="{2448F8E5-7B72-4F57-9825-AB550286629D}" type="sibTrans" cxnId="{980DE4E5-5889-491B-B17D-09D18340F967}">
      <dgm:prSet/>
      <dgm:spPr/>
      <dgm:t>
        <a:bodyPr/>
        <a:lstStyle/>
        <a:p>
          <a:endParaRPr lang="en-US"/>
        </a:p>
      </dgm:t>
    </dgm:pt>
    <dgm:pt modelId="{CD3102CD-AA7B-4752-A4B6-088BB071592B}">
      <dgm:prSet/>
      <dgm:spPr/>
      <dgm:t>
        <a:bodyPr/>
        <a:lstStyle/>
        <a:p>
          <a:r>
            <a:rPr lang="en-US" dirty="0"/>
            <a:t>P. </a:t>
          </a:r>
          <a:r>
            <a:rPr lang="en-US" dirty="0" err="1"/>
            <a:t>Haslum</a:t>
          </a:r>
          <a:endParaRPr lang="en-US" dirty="0"/>
        </a:p>
      </dgm:t>
    </dgm:pt>
    <dgm:pt modelId="{47DB3BA8-990C-429D-AC3C-99FAEC06A03B}" type="parTrans" cxnId="{BF15357E-033E-470B-9142-9ECF1E3F8EFE}">
      <dgm:prSet/>
      <dgm:spPr/>
      <dgm:t>
        <a:bodyPr/>
        <a:lstStyle/>
        <a:p>
          <a:endParaRPr lang="en-US"/>
        </a:p>
      </dgm:t>
    </dgm:pt>
    <dgm:pt modelId="{DA8582DF-7121-48D7-85BC-F1135DC2F139}" type="sibTrans" cxnId="{BF15357E-033E-470B-9142-9ECF1E3F8EFE}">
      <dgm:prSet/>
      <dgm:spPr/>
      <dgm:t>
        <a:bodyPr/>
        <a:lstStyle/>
        <a:p>
          <a:endParaRPr lang="en-US"/>
        </a:p>
      </dgm:t>
    </dgm:pt>
    <dgm:pt modelId="{B5A24995-B8FD-4512-8D86-7B9DAB1BE9E4}" type="pres">
      <dgm:prSet presAssocID="{5530B5AB-9DD9-4842-B1B1-98E9035A85DB}" presName="linear" presStyleCnt="0">
        <dgm:presLayoutVars>
          <dgm:animLvl val="lvl"/>
          <dgm:resizeHandles val="exact"/>
        </dgm:presLayoutVars>
      </dgm:prSet>
      <dgm:spPr/>
    </dgm:pt>
    <dgm:pt modelId="{A796F93D-2720-419D-AC45-DF599699171D}" type="pres">
      <dgm:prSet presAssocID="{1D549EB4-B088-467B-93F4-CF9B7DECDA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E8BEE67-CE30-4DCB-93F1-A41D9E125355}" type="pres">
      <dgm:prSet presAssocID="{1D549EB4-B088-467B-93F4-CF9B7DECDAB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03CFE4F-7372-4A68-AA4A-F9009C74CA03}" type="presOf" srcId="{CD3102CD-AA7B-4752-A4B6-088BB071592B}" destId="{9E8BEE67-CE30-4DCB-93F1-A41D9E125355}" srcOrd="0" destOrd="0" presId="urn:microsoft.com/office/officeart/2005/8/layout/vList2"/>
    <dgm:cxn modelId="{BF15357E-033E-470B-9142-9ECF1E3F8EFE}" srcId="{1D549EB4-B088-467B-93F4-CF9B7DECDABB}" destId="{CD3102CD-AA7B-4752-A4B6-088BB071592B}" srcOrd="0" destOrd="0" parTransId="{47DB3BA8-990C-429D-AC3C-99FAEC06A03B}" sibTransId="{DA8582DF-7121-48D7-85BC-F1135DC2F139}"/>
    <dgm:cxn modelId="{2E9394DB-B89D-4DB6-8DF9-71DC6E366662}" type="presOf" srcId="{5530B5AB-9DD9-4842-B1B1-98E9035A85DB}" destId="{B5A24995-B8FD-4512-8D86-7B9DAB1BE9E4}" srcOrd="0" destOrd="0" presId="urn:microsoft.com/office/officeart/2005/8/layout/vList2"/>
    <dgm:cxn modelId="{980DE4E5-5889-491B-B17D-09D18340F967}" srcId="{5530B5AB-9DD9-4842-B1B1-98E9035A85DB}" destId="{1D549EB4-B088-467B-93F4-CF9B7DECDABB}" srcOrd="0" destOrd="0" parTransId="{C702B624-F1B0-4BC0-9E41-9FCE1F011703}" sibTransId="{2448F8E5-7B72-4F57-9825-AB550286629D}"/>
    <dgm:cxn modelId="{BA0147FB-40DD-474E-AE6F-3A2EE1288E50}" type="presOf" srcId="{1D549EB4-B088-467B-93F4-CF9B7DECDABB}" destId="{A796F93D-2720-419D-AC45-DF599699171D}" srcOrd="0" destOrd="0" presId="urn:microsoft.com/office/officeart/2005/8/layout/vList2"/>
    <dgm:cxn modelId="{CB7CBBB9-F0ED-4AE5-A758-0172ABEF3760}" type="presParOf" srcId="{B5A24995-B8FD-4512-8D86-7B9DAB1BE9E4}" destId="{A796F93D-2720-419D-AC45-DF599699171D}" srcOrd="0" destOrd="0" presId="urn:microsoft.com/office/officeart/2005/8/layout/vList2"/>
    <dgm:cxn modelId="{DF0F5A96-7943-4C22-8935-F757C90B5F03}" type="presParOf" srcId="{B5A24995-B8FD-4512-8D86-7B9DAB1BE9E4}" destId="{9E8BEE67-CE30-4DCB-93F1-A41D9E12535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6997A9-E61E-46D9-BE65-5B4DDA078A9B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9669778-89B8-40DA-861F-EE0A6D816748}">
      <dgm:prSet/>
      <dgm:spPr/>
      <dgm:t>
        <a:bodyPr/>
        <a:lstStyle/>
        <a:p>
          <a:r>
            <a:rPr lang="en-US"/>
            <a:t>given:</a:t>
          </a:r>
        </a:p>
      </dgm:t>
    </dgm:pt>
    <dgm:pt modelId="{F686BC20-63B4-4921-99E1-06C0FA9C5C32}" type="parTrans" cxnId="{FAD82CAC-D4E2-453C-A19F-B27B95A6E5DB}">
      <dgm:prSet/>
      <dgm:spPr/>
      <dgm:t>
        <a:bodyPr/>
        <a:lstStyle/>
        <a:p>
          <a:endParaRPr lang="en-US"/>
        </a:p>
      </dgm:t>
    </dgm:pt>
    <dgm:pt modelId="{56B8FADB-B818-47EC-A9CD-9AE84E1B7A5D}" type="sibTrans" cxnId="{FAD82CAC-D4E2-453C-A19F-B27B95A6E5DB}">
      <dgm:prSet/>
      <dgm:spPr/>
      <dgm:t>
        <a:bodyPr/>
        <a:lstStyle/>
        <a:p>
          <a:endParaRPr lang="en-US"/>
        </a:p>
      </dgm:t>
    </dgm:pt>
    <dgm:pt modelId="{A5C8A72E-2D84-410B-96E6-AA9FC57378C5}">
      <dgm:prSet/>
      <dgm:spPr/>
      <dgm:t>
        <a:bodyPr/>
        <a:lstStyle/>
        <a:p>
          <a:r>
            <a:rPr lang="en-US"/>
            <a:t>state space description in terms of suitable problem  description language (planning formalism)</a:t>
          </a:r>
        </a:p>
      </dgm:t>
    </dgm:pt>
    <dgm:pt modelId="{1B2A5487-4813-4D88-90E5-86E398068754}" type="parTrans" cxnId="{7890C390-BF89-42E1-A1A2-AB7DE1ED522B}">
      <dgm:prSet/>
      <dgm:spPr/>
      <dgm:t>
        <a:bodyPr/>
        <a:lstStyle/>
        <a:p>
          <a:endParaRPr lang="en-US"/>
        </a:p>
      </dgm:t>
    </dgm:pt>
    <dgm:pt modelId="{56D102A2-82A7-49DF-9CAD-E0D5BB49A4A9}" type="sibTrans" cxnId="{7890C390-BF89-42E1-A1A2-AB7DE1ED522B}">
      <dgm:prSet/>
      <dgm:spPr/>
      <dgm:t>
        <a:bodyPr/>
        <a:lstStyle/>
        <a:p>
          <a:endParaRPr lang="en-US"/>
        </a:p>
      </dgm:t>
    </dgm:pt>
    <dgm:pt modelId="{EC3170C2-3E35-441C-B8F2-305140E3C4AC}">
      <dgm:prSet/>
      <dgm:spPr/>
      <dgm:t>
        <a:bodyPr/>
        <a:lstStyle/>
        <a:p>
          <a:r>
            <a:rPr lang="en-US"/>
            <a:t>required:</a:t>
          </a:r>
        </a:p>
      </dgm:t>
    </dgm:pt>
    <dgm:pt modelId="{01F92A94-96A9-4FDA-A5A0-863FC2E2203E}" type="parTrans" cxnId="{06ABFB90-229D-4B89-8959-4B25809D84E9}">
      <dgm:prSet/>
      <dgm:spPr/>
      <dgm:t>
        <a:bodyPr/>
        <a:lstStyle/>
        <a:p>
          <a:endParaRPr lang="en-US"/>
        </a:p>
      </dgm:t>
    </dgm:pt>
    <dgm:pt modelId="{30DE3608-9344-4637-9F9E-DC99325F9EFF}" type="sibTrans" cxnId="{06ABFB90-229D-4B89-8959-4B25809D84E9}">
      <dgm:prSet/>
      <dgm:spPr/>
      <dgm:t>
        <a:bodyPr/>
        <a:lstStyle/>
        <a:p>
          <a:endParaRPr lang="en-US"/>
        </a:p>
      </dgm:t>
    </dgm:pt>
    <dgm:pt modelId="{FE7B5973-A7B1-4746-B5DF-15222A5B51B9}">
      <dgm:prSet/>
      <dgm:spPr/>
      <dgm:t>
        <a:bodyPr/>
        <a:lstStyle/>
        <a:p>
          <a:r>
            <a:rPr lang="en-US" dirty="0"/>
            <a:t>a plan, i.e., a solution for the described state space  (sequence of actions from initial state to goal)</a:t>
          </a:r>
        </a:p>
      </dgm:t>
    </dgm:pt>
    <dgm:pt modelId="{037B0A21-A96D-445E-A66B-3AB2E0C1D609}" type="parTrans" cxnId="{339D2BE8-2279-4FF6-9081-FF6BCFFCA590}">
      <dgm:prSet/>
      <dgm:spPr/>
      <dgm:t>
        <a:bodyPr/>
        <a:lstStyle/>
        <a:p>
          <a:endParaRPr lang="en-US"/>
        </a:p>
      </dgm:t>
    </dgm:pt>
    <dgm:pt modelId="{79372873-94DB-46D7-910C-B8C9F1EEF46F}" type="sibTrans" cxnId="{339D2BE8-2279-4FF6-9081-FF6BCFFCA590}">
      <dgm:prSet/>
      <dgm:spPr/>
      <dgm:t>
        <a:bodyPr/>
        <a:lstStyle/>
        <a:p>
          <a:endParaRPr lang="en-US"/>
        </a:p>
      </dgm:t>
    </dgm:pt>
    <dgm:pt modelId="{FE0339F9-4684-40E5-BCE6-C3B3A1447D5F}">
      <dgm:prSet/>
      <dgm:spPr/>
      <dgm:t>
        <a:bodyPr/>
        <a:lstStyle/>
        <a:p>
          <a:r>
            <a:rPr lang="en-US"/>
            <a:t>or a proof that no plan exists</a:t>
          </a:r>
        </a:p>
      </dgm:t>
    </dgm:pt>
    <dgm:pt modelId="{1874EDCA-3F7A-4980-AA64-2021AE8C039D}" type="parTrans" cxnId="{3E435FE1-B570-493F-B9FB-AE0DEFBD260F}">
      <dgm:prSet/>
      <dgm:spPr/>
      <dgm:t>
        <a:bodyPr/>
        <a:lstStyle/>
        <a:p>
          <a:endParaRPr lang="en-US"/>
        </a:p>
      </dgm:t>
    </dgm:pt>
    <dgm:pt modelId="{304E6D81-3873-498F-866C-A6EBF02967DB}" type="sibTrans" cxnId="{3E435FE1-B570-493F-B9FB-AE0DEFBD260F}">
      <dgm:prSet/>
      <dgm:spPr/>
      <dgm:t>
        <a:bodyPr/>
        <a:lstStyle/>
        <a:p>
          <a:endParaRPr lang="en-US"/>
        </a:p>
      </dgm:t>
    </dgm:pt>
    <dgm:pt modelId="{83D2ACFD-6843-4BBB-9985-EE68BB9E1FD4}">
      <dgm:prSet/>
      <dgm:spPr/>
      <dgm:t>
        <a:bodyPr/>
        <a:lstStyle/>
        <a:p>
          <a:r>
            <a:rPr lang="en-US"/>
            <a:t>distinguish between</a:t>
          </a:r>
        </a:p>
      </dgm:t>
    </dgm:pt>
    <dgm:pt modelId="{D6CDF5DA-7FE7-4180-8A67-BECDDDB366A1}" type="parTrans" cxnId="{1CE7E1FB-D9E1-4CD3-B9DE-3FC6CEDC2DD1}">
      <dgm:prSet/>
      <dgm:spPr/>
      <dgm:t>
        <a:bodyPr/>
        <a:lstStyle/>
        <a:p>
          <a:endParaRPr lang="en-US"/>
        </a:p>
      </dgm:t>
    </dgm:pt>
    <dgm:pt modelId="{00C1996E-4BCE-4D4B-A105-3A543082FB47}" type="sibTrans" cxnId="{1CE7E1FB-D9E1-4CD3-B9DE-3FC6CEDC2DD1}">
      <dgm:prSet/>
      <dgm:spPr/>
      <dgm:t>
        <a:bodyPr/>
        <a:lstStyle/>
        <a:p>
          <a:endParaRPr lang="en-US"/>
        </a:p>
      </dgm:t>
    </dgm:pt>
    <dgm:pt modelId="{25CD7523-EC53-4676-A995-5C58AB376EF5}">
      <dgm:prSet/>
      <dgm:spPr/>
      <dgm:t>
        <a:bodyPr/>
        <a:lstStyle/>
        <a:p>
          <a:r>
            <a:rPr lang="en-US"/>
            <a:t>optimal planning: guarantee that returned plans  are optimal, i.e., have minimal overall cost</a:t>
          </a:r>
        </a:p>
      </dgm:t>
    </dgm:pt>
    <dgm:pt modelId="{13EAECC2-BAFA-44FB-9301-0F8B5876A3E8}" type="parTrans" cxnId="{805B5183-F43E-4C12-9199-359357534370}">
      <dgm:prSet/>
      <dgm:spPr/>
      <dgm:t>
        <a:bodyPr/>
        <a:lstStyle/>
        <a:p>
          <a:endParaRPr lang="en-US"/>
        </a:p>
      </dgm:t>
    </dgm:pt>
    <dgm:pt modelId="{DEE45D00-97DF-4C83-95AC-36083AE3BAC2}" type="sibTrans" cxnId="{805B5183-F43E-4C12-9199-359357534370}">
      <dgm:prSet/>
      <dgm:spPr/>
      <dgm:t>
        <a:bodyPr/>
        <a:lstStyle/>
        <a:p>
          <a:endParaRPr lang="en-US"/>
        </a:p>
      </dgm:t>
    </dgm:pt>
    <dgm:pt modelId="{96E9712A-8FFE-4FB5-B247-B98344B64E7D}">
      <dgm:prSet/>
      <dgm:spPr/>
      <dgm:t>
        <a:bodyPr/>
        <a:lstStyle/>
        <a:p>
          <a:r>
            <a:rPr lang="en-US"/>
            <a:t>suboptimal planning (satisficing):  suboptimal plans are allowed</a:t>
          </a:r>
        </a:p>
      </dgm:t>
    </dgm:pt>
    <dgm:pt modelId="{CFCB81A3-3DAB-4B04-BAA8-C89269D22EE5}" type="parTrans" cxnId="{0FA5CD84-D103-483E-B1D7-FA5B8BB5DFB8}">
      <dgm:prSet/>
      <dgm:spPr/>
      <dgm:t>
        <a:bodyPr/>
        <a:lstStyle/>
        <a:p>
          <a:endParaRPr lang="en-US"/>
        </a:p>
      </dgm:t>
    </dgm:pt>
    <dgm:pt modelId="{6FD061AB-3085-42BA-9916-CE013FDD812A}" type="sibTrans" cxnId="{0FA5CD84-D103-483E-B1D7-FA5B8BB5DFB8}">
      <dgm:prSet/>
      <dgm:spPr/>
      <dgm:t>
        <a:bodyPr/>
        <a:lstStyle/>
        <a:p>
          <a:endParaRPr lang="en-US"/>
        </a:p>
      </dgm:t>
    </dgm:pt>
    <dgm:pt modelId="{05AA295A-9B4E-4A2E-A7C5-B62B76615E27}" type="pres">
      <dgm:prSet presAssocID="{F26997A9-E61E-46D9-BE65-5B4DDA078A9B}" presName="linear" presStyleCnt="0">
        <dgm:presLayoutVars>
          <dgm:animLvl val="lvl"/>
          <dgm:resizeHandles val="exact"/>
        </dgm:presLayoutVars>
      </dgm:prSet>
      <dgm:spPr/>
    </dgm:pt>
    <dgm:pt modelId="{0F2EA6CA-4456-4EE3-A69E-B149D343C0EA}" type="pres">
      <dgm:prSet presAssocID="{99669778-89B8-40DA-861F-EE0A6D81674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2F9366E-0E89-4588-81AD-701FECADA06B}" type="pres">
      <dgm:prSet presAssocID="{99669778-89B8-40DA-861F-EE0A6D816748}" presName="childText" presStyleLbl="revTx" presStyleIdx="0" presStyleCnt="3">
        <dgm:presLayoutVars>
          <dgm:bulletEnabled val="1"/>
        </dgm:presLayoutVars>
      </dgm:prSet>
      <dgm:spPr/>
    </dgm:pt>
    <dgm:pt modelId="{D022D0B1-C718-4A24-8FD7-319B025F1D5C}" type="pres">
      <dgm:prSet presAssocID="{EC3170C2-3E35-441C-B8F2-305140E3C4A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061B77B-540C-4D64-84C2-9E1AF793FF81}" type="pres">
      <dgm:prSet presAssocID="{EC3170C2-3E35-441C-B8F2-305140E3C4AC}" presName="childText" presStyleLbl="revTx" presStyleIdx="1" presStyleCnt="3">
        <dgm:presLayoutVars>
          <dgm:bulletEnabled val="1"/>
        </dgm:presLayoutVars>
      </dgm:prSet>
      <dgm:spPr/>
    </dgm:pt>
    <dgm:pt modelId="{BB88DF9E-B352-4202-AA38-4F42073208CD}" type="pres">
      <dgm:prSet presAssocID="{83D2ACFD-6843-4BBB-9985-EE68BB9E1FD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E71E269-8B18-49BD-88C0-46006396630C}" type="pres">
      <dgm:prSet presAssocID="{83D2ACFD-6843-4BBB-9985-EE68BB9E1FD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FF82D00-7AFB-428E-ABA0-66A8541BDD08}" type="presOf" srcId="{25CD7523-EC53-4676-A995-5C58AB376EF5}" destId="{FE71E269-8B18-49BD-88C0-46006396630C}" srcOrd="0" destOrd="0" presId="urn:microsoft.com/office/officeart/2005/8/layout/vList2"/>
    <dgm:cxn modelId="{75DB7E14-A8C7-4E2E-B3C6-EBEA285B16A5}" type="presOf" srcId="{F26997A9-E61E-46D9-BE65-5B4DDA078A9B}" destId="{05AA295A-9B4E-4A2E-A7C5-B62B76615E27}" srcOrd="0" destOrd="0" presId="urn:microsoft.com/office/officeart/2005/8/layout/vList2"/>
    <dgm:cxn modelId="{8997B442-969D-4128-8905-20F6D221136E}" type="presOf" srcId="{FE7B5973-A7B1-4746-B5DF-15222A5B51B9}" destId="{2061B77B-540C-4D64-84C2-9E1AF793FF81}" srcOrd="0" destOrd="0" presId="urn:microsoft.com/office/officeart/2005/8/layout/vList2"/>
    <dgm:cxn modelId="{805B5183-F43E-4C12-9199-359357534370}" srcId="{83D2ACFD-6843-4BBB-9985-EE68BB9E1FD4}" destId="{25CD7523-EC53-4676-A995-5C58AB376EF5}" srcOrd="0" destOrd="0" parTransId="{13EAECC2-BAFA-44FB-9301-0F8B5876A3E8}" sibTransId="{DEE45D00-97DF-4C83-95AC-36083AE3BAC2}"/>
    <dgm:cxn modelId="{0FA5CD84-D103-483E-B1D7-FA5B8BB5DFB8}" srcId="{83D2ACFD-6843-4BBB-9985-EE68BB9E1FD4}" destId="{96E9712A-8FFE-4FB5-B247-B98344B64E7D}" srcOrd="1" destOrd="0" parTransId="{CFCB81A3-3DAB-4B04-BAA8-C89269D22EE5}" sibTransId="{6FD061AB-3085-42BA-9916-CE013FDD812A}"/>
    <dgm:cxn modelId="{7890C390-BF89-42E1-A1A2-AB7DE1ED522B}" srcId="{99669778-89B8-40DA-861F-EE0A6D816748}" destId="{A5C8A72E-2D84-410B-96E6-AA9FC57378C5}" srcOrd="0" destOrd="0" parTransId="{1B2A5487-4813-4D88-90E5-86E398068754}" sibTransId="{56D102A2-82A7-49DF-9CAD-E0D5BB49A4A9}"/>
    <dgm:cxn modelId="{06ABFB90-229D-4B89-8959-4B25809D84E9}" srcId="{F26997A9-E61E-46D9-BE65-5B4DDA078A9B}" destId="{EC3170C2-3E35-441C-B8F2-305140E3C4AC}" srcOrd="1" destOrd="0" parTransId="{01F92A94-96A9-4FDA-A5A0-863FC2E2203E}" sibTransId="{30DE3608-9344-4637-9F9E-DC99325F9EFF}"/>
    <dgm:cxn modelId="{1BE45D98-8B6B-4189-84E0-D4446320BFBA}" type="presOf" srcId="{96E9712A-8FFE-4FB5-B247-B98344B64E7D}" destId="{FE71E269-8B18-49BD-88C0-46006396630C}" srcOrd="0" destOrd="1" presId="urn:microsoft.com/office/officeart/2005/8/layout/vList2"/>
    <dgm:cxn modelId="{DB93A398-FC27-45CF-A908-186009A8D945}" type="presOf" srcId="{FE0339F9-4684-40E5-BCE6-C3B3A1447D5F}" destId="{2061B77B-540C-4D64-84C2-9E1AF793FF81}" srcOrd="0" destOrd="1" presId="urn:microsoft.com/office/officeart/2005/8/layout/vList2"/>
    <dgm:cxn modelId="{0FB3879C-AED4-4035-81E5-873581672F50}" type="presOf" srcId="{99669778-89B8-40DA-861F-EE0A6D816748}" destId="{0F2EA6CA-4456-4EE3-A69E-B149D343C0EA}" srcOrd="0" destOrd="0" presId="urn:microsoft.com/office/officeart/2005/8/layout/vList2"/>
    <dgm:cxn modelId="{FAD82CAC-D4E2-453C-A19F-B27B95A6E5DB}" srcId="{F26997A9-E61E-46D9-BE65-5B4DDA078A9B}" destId="{99669778-89B8-40DA-861F-EE0A6D816748}" srcOrd="0" destOrd="0" parTransId="{F686BC20-63B4-4921-99E1-06C0FA9C5C32}" sibTransId="{56B8FADB-B818-47EC-A9CD-9AE84E1B7A5D}"/>
    <dgm:cxn modelId="{24A230AD-1439-4C3C-A823-158CA22DFBD8}" type="presOf" srcId="{83D2ACFD-6843-4BBB-9985-EE68BB9E1FD4}" destId="{BB88DF9E-B352-4202-AA38-4F42073208CD}" srcOrd="0" destOrd="0" presId="urn:microsoft.com/office/officeart/2005/8/layout/vList2"/>
    <dgm:cxn modelId="{17F4B0C0-601A-4F29-96D6-6B8A0770DD66}" type="presOf" srcId="{EC3170C2-3E35-441C-B8F2-305140E3C4AC}" destId="{D022D0B1-C718-4A24-8FD7-319B025F1D5C}" srcOrd="0" destOrd="0" presId="urn:microsoft.com/office/officeart/2005/8/layout/vList2"/>
    <dgm:cxn modelId="{3E435FE1-B570-493F-B9FB-AE0DEFBD260F}" srcId="{EC3170C2-3E35-441C-B8F2-305140E3C4AC}" destId="{FE0339F9-4684-40E5-BCE6-C3B3A1447D5F}" srcOrd="1" destOrd="0" parTransId="{1874EDCA-3F7A-4980-AA64-2021AE8C039D}" sibTransId="{304E6D81-3873-498F-866C-A6EBF02967DB}"/>
    <dgm:cxn modelId="{8655D8E1-321C-454E-A6A6-F94D4C81311C}" type="presOf" srcId="{A5C8A72E-2D84-410B-96E6-AA9FC57378C5}" destId="{72F9366E-0E89-4588-81AD-701FECADA06B}" srcOrd="0" destOrd="0" presId="urn:microsoft.com/office/officeart/2005/8/layout/vList2"/>
    <dgm:cxn modelId="{339D2BE8-2279-4FF6-9081-FF6BCFFCA590}" srcId="{EC3170C2-3E35-441C-B8F2-305140E3C4AC}" destId="{FE7B5973-A7B1-4746-B5DF-15222A5B51B9}" srcOrd="0" destOrd="0" parTransId="{037B0A21-A96D-445E-A66B-3AB2E0C1D609}" sibTransId="{79372873-94DB-46D7-910C-B8C9F1EEF46F}"/>
    <dgm:cxn modelId="{1CE7E1FB-D9E1-4CD3-B9DE-3FC6CEDC2DD1}" srcId="{F26997A9-E61E-46D9-BE65-5B4DDA078A9B}" destId="{83D2ACFD-6843-4BBB-9985-EE68BB9E1FD4}" srcOrd="2" destOrd="0" parTransId="{D6CDF5DA-7FE7-4180-8A67-BECDDDB366A1}" sibTransId="{00C1996E-4BCE-4D4B-A105-3A543082FB47}"/>
    <dgm:cxn modelId="{DF5A2282-B80F-49FE-BEF8-6C8DA9F3AE87}" type="presParOf" srcId="{05AA295A-9B4E-4A2E-A7C5-B62B76615E27}" destId="{0F2EA6CA-4456-4EE3-A69E-B149D343C0EA}" srcOrd="0" destOrd="0" presId="urn:microsoft.com/office/officeart/2005/8/layout/vList2"/>
    <dgm:cxn modelId="{2FBB9060-BD85-4FD4-A92C-109313B2742B}" type="presParOf" srcId="{05AA295A-9B4E-4A2E-A7C5-B62B76615E27}" destId="{72F9366E-0E89-4588-81AD-701FECADA06B}" srcOrd="1" destOrd="0" presId="urn:microsoft.com/office/officeart/2005/8/layout/vList2"/>
    <dgm:cxn modelId="{AEB830F7-F55E-43F7-A087-C74EAFF76B92}" type="presParOf" srcId="{05AA295A-9B4E-4A2E-A7C5-B62B76615E27}" destId="{D022D0B1-C718-4A24-8FD7-319B025F1D5C}" srcOrd="2" destOrd="0" presId="urn:microsoft.com/office/officeart/2005/8/layout/vList2"/>
    <dgm:cxn modelId="{8DD0FE5F-7F70-4AA7-ADF6-59E26028AB2F}" type="presParOf" srcId="{05AA295A-9B4E-4A2E-A7C5-B62B76615E27}" destId="{2061B77B-540C-4D64-84C2-9E1AF793FF81}" srcOrd="3" destOrd="0" presId="urn:microsoft.com/office/officeart/2005/8/layout/vList2"/>
    <dgm:cxn modelId="{6FFF65E5-0451-4DCF-92EC-EC433A6E3058}" type="presParOf" srcId="{05AA295A-9B4E-4A2E-A7C5-B62B76615E27}" destId="{BB88DF9E-B352-4202-AA38-4F42073208CD}" srcOrd="4" destOrd="0" presId="urn:microsoft.com/office/officeart/2005/8/layout/vList2"/>
    <dgm:cxn modelId="{B1A2D6DC-3DFD-4C4A-978B-91837EB1DF9B}" type="presParOf" srcId="{05AA295A-9B4E-4A2E-A7C5-B62B76615E27}" destId="{FE71E269-8B18-49BD-88C0-46006396630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9EC650-85B7-407F-B961-FE9E337E65E0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57007A2-5A55-4436-9C1D-57C47BD522B4}">
      <dgm:prSet/>
      <dgm:spPr/>
      <dgm:t>
        <a:bodyPr/>
        <a:lstStyle/>
        <a:p>
          <a:r>
            <a:rPr lang="en-US" dirty="0"/>
            <a:t>Many previously encountered problems are planning tasks:  blocks world</a:t>
          </a:r>
        </a:p>
      </dgm:t>
    </dgm:pt>
    <dgm:pt modelId="{01ECD40B-F702-49D7-982F-BF2D24AFA4E5}" type="parTrans" cxnId="{5C070B5D-380B-4461-A3D8-D09AB24AC566}">
      <dgm:prSet/>
      <dgm:spPr/>
      <dgm:t>
        <a:bodyPr/>
        <a:lstStyle/>
        <a:p>
          <a:endParaRPr lang="en-US"/>
        </a:p>
      </dgm:t>
    </dgm:pt>
    <dgm:pt modelId="{950A24C6-3753-4C3E-8058-7D37657F6082}" type="sibTrans" cxnId="{5C070B5D-380B-4461-A3D8-D09AB24AC566}">
      <dgm:prSet/>
      <dgm:spPr/>
      <dgm:t>
        <a:bodyPr/>
        <a:lstStyle/>
        <a:p>
          <a:endParaRPr lang="en-US"/>
        </a:p>
      </dgm:t>
    </dgm:pt>
    <dgm:pt modelId="{08EBD43A-6F13-4019-842D-696581E24AEA}">
      <dgm:prSet/>
      <dgm:spPr/>
      <dgm:t>
        <a:bodyPr/>
        <a:lstStyle/>
        <a:p>
          <a:r>
            <a:rPr lang="en-US"/>
            <a:t>route planning in romania  missionaries and cannibals  15-puzzle</a:t>
          </a:r>
        </a:p>
      </dgm:t>
    </dgm:pt>
    <dgm:pt modelId="{F816F811-F36E-43A6-A850-DC243DB917E4}" type="parTrans" cxnId="{DC74663E-3192-4EBE-BA31-66027528F349}">
      <dgm:prSet/>
      <dgm:spPr/>
      <dgm:t>
        <a:bodyPr/>
        <a:lstStyle/>
        <a:p>
          <a:endParaRPr lang="en-US"/>
        </a:p>
      </dgm:t>
    </dgm:pt>
    <dgm:pt modelId="{5C12DD3E-AF15-4AF9-A73E-E61428A88706}" type="sibTrans" cxnId="{DC74663E-3192-4EBE-BA31-66027528F349}">
      <dgm:prSet/>
      <dgm:spPr/>
      <dgm:t>
        <a:bodyPr/>
        <a:lstStyle/>
        <a:p>
          <a:endParaRPr lang="en-US"/>
        </a:p>
      </dgm:t>
    </dgm:pt>
    <dgm:pt modelId="{E423D94C-4159-44F4-9C52-7EDA58715A6D}">
      <dgm:prSet/>
      <dgm:spPr/>
      <dgm:t>
        <a:bodyPr/>
        <a:lstStyle/>
        <a:p>
          <a:r>
            <a:rPr lang="en-US"/>
            <a:t>New: we are now interested in general algorithms, i.e.,  the developer of the search algorithm does not know  the tasks that the algorithm needs to solve.</a:t>
          </a:r>
        </a:p>
      </dgm:t>
    </dgm:pt>
    <dgm:pt modelId="{FBFD1C7D-CB54-47E4-AB76-188AE8340B2D}" type="parTrans" cxnId="{F965010E-0126-4526-BD4B-70A9533F2EDA}">
      <dgm:prSet/>
      <dgm:spPr/>
      <dgm:t>
        <a:bodyPr/>
        <a:lstStyle/>
        <a:p>
          <a:endParaRPr lang="en-US"/>
        </a:p>
      </dgm:t>
    </dgm:pt>
    <dgm:pt modelId="{2176CD89-7B73-468B-AF13-13745ADAB11A}" type="sibTrans" cxnId="{F965010E-0126-4526-BD4B-70A9533F2EDA}">
      <dgm:prSet/>
      <dgm:spPr/>
      <dgm:t>
        <a:bodyPr/>
        <a:lstStyle/>
        <a:p>
          <a:endParaRPr lang="en-US"/>
        </a:p>
      </dgm:t>
    </dgm:pt>
    <dgm:pt modelId="{768DFD45-D4B5-4CAB-95F7-83B48022288D}">
      <dgm:prSet/>
      <dgm:spPr/>
      <dgm:t>
        <a:bodyPr/>
        <a:lstStyle/>
        <a:p>
          <a:pPr>
            <a:buNone/>
          </a:pPr>
          <a:r>
            <a:rPr lang="en-US" dirty="0"/>
            <a:t>  ⇝ no problem-specific heuristics!</a:t>
          </a:r>
          <a:br>
            <a:rPr lang="en-US" dirty="0"/>
          </a:br>
          <a:r>
            <a:rPr lang="en-US" dirty="0"/>
            <a:t>⇝ input language to model the planning task</a:t>
          </a:r>
        </a:p>
      </dgm:t>
    </dgm:pt>
    <dgm:pt modelId="{C71B85DE-6824-41CF-8C7B-0187319A9F13}" type="parTrans" cxnId="{3DAD37BD-F0A1-4308-8FF2-B58F1B2713DE}">
      <dgm:prSet/>
      <dgm:spPr/>
      <dgm:t>
        <a:bodyPr/>
        <a:lstStyle/>
        <a:p>
          <a:endParaRPr lang="sv-SE"/>
        </a:p>
      </dgm:t>
    </dgm:pt>
    <dgm:pt modelId="{7F2E1CF0-AEB6-419F-99EA-B4C2588ABA6D}" type="sibTrans" cxnId="{3DAD37BD-F0A1-4308-8FF2-B58F1B2713DE}">
      <dgm:prSet/>
      <dgm:spPr/>
      <dgm:t>
        <a:bodyPr/>
        <a:lstStyle/>
        <a:p>
          <a:endParaRPr lang="sv-SE"/>
        </a:p>
      </dgm:t>
    </dgm:pt>
    <dgm:pt modelId="{75831487-51D1-4365-B7D3-FF591F9EEA4A}" type="pres">
      <dgm:prSet presAssocID="{399EC650-85B7-407F-B961-FE9E337E65E0}" presName="linear" presStyleCnt="0">
        <dgm:presLayoutVars>
          <dgm:animLvl val="lvl"/>
          <dgm:resizeHandles val="exact"/>
        </dgm:presLayoutVars>
      </dgm:prSet>
      <dgm:spPr/>
    </dgm:pt>
    <dgm:pt modelId="{1260CAA2-C95C-4956-939B-93E8BA5280BF}" type="pres">
      <dgm:prSet presAssocID="{F57007A2-5A55-4436-9C1D-57C47BD522B4}" presName="parentText" presStyleLbl="node1" presStyleIdx="0" presStyleCnt="3" custLinFactNeighborX="-1471">
        <dgm:presLayoutVars>
          <dgm:chMax val="0"/>
          <dgm:bulletEnabled val="1"/>
        </dgm:presLayoutVars>
      </dgm:prSet>
      <dgm:spPr/>
    </dgm:pt>
    <dgm:pt modelId="{CD58720C-94DE-4546-B010-C0BE24969E3D}" type="pres">
      <dgm:prSet presAssocID="{950A24C6-3753-4C3E-8058-7D37657F6082}" presName="spacer" presStyleCnt="0"/>
      <dgm:spPr/>
    </dgm:pt>
    <dgm:pt modelId="{63DDDC60-4FE4-4CE5-99C4-0818412D04DA}" type="pres">
      <dgm:prSet presAssocID="{08EBD43A-6F13-4019-842D-696581E24AE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B270EB7-3D2F-40FB-9B06-9F309C10A659}" type="pres">
      <dgm:prSet presAssocID="{5C12DD3E-AF15-4AF9-A73E-E61428A88706}" presName="spacer" presStyleCnt="0"/>
      <dgm:spPr/>
    </dgm:pt>
    <dgm:pt modelId="{244E3CDA-058B-455F-9737-48A2D4E48170}" type="pres">
      <dgm:prSet presAssocID="{E423D94C-4159-44F4-9C52-7EDA58715A6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D7A6A94-CA7B-4AC6-A433-840F3FC03352}" type="pres">
      <dgm:prSet presAssocID="{E423D94C-4159-44F4-9C52-7EDA58715A6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965010E-0126-4526-BD4B-70A9533F2EDA}" srcId="{399EC650-85B7-407F-B961-FE9E337E65E0}" destId="{E423D94C-4159-44F4-9C52-7EDA58715A6D}" srcOrd="2" destOrd="0" parTransId="{FBFD1C7D-CB54-47E4-AB76-188AE8340B2D}" sibTransId="{2176CD89-7B73-468B-AF13-13745ADAB11A}"/>
    <dgm:cxn modelId="{DC74663E-3192-4EBE-BA31-66027528F349}" srcId="{399EC650-85B7-407F-B961-FE9E337E65E0}" destId="{08EBD43A-6F13-4019-842D-696581E24AEA}" srcOrd="1" destOrd="0" parTransId="{F816F811-F36E-43A6-A850-DC243DB917E4}" sibTransId="{5C12DD3E-AF15-4AF9-A73E-E61428A88706}"/>
    <dgm:cxn modelId="{5C070B5D-380B-4461-A3D8-D09AB24AC566}" srcId="{399EC650-85B7-407F-B961-FE9E337E65E0}" destId="{F57007A2-5A55-4436-9C1D-57C47BD522B4}" srcOrd="0" destOrd="0" parTransId="{01ECD40B-F702-49D7-982F-BF2D24AFA4E5}" sibTransId="{950A24C6-3753-4C3E-8058-7D37657F6082}"/>
    <dgm:cxn modelId="{CC013C60-6A72-43F1-A067-D8030F9BE34F}" type="presOf" srcId="{399EC650-85B7-407F-B961-FE9E337E65E0}" destId="{75831487-51D1-4365-B7D3-FF591F9EEA4A}" srcOrd="0" destOrd="0" presId="urn:microsoft.com/office/officeart/2005/8/layout/vList2"/>
    <dgm:cxn modelId="{947BC372-7C0C-493F-AF74-ABA65933BB38}" type="presOf" srcId="{768DFD45-D4B5-4CAB-95F7-83B48022288D}" destId="{1D7A6A94-CA7B-4AC6-A433-840F3FC03352}" srcOrd="0" destOrd="0" presId="urn:microsoft.com/office/officeart/2005/8/layout/vList2"/>
    <dgm:cxn modelId="{A46FB176-4E21-43D2-8050-DB3FD6EEDED3}" type="presOf" srcId="{08EBD43A-6F13-4019-842D-696581E24AEA}" destId="{63DDDC60-4FE4-4CE5-99C4-0818412D04DA}" srcOrd="0" destOrd="0" presId="urn:microsoft.com/office/officeart/2005/8/layout/vList2"/>
    <dgm:cxn modelId="{DC845BA7-5C06-44DA-BD03-373FA692CC84}" type="presOf" srcId="{F57007A2-5A55-4436-9C1D-57C47BD522B4}" destId="{1260CAA2-C95C-4956-939B-93E8BA5280BF}" srcOrd="0" destOrd="0" presId="urn:microsoft.com/office/officeart/2005/8/layout/vList2"/>
    <dgm:cxn modelId="{3DAD37BD-F0A1-4308-8FF2-B58F1B2713DE}" srcId="{E423D94C-4159-44F4-9C52-7EDA58715A6D}" destId="{768DFD45-D4B5-4CAB-95F7-83B48022288D}" srcOrd="0" destOrd="0" parTransId="{C71B85DE-6824-41CF-8C7B-0187319A9F13}" sibTransId="{7F2E1CF0-AEB6-419F-99EA-B4C2588ABA6D}"/>
    <dgm:cxn modelId="{D21B05ED-2EBB-49D6-9D5F-903B708DFE91}" type="presOf" srcId="{E423D94C-4159-44F4-9C52-7EDA58715A6D}" destId="{244E3CDA-058B-455F-9737-48A2D4E48170}" srcOrd="0" destOrd="0" presId="urn:microsoft.com/office/officeart/2005/8/layout/vList2"/>
    <dgm:cxn modelId="{7DD15E76-0375-4145-A53B-D4E3C08B4B53}" type="presParOf" srcId="{75831487-51D1-4365-B7D3-FF591F9EEA4A}" destId="{1260CAA2-C95C-4956-939B-93E8BA5280BF}" srcOrd="0" destOrd="0" presId="urn:microsoft.com/office/officeart/2005/8/layout/vList2"/>
    <dgm:cxn modelId="{7728E4F9-D611-48D1-B2E0-0E76E46AF01B}" type="presParOf" srcId="{75831487-51D1-4365-B7D3-FF591F9EEA4A}" destId="{CD58720C-94DE-4546-B010-C0BE24969E3D}" srcOrd="1" destOrd="0" presId="urn:microsoft.com/office/officeart/2005/8/layout/vList2"/>
    <dgm:cxn modelId="{5445080D-FE63-4464-99C0-BE97350CD370}" type="presParOf" srcId="{75831487-51D1-4365-B7D3-FF591F9EEA4A}" destId="{63DDDC60-4FE4-4CE5-99C4-0818412D04DA}" srcOrd="2" destOrd="0" presId="urn:microsoft.com/office/officeart/2005/8/layout/vList2"/>
    <dgm:cxn modelId="{0832D85E-596A-4AB1-9622-6AB7E48A9EDA}" type="presParOf" srcId="{75831487-51D1-4365-B7D3-FF591F9EEA4A}" destId="{4B270EB7-3D2F-40FB-9B06-9F309C10A659}" srcOrd="3" destOrd="0" presId="urn:microsoft.com/office/officeart/2005/8/layout/vList2"/>
    <dgm:cxn modelId="{A2379B90-1C69-47BC-BBF6-5402F4AACBEC}" type="presParOf" srcId="{75831487-51D1-4365-B7D3-FF591F9EEA4A}" destId="{244E3CDA-058B-455F-9737-48A2D4E48170}" srcOrd="4" destOrd="0" presId="urn:microsoft.com/office/officeart/2005/8/layout/vList2"/>
    <dgm:cxn modelId="{781D7353-E071-4054-A9C5-82455EB03468}" type="presParOf" srcId="{75831487-51D1-4365-B7D3-FF591F9EEA4A}" destId="{1D7A6A94-CA7B-4AC6-A433-840F3FC0335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D12112-217D-4094-9396-A2C5C363B6B5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D8E4024-2B12-4C94-B2D3-32B1E3F9C616}">
      <dgm:prSet/>
      <dgm:spPr/>
      <dgm:t>
        <a:bodyPr/>
        <a:lstStyle/>
        <a:p>
          <a:r>
            <a:rPr lang="en-US"/>
            <a:t>How do we represent state spaces in the computer?</a:t>
          </a:r>
        </a:p>
      </dgm:t>
    </dgm:pt>
    <dgm:pt modelId="{60995597-145C-492E-9471-9395E5FEF45C}" type="parTrans" cxnId="{40294602-234E-4046-BB86-D4A2BBD7856A}">
      <dgm:prSet/>
      <dgm:spPr/>
      <dgm:t>
        <a:bodyPr/>
        <a:lstStyle/>
        <a:p>
          <a:endParaRPr lang="en-US"/>
        </a:p>
      </dgm:t>
    </dgm:pt>
    <dgm:pt modelId="{AC18A6B8-D8F8-4B30-898F-4DE84930456E}" type="sibTrans" cxnId="{40294602-234E-4046-BB86-D4A2BBD7856A}">
      <dgm:prSet/>
      <dgm:spPr/>
      <dgm:t>
        <a:bodyPr/>
        <a:lstStyle/>
        <a:p>
          <a:endParaRPr lang="en-US"/>
        </a:p>
      </dgm:t>
    </dgm:pt>
    <dgm:pt modelId="{DDE39BDD-A7F1-48A8-A465-244C2A073571}">
      <dgm:prSet/>
      <dgm:spPr/>
      <dgm:t>
        <a:bodyPr/>
        <a:lstStyle/>
        <a:p>
          <a:r>
            <a:rPr lang="en-US" dirty="0"/>
            <a:t>previously: as black box</a:t>
          </a:r>
        </a:p>
      </dgm:t>
    </dgm:pt>
    <dgm:pt modelId="{517A43C4-3C8F-436F-BB58-E534F53DDEC7}" type="parTrans" cxnId="{12C35CA1-3E65-4D05-9CC5-12A8130E6620}">
      <dgm:prSet/>
      <dgm:spPr/>
      <dgm:t>
        <a:bodyPr/>
        <a:lstStyle/>
        <a:p>
          <a:endParaRPr lang="en-US"/>
        </a:p>
      </dgm:t>
    </dgm:pt>
    <dgm:pt modelId="{ECEFA9DB-1BCA-4FB1-B00C-627C3F9554CF}" type="sibTrans" cxnId="{12C35CA1-3E65-4D05-9CC5-12A8130E6620}">
      <dgm:prSet/>
      <dgm:spPr/>
      <dgm:t>
        <a:bodyPr/>
        <a:lstStyle/>
        <a:p>
          <a:endParaRPr lang="en-US"/>
        </a:p>
      </dgm:t>
    </dgm:pt>
    <dgm:pt modelId="{B8D10EFF-4034-49FD-ADD8-28FD84A0F2F3}">
      <dgm:prSet/>
      <dgm:spPr/>
      <dgm:t>
        <a:bodyPr/>
        <a:lstStyle/>
        <a:p>
          <a:r>
            <a:rPr lang="en-US" dirty="0"/>
            <a:t>now: as declarative description</a:t>
          </a:r>
        </a:p>
      </dgm:t>
    </dgm:pt>
    <dgm:pt modelId="{248AC420-E588-45DD-8580-74F3C7C2649D}" type="parTrans" cxnId="{552D6483-6153-4020-983B-3C2ED143A5E4}">
      <dgm:prSet/>
      <dgm:spPr/>
      <dgm:t>
        <a:bodyPr/>
        <a:lstStyle/>
        <a:p>
          <a:endParaRPr lang="en-US"/>
        </a:p>
      </dgm:t>
    </dgm:pt>
    <dgm:pt modelId="{E3D89C87-FDA8-4DA4-A4CC-EFEB188B1D7A}" type="sibTrans" cxnId="{552D6483-6153-4020-983B-3C2ED143A5E4}">
      <dgm:prSet/>
      <dgm:spPr/>
      <dgm:t>
        <a:bodyPr/>
        <a:lstStyle/>
        <a:p>
          <a:endParaRPr lang="en-US"/>
        </a:p>
      </dgm:t>
    </dgm:pt>
    <dgm:pt modelId="{417BBFC8-340C-4C8D-80D4-1D556D3E3E7C}">
      <dgm:prSet/>
      <dgm:spPr/>
      <dgm:t>
        <a:bodyPr/>
        <a:lstStyle/>
        <a:p>
          <a:r>
            <a:rPr lang="en-US"/>
            <a:t>represent state spaces declaratively:</a:t>
          </a:r>
        </a:p>
      </dgm:t>
    </dgm:pt>
    <dgm:pt modelId="{D9584724-3BEC-4F1E-9367-F0B0B5E187A7}" type="parTrans" cxnId="{E95D56CF-1331-48B1-99A8-730A73190DD5}">
      <dgm:prSet/>
      <dgm:spPr/>
      <dgm:t>
        <a:bodyPr/>
        <a:lstStyle/>
        <a:p>
          <a:endParaRPr lang="en-US"/>
        </a:p>
      </dgm:t>
    </dgm:pt>
    <dgm:pt modelId="{4805EEDF-2AAC-4D0E-AC42-B17AD5ADFA88}" type="sibTrans" cxnId="{E95D56CF-1331-48B1-99A8-730A73190DD5}">
      <dgm:prSet/>
      <dgm:spPr/>
      <dgm:t>
        <a:bodyPr/>
        <a:lstStyle/>
        <a:p>
          <a:endParaRPr lang="en-US"/>
        </a:p>
      </dgm:t>
    </dgm:pt>
    <dgm:pt modelId="{4486D13B-BAF2-48D1-8EEA-81D8FC656030}">
      <dgm:prSet/>
      <dgm:spPr/>
      <dgm:t>
        <a:bodyPr/>
        <a:lstStyle/>
        <a:p>
          <a:r>
            <a:rPr lang="en-US" dirty="0"/>
            <a:t>compact description of state space as input to algorithms</a:t>
          </a:r>
          <a:br>
            <a:rPr lang="en-US" dirty="0"/>
          </a:br>
          <a:r>
            <a:rPr lang="en-US" dirty="0"/>
            <a:t>⇝ state spaces exponentially larger than the input</a:t>
          </a:r>
        </a:p>
      </dgm:t>
    </dgm:pt>
    <dgm:pt modelId="{032331B3-6786-41B8-ACB5-1B807559D6B0}" type="parTrans" cxnId="{2966B95E-47C2-44BB-BC5E-892376FA3A4F}">
      <dgm:prSet/>
      <dgm:spPr/>
      <dgm:t>
        <a:bodyPr/>
        <a:lstStyle/>
        <a:p>
          <a:endParaRPr lang="en-US"/>
        </a:p>
      </dgm:t>
    </dgm:pt>
    <dgm:pt modelId="{757F3015-A144-45DE-9F56-F3B872A78306}" type="sibTrans" cxnId="{2966B95E-47C2-44BB-BC5E-892376FA3A4F}">
      <dgm:prSet/>
      <dgm:spPr/>
      <dgm:t>
        <a:bodyPr/>
        <a:lstStyle/>
        <a:p>
          <a:endParaRPr lang="en-US"/>
        </a:p>
      </dgm:t>
    </dgm:pt>
    <dgm:pt modelId="{C062142D-84F7-47A5-B013-4BD02BB21AF3}">
      <dgm:prSet/>
      <dgm:spPr/>
      <dgm:t>
        <a:bodyPr/>
        <a:lstStyle/>
        <a:p>
          <a:r>
            <a:rPr lang="en-US" dirty="0"/>
            <a:t>algorithms directly operate on compact description</a:t>
          </a:r>
          <a:br>
            <a:rPr lang="en-US" dirty="0"/>
          </a:br>
          <a:r>
            <a:rPr lang="en-US" dirty="0"/>
            <a:t>⇝ allows automatic reasoning about problem:  reformulation, simplification, abstraction, etc.</a:t>
          </a:r>
        </a:p>
      </dgm:t>
    </dgm:pt>
    <dgm:pt modelId="{0A037CC2-168E-489F-BCA5-CDD7DAA70170}" type="parTrans" cxnId="{A83A9BE5-17BE-4688-BC41-5691562B3EB3}">
      <dgm:prSet/>
      <dgm:spPr/>
      <dgm:t>
        <a:bodyPr/>
        <a:lstStyle/>
        <a:p>
          <a:endParaRPr lang="en-US"/>
        </a:p>
      </dgm:t>
    </dgm:pt>
    <dgm:pt modelId="{C0C19A17-2D92-4F36-A708-E870020F8358}" type="sibTrans" cxnId="{A83A9BE5-17BE-4688-BC41-5691562B3EB3}">
      <dgm:prSet/>
      <dgm:spPr/>
      <dgm:t>
        <a:bodyPr/>
        <a:lstStyle/>
        <a:p>
          <a:endParaRPr lang="en-US"/>
        </a:p>
      </dgm:t>
    </dgm:pt>
    <dgm:pt modelId="{939B7724-327A-4B76-A13D-7226BFACD194}" type="pres">
      <dgm:prSet presAssocID="{97D12112-217D-4094-9396-A2C5C363B6B5}" presName="linear" presStyleCnt="0">
        <dgm:presLayoutVars>
          <dgm:animLvl val="lvl"/>
          <dgm:resizeHandles val="exact"/>
        </dgm:presLayoutVars>
      </dgm:prSet>
      <dgm:spPr/>
    </dgm:pt>
    <dgm:pt modelId="{F660D174-59D5-466C-A5BA-784F97876D15}" type="pres">
      <dgm:prSet presAssocID="{3D8E4024-2B12-4C94-B2D3-32B1E3F9C6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CFDF71C-E2BD-48AC-904D-1556BA1A4949}" type="pres">
      <dgm:prSet presAssocID="{AC18A6B8-D8F8-4B30-898F-4DE84930456E}" presName="spacer" presStyleCnt="0"/>
      <dgm:spPr/>
    </dgm:pt>
    <dgm:pt modelId="{C37A84B7-00A4-474A-ACB1-702E9863A91D}" type="pres">
      <dgm:prSet presAssocID="{DDE39BDD-A7F1-48A8-A465-244C2A073571}" presName="parentText" presStyleLbl="node1" presStyleIdx="1" presStyleCnt="4" custScaleX="83929" custLinFactNeighborX="-8035">
        <dgm:presLayoutVars>
          <dgm:chMax val="0"/>
          <dgm:bulletEnabled val="1"/>
        </dgm:presLayoutVars>
      </dgm:prSet>
      <dgm:spPr/>
    </dgm:pt>
    <dgm:pt modelId="{C3DDD4FD-B6C8-4BF5-8BCF-A88071ECA73F}" type="pres">
      <dgm:prSet presAssocID="{ECEFA9DB-1BCA-4FB1-B00C-627C3F9554CF}" presName="spacer" presStyleCnt="0"/>
      <dgm:spPr/>
    </dgm:pt>
    <dgm:pt modelId="{8625D7F5-0A48-4BD4-8FDB-CE1C2661E901}" type="pres">
      <dgm:prSet presAssocID="{B8D10EFF-4034-49FD-ADD8-28FD84A0F2F3}" presName="parentText" presStyleLbl="node1" presStyleIdx="2" presStyleCnt="4" custScaleX="82142" custLinFactNeighborX="-8929">
        <dgm:presLayoutVars>
          <dgm:chMax val="0"/>
          <dgm:bulletEnabled val="1"/>
        </dgm:presLayoutVars>
      </dgm:prSet>
      <dgm:spPr/>
    </dgm:pt>
    <dgm:pt modelId="{136FF142-398A-48E8-8CDA-CB3148101982}" type="pres">
      <dgm:prSet presAssocID="{E3D89C87-FDA8-4DA4-A4CC-EFEB188B1D7A}" presName="spacer" presStyleCnt="0"/>
      <dgm:spPr/>
    </dgm:pt>
    <dgm:pt modelId="{6787A4EF-08B9-4BFD-9BF1-48AE6CD7E5EA}" type="pres">
      <dgm:prSet presAssocID="{417BBFC8-340C-4C8D-80D4-1D556D3E3E7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73CC276-9A48-404A-B3D7-7FEF8A3C5C9B}" type="pres">
      <dgm:prSet presAssocID="{417BBFC8-340C-4C8D-80D4-1D556D3E3E7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0294602-234E-4046-BB86-D4A2BBD7856A}" srcId="{97D12112-217D-4094-9396-A2C5C363B6B5}" destId="{3D8E4024-2B12-4C94-B2D3-32B1E3F9C616}" srcOrd="0" destOrd="0" parTransId="{60995597-145C-492E-9471-9395E5FEF45C}" sibTransId="{AC18A6B8-D8F8-4B30-898F-4DE84930456E}"/>
    <dgm:cxn modelId="{2966B95E-47C2-44BB-BC5E-892376FA3A4F}" srcId="{417BBFC8-340C-4C8D-80D4-1D556D3E3E7C}" destId="{4486D13B-BAF2-48D1-8EEA-81D8FC656030}" srcOrd="0" destOrd="0" parTransId="{032331B3-6786-41B8-ACB5-1B807559D6B0}" sibTransId="{757F3015-A144-45DE-9F56-F3B872A78306}"/>
    <dgm:cxn modelId="{7A072266-BFBE-41E6-B155-047199CA40ED}" type="presOf" srcId="{97D12112-217D-4094-9396-A2C5C363B6B5}" destId="{939B7724-327A-4B76-A13D-7226BFACD194}" srcOrd="0" destOrd="0" presId="urn:microsoft.com/office/officeart/2005/8/layout/vList2"/>
    <dgm:cxn modelId="{2B80D07A-048C-4AC2-B7FF-ED0F2FA9B587}" type="presOf" srcId="{C062142D-84F7-47A5-B013-4BD02BB21AF3}" destId="{073CC276-9A48-404A-B3D7-7FEF8A3C5C9B}" srcOrd="0" destOrd="1" presId="urn:microsoft.com/office/officeart/2005/8/layout/vList2"/>
    <dgm:cxn modelId="{49D51C80-5685-4B7A-A8AF-697B4D6E5D7E}" type="presOf" srcId="{B8D10EFF-4034-49FD-ADD8-28FD84A0F2F3}" destId="{8625D7F5-0A48-4BD4-8FDB-CE1C2661E901}" srcOrd="0" destOrd="0" presId="urn:microsoft.com/office/officeart/2005/8/layout/vList2"/>
    <dgm:cxn modelId="{552D6483-6153-4020-983B-3C2ED143A5E4}" srcId="{97D12112-217D-4094-9396-A2C5C363B6B5}" destId="{B8D10EFF-4034-49FD-ADD8-28FD84A0F2F3}" srcOrd="2" destOrd="0" parTransId="{248AC420-E588-45DD-8580-74F3C7C2649D}" sibTransId="{E3D89C87-FDA8-4DA4-A4CC-EFEB188B1D7A}"/>
    <dgm:cxn modelId="{07879796-9955-4130-B714-85AEA07AA2D5}" type="presOf" srcId="{4486D13B-BAF2-48D1-8EEA-81D8FC656030}" destId="{073CC276-9A48-404A-B3D7-7FEF8A3C5C9B}" srcOrd="0" destOrd="0" presId="urn:microsoft.com/office/officeart/2005/8/layout/vList2"/>
    <dgm:cxn modelId="{527A9A96-061A-45C7-9B14-811338D20C37}" type="presOf" srcId="{3D8E4024-2B12-4C94-B2D3-32B1E3F9C616}" destId="{F660D174-59D5-466C-A5BA-784F97876D15}" srcOrd="0" destOrd="0" presId="urn:microsoft.com/office/officeart/2005/8/layout/vList2"/>
    <dgm:cxn modelId="{12C35CA1-3E65-4D05-9CC5-12A8130E6620}" srcId="{97D12112-217D-4094-9396-A2C5C363B6B5}" destId="{DDE39BDD-A7F1-48A8-A465-244C2A073571}" srcOrd="1" destOrd="0" parTransId="{517A43C4-3C8F-436F-BB58-E534F53DDEC7}" sibTransId="{ECEFA9DB-1BCA-4FB1-B00C-627C3F9554CF}"/>
    <dgm:cxn modelId="{019A21A5-F282-4CC9-893A-A0DA0CDBC6C6}" type="presOf" srcId="{DDE39BDD-A7F1-48A8-A465-244C2A073571}" destId="{C37A84B7-00A4-474A-ACB1-702E9863A91D}" srcOrd="0" destOrd="0" presId="urn:microsoft.com/office/officeart/2005/8/layout/vList2"/>
    <dgm:cxn modelId="{941E96BC-3DE7-4F5C-B134-1EF99F1050F8}" type="presOf" srcId="{417BBFC8-340C-4C8D-80D4-1D556D3E3E7C}" destId="{6787A4EF-08B9-4BFD-9BF1-48AE6CD7E5EA}" srcOrd="0" destOrd="0" presId="urn:microsoft.com/office/officeart/2005/8/layout/vList2"/>
    <dgm:cxn modelId="{E95D56CF-1331-48B1-99A8-730A73190DD5}" srcId="{97D12112-217D-4094-9396-A2C5C363B6B5}" destId="{417BBFC8-340C-4C8D-80D4-1D556D3E3E7C}" srcOrd="3" destOrd="0" parTransId="{D9584724-3BEC-4F1E-9367-F0B0B5E187A7}" sibTransId="{4805EEDF-2AAC-4D0E-AC42-B17AD5ADFA88}"/>
    <dgm:cxn modelId="{A83A9BE5-17BE-4688-BC41-5691562B3EB3}" srcId="{417BBFC8-340C-4C8D-80D4-1D556D3E3E7C}" destId="{C062142D-84F7-47A5-B013-4BD02BB21AF3}" srcOrd="1" destOrd="0" parTransId="{0A037CC2-168E-489F-BCA5-CDD7DAA70170}" sibTransId="{C0C19A17-2D92-4F36-A708-E870020F8358}"/>
    <dgm:cxn modelId="{6F654DCC-D4DD-434D-B06C-4BCBA8E93E87}" type="presParOf" srcId="{939B7724-327A-4B76-A13D-7226BFACD194}" destId="{F660D174-59D5-466C-A5BA-784F97876D15}" srcOrd="0" destOrd="0" presId="urn:microsoft.com/office/officeart/2005/8/layout/vList2"/>
    <dgm:cxn modelId="{FBE12699-711E-40CB-BA44-097645DE6ACF}" type="presParOf" srcId="{939B7724-327A-4B76-A13D-7226BFACD194}" destId="{CCFDF71C-E2BD-48AC-904D-1556BA1A4949}" srcOrd="1" destOrd="0" presId="urn:microsoft.com/office/officeart/2005/8/layout/vList2"/>
    <dgm:cxn modelId="{EEBAEF23-A5D1-4BA7-A5F0-B34400D5BEC0}" type="presParOf" srcId="{939B7724-327A-4B76-A13D-7226BFACD194}" destId="{C37A84B7-00A4-474A-ACB1-702E9863A91D}" srcOrd="2" destOrd="0" presId="urn:microsoft.com/office/officeart/2005/8/layout/vList2"/>
    <dgm:cxn modelId="{6E68DADF-0A48-453D-A581-E1E2D16F6B87}" type="presParOf" srcId="{939B7724-327A-4B76-A13D-7226BFACD194}" destId="{C3DDD4FD-B6C8-4BF5-8BCF-A88071ECA73F}" srcOrd="3" destOrd="0" presId="urn:microsoft.com/office/officeart/2005/8/layout/vList2"/>
    <dgm:cxn modelId="{821B3A97-94B3-4EC2-A204-9E9C48C415F6}" type="presParOf" srcId="{939B7724-327A-4B76-A13D-7226BFACD194}" destId="{8625D7F5-0A48-4BD4-8FDB-CE1C2661E901}" srcOrd="4" destOrd="0" presId="urn:microsoft.com/office/officeart/2005/8/layout/vList2"/>
    <dgm:cxn modelId="{7C9E08B9-5E10-4A16-9CE5-53FBE9C27ED8}" type="presParOf" srcId="{939B7724-327A-4B76-A13D-7226BFACD194}" destId="{136FF142-398A-48E8-8CDA-CB3148101982}" srcOrd="5" destOrd="0" presId="urn:microsoft.com/office/officeart/2005/8/layout/vList2"/>
    <dgm:cxn modelId="{CD359EB5-D2B9-4E22-9CF6-B6CB03EBCD1D}" type="presParOf" srcId="{939B7724-327A-4B76-A13D-7226BFACD194}" destId="{6787A4EF-08B9-4BFD-9BF1-48AE6CD7E5EA}" srcOrd="6" destOrd="0" presId="urn:microsoft.com/office/officeart/2005/8/layout/vList2"/>
    <dgm:cxn modelId="{D5838AB0-26D0-455E-8886-E18844E87699}" type="presParOf" srcId="{939B7724-327A-4B76-A13D-7226BFACD194}" destId="{073CC276-9A48-404A-B3D7-7FEF8A3C5C9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2A1E97-9958-4B98-B88D-4A8973B891C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B8BBAB-A52D-41F6-A310-A3DF2763B347}">
      <dgm:prSet/>
      <dgm:spPr/>
      <dgm:t>
        <a:bodyPr/>
        <a:lstStyle/>
        <a:p>
          <a:r>
            <a:rPr lang="en-US" dirty="0"/>
            <a:t>planning: search in general state spaces</a:t>
          </a:r>
        </a:p>
      </dgm:t>
    </dgm:pt>
    <dgm:pt modelId="{466FB974-11BC-4822-A0E2-D3349C3A706C}" type="parTrans" cxnId="{F0FA4AB0-9DBD-41B9-BD57-0BB2CDF38BD5}">
      <dgm:prSet/>
      <dgm:spPr/>
      <dgm:t>
        <a:bodyPr/>
        <a:lstStyle/>
        <a:p>
          <a:endParaRPr lang="en-US"/>
        </a:p>
      </dgm:t>
    </dgm:pt>
    <dgm:pt modelId="{B48AFFD3-FD1F-4B24-9457-CD1D07294A84}" type="sibTrans" cxnId="{F0FA4AB0-9DBD-41B9-BD57-0BB2CDF38BD5}">
      <dgm:prSet/>
      <dgm:spPr/>
      <dgm:t>
        <a:bodyPr/>
        <a:lstStyle/>
        <a:p>
          <a:endParaRPr lang="en-US"/>
        </a:p>
      </dgm:t>
    </dgm:pt>
    <dgm:pt modelId="{D5ED62BA-31E0-4EC3-A77B-0EF72454A17D}">
      <dgm:prSet/>
      <dgm:spPr/>
      <dgm:t>
        <a:bodyPr/>
        <a:lstStyle/>
        <a:p>
          <a:r>
            <a:rPr lang="en-US"/>
            <a:t>input: compact, declarative description of state space</a:t>
          </a:r>
        </a:p>
      </dgm:t>
    </dgm:pt>
    <dgm:pt modelId="{1A2713F5-30C5-468F-A107-DD14F2873475}" type="parTrans" cxnId="{C173F4A4-270C-40C9-BCC9-87368038E1F1}">
      <dgm:prSet/>
      <dgm:spPr/>
      <dgm:t>
        <a:bodyPr/>
        <a:lstStyle/>
        <a:p>
          <a:endParaRPr lang="en-US"/>
        </a:p>
      </dgm:t>
    </dgm:pt>
    <dgm:pt modelId="{3AEF455E-D513-42A9-BBE8-981C25BC2982}" type="sibTrans" cxnId="{C173F4A4-270C-40C9-BCC9-87368038E1F1}">
      <dgm:prSet/>
      <dgm:spPr/>
      <dgm:t>
        <a:bodyPr/>
        <a:lstStyle/>
        <a:p>
          <a:endParaRPr lang="en-US"/>
        </a:p>
      </dgm:t>
    </dgm:pt>
    <dgm:pt modelId="{FBDEB824-DE2C-4A6B-9F98-0A4FF22917BA}" type="pres">
      <dgm:prSet presAssocID="{722A1E97-9958-4B98-B88D-4A8973B891C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FE910F8-C41C-49A7-ACA9-EC5409416AE4}" type="pres">
      <dgm:prSet presAssocID="{37B8BBAB-A52D-41F6-A310-A3DF2763B347}" presName="hierRoot1" presStyleCnt="0"/>
      <dgm:spPr/>
    </dgm:pt>
    <dgm:pt modelId="{FCD8BDE6-E971-4CBE-840A-D436D8E6EC1C}" type="pres">
      <dgm:prSet presAssocID="{37B8BBAB-A52D-41F6-A310-A3DF2763B347}" presName="composite" presStyleCnt="0"/>
      <dgm:spPr/>
    </dgm:pt>
    <dgm:pt modelId="{7DB3E11F-6F26-4761-95C8-977DC21995DA}" type="pres">
      <dgm:prSet presAssocID="{37B8BBAB-A52D-41F6-A310-A3DF2763B347}" presName="background" presStyleLbl="node0" presStyleIdx="0" presStyleCnt="2"/>
      <dgm:spPr/>
    </dgm:pt>
    <dgm:pt modelId="{FD0E33FB-947F-4F29-9424-117F88691082}" type="pres">
      <dgm:prSet presAssocID="{37B8BBAB-A52D-41F6-A310-A3DF2763B347}" presName="text" presStyleLbl="fgAcc0" presStyleIdx="0" presStyleCnt="2">
        <dgm:presLayoutVars>
          <dgm:chPref val="3"/>
        </dgm:presLayoutVars>
      </dgm:prSet>
      <dgm:spPr/>
    </dgm:pt>
    <dgm:pt modelId="{DA536761-904C-40FF-9556-1C3AE72E06C9}" type="pres">
      <dgm:prSet presAssocID="{37B8BBAB-A52D-41F6-A310-A3DF2763B347}" presName="hierChild2" presStyleCnt="0"/>
      <dgm:spPr/>
    </dgm:pt>
    <dgm:pt modelId="{2C4272A3-3BAC-42FA-AE63-E88A782D8E52}" type="pres">
      <dgm:prSet presAssocID="{D5ED62BA-31E0-4EC3-A77B-0EF72454A17D}" presName="hierRoot1" presStyleCnt="0"/>
      <dgm:spPr/>
    </dgm:pt>
    <dgm:pt modelId="{62BA4420-0769-4201-8295-B5B4BF1D9F86}" type="pres">
      <dgm:prSet presAssocID="{D5ED62BA-31E0-4EC3-A77B-0EF72454A17D}" presName="composite" presStyleCnt="0"/>
      <dgm:spPr/>
    </dgm:pt>
    <dgm:pt modelId="{7704400F-0AFA-4737-8A1A-7B5609426B19}" type="pres">
      <dgm:prSet presAssocID="{D5ED62BA-31E0-4EC3-A77B-0EF72454A17D}" presName="background" presStyleLbl="node0" presStyleIdx="1" presStyleCnt="2"/>
      <dgm:spPr/>
    </dgm:pt>
    <dgm:pt modelId="{7B134067-F122-4F82-9399-340509B318E2}" type="pres">
      <dgm:prSet presAssocID="{D5ED62BA-31E0-4EC3-A77B-0EF72454A17D}" presName="text" presStyleLbl="fgAcc0" presStyleIdx="1" presStyleCnt="2">
        <dgm:presLayoutVars>
          <dgm:chPref val="3"/>
        </dgm:presLayoutVars>
      </dgm:prSet>
      <dgm:spPr/>
    </dgm:pt>
    <dgm:pt modelId="{4C3256A0-7D6B-4DAB-811F-B44E0F7CBB94}" type="pres">
      <dgm:prSet presAssocID="{D5ED62BA-31E0-4EC3-A77B-0EF72454A17D}" presName="hierChild2" presStyleCnt="0"/>
      <dgm:spPr/>
    </dgm:pt>
  </dgm:ptLst>
  <dgm:cxnLst>
    <dgm:cxn modelId="{A1EB510C-7B4A-41C8-B013-E6FD5C49812F}" type="presOf" srcId="{722A1E97-9958-4B98-B88D-4A8973B891C4}" destId="{FBDEB824-DE2C-4A6B-9F98-0A4FF22917BA}" srcOrd="0" destOrd="0" presId="urn:microsoft.com/office/officeart/2005/8/layout/hierarchy1"/>
    <dgm:cxn modelId="{AFCAF18D-3795-4189-BA59-07CD3D0D1FD2}" type="presOf" srcId="{37B8BBAB-A52D-41F6-A310-A3DF2763B347}" destId="{FD0E33FB-947F-4F29-9424-117F88691082}" srcOrd="0" destOrd="0" presId="urn:microsoft.com/office/officeart/2005/8/layout/hierarchy1"/>
    <dgm:cxn modelId="{C173F4A4-270C-40C9-BCC9-87368038E1F1}" srcId="{722A1E97-9958-4B98-B88D-4A8973B891C4}" destId="{D5ED62BA-31E0-4EC3-A77B-0EF72454A17D}" srcOrd="1" destOrd="0" parTransId="{1A2713F5-30C5-468F-A107-DD14F2873475}" sibTransId="{3AEF455E-D513-42A9-BBE8-981C25BC2982}"/>
    <dgm:cxn modelId="{F0FA4AB0-9DBD-41B9-BD57-0BB2CDF38BD5}" srcId="{722A1E97-9958-4B98-B88D-4A8973B891C4}" destId="{37B8BBAB-A52D-41F6-A310-A3DF2763B347}" srcOrd="0" destOrd="0" parTransId="{466FB974-11BC-4822-A0E2-D3349C3A706C}" sibTransId="{B48AFFD3-FD1F-4B24-9457-CD1D07294A84}"/>
    <dgm:cxn modelId="{78FACAC4-0607-4278-B6B0-DE8C3451F770}" type="presOf" srcId="{D5ED62BA-31E0-4EC3-A77B-0EF72454A17D}" destId="{7B134067-F122-4F82-9399-340509B318E2}" srcOrd="0" destOrd="0" presId="urn:microsoft.com/office/officeart/2005/8/layout/hierarchy1"/>
    <dgm:cxn modelId="{4B3C977E-400D-4042-B7E0-6D1EAF29708F}" type="presParOf" srcId="{FBDEB824-DE2C-4A6B-9F98-0A4FF22917BA}" destId="{AFE910F8-C41C-49A7-ACA9-EC5409416AE4}" srcOrd="0" destOrd="0" presId="urn:microsoft.com/office/officeart/2005/8/layout/hierarchy1"/>
    <dgm:cxn modelId="{67C2499E-1525-45EE-8CC6-6167EC5D6585}" type="presParOf" srcId="{AFE910F8-C41C-49A7-ACA9-EC5409416AE4}" destId="{FCD8BDE6-E971-4CBE-840A-D436D8E6EC1C}" srcOrd="0" destOrd="0" presId="urn:microsoft.com/office/officeart/2005/8/layout/hierarchy1"/>
    <dgm:cxn modelId="{7D2AF00D-A188-4B5D-B48A-241FD79145DB}" type="presParOf" srcId="{FCD8BDE6-E971-4CBE-840A-D436D8E6EC1C}" destId="{7DB3E11F-6F26-4761-95C8-977DC21995DA}" srcOrd="0" destOrd="0" presId="urn:microsoft.com/office/officeart/2005/8/layout/hierarchy1"/>
    <dgm:cxn modelId="{88341107-B8C2-4CD4-9061-B9A7D420DA3B}" type="presParOf" srcId="{FCD8BDE6-E971-4CBE-840A-D436D8E6EC1C}" destId="{FD0E33FB-947F-4F29-9424-117F88691082}" srcOrd="1" destOrd="0" presId="urn:microsoft.com/office/officeart/2005/8/layout/hierarchy1"/>
    <dgm:cxn modelId="{6490766A-63B4-4117-8CDD-69ADF4B18526}" type="presParOf" srcId="{AFE910F8-C41C-49A7-ACA9-EC5409416AE4}" destId="{DA536761-904C-40FF-9556-1C3AE72E06C9}" srcOrd="1" destOrd="0" presId="urn:microsoft.com/office/officeart/2005/8/layout/hierarchy1"/>
    <dgm:cxn modelId="{A5B492E9-D033-419A-9CBA-3FBC860601F4}" type="presParOf" srcId="{FBDEB824-DE2C-4A6B-9F98-0A4FF22917BA}" destId="{2C4272A3-3BAC-42FA-AE63-E88A782D8E52}" srcOrd="1" destOrd="0" presId="urn:microsoft.com/office/officeart/2005/8/layout/hierarchy1"/>
    <dgm:cxn modelId="{E8E82A8F-2967-441F-B1C6-795A238CFFA5}" type="presParOf" srcId="{2C4272A3-3BAC-42FA-AE63-E88A782D8E52}" destId="{62BA4420-0769-4201-8295-B5B4BF1D9F86}" srcOrd="0" destOrd="0" presId="urn:microsoft.com/office/officeart/2005/8/layout/hierarchy1"/>
    <dgm:cxn modelId="{37348EE0-BD47-4B23-9E6D-4BEE999B96F9}" type="presParOf" srcId="{62BA4420-0769-4201-8295-B5B4BF1D9F86}" destId="{7704400F-0AFA-4737-8A1A-7B5609426B19}" srcOrd="0" destOrd="0" presId="urn:microsoft.com/office/officeart/2005/8/layout/hierarchy1"/>
    <dgm:cxn modelId="{ED8BAE52-FD5B-4073-B984-259FB2E6D9FD}" type="presParOf" srcId="{62BA4420-0769-4201-8295-B5B4BF1D9F86}" destId="{7B134067-F122-4F82-9399-340509B318E2}" srcOrd="1" destOrd="0" presId="urn:microsoft.com/office/officeart/2005/8/layout/hierarchy1"/>
    <dgm:cxn modelId="{F100921B-2D83-4254-8F89-68C25D65B43F}" type="presParOf" srcId="{2C4272A3-3BAC-42FA-AE63-E88A782D8E52}" destId="{4C3256A0-7D6B-4DAB-811F-B44E0F7CBB9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6F93D-2720-419D-AC45-DF599699171D}">
      <dsp:nvSpPr>
        <dsp:cNvPr id="0" name=""/>
        <dsp:cNvSpPr/>
      </dsp:nvSpPr>
      <dsp:spPr>
        <a:xfrm>
          <a:off x="0" y="187354"/>
          <a:ext cx="5181600" cy="31063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“Planning is the art and practice of thinking before acting.”</a:t>
          </a:r>
        </a:p>
      </dsp:txBody>
      <dsp:txXfrm>
        <a:off x="151640" y="338994"/>
        <a:ext cx="4878320" cy="2803070"/>
      </dsp:txXfrm>
    </dsp:sp>
    <dsp:sp modelId="{9E8BEE67-CE30-4DCB-93F1-A41D9E125355}">
      <dsp:nvSpPr>
        <dsp:cNvPr id="0" name=""/>
        <dsp:cNvSpPr/>
      </dsp:nvSpPr>
      <dsp:spPr>
        <a:xfrm>
          <a:off x="0" y="3293704"/>
          <a:ext cx="51816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/>
            <a:t>P. </a:t>
          </a:r>
          <a:r>
            <a:rPr lang="en-US" sz="3500" kern="1200" dirty="0" err="1"/>
            <a:t>Haslum</a:t>
          </a:r>
          <a:endParaRPr lang="en-US" sz="3500" kern="1200" dirty="0"/>
        </a:p>
      </dsp:txBody>
      <dsp:txXfrm>
        <a:off x="0" y="3293704"/>
        <a:ext cx="5181600" cy="745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EA6CA-4456-4EE3-A69E-B149D343C0EA}">
      <dsp:nvSpPr>
        <dsp:cNvPr id="0" name=""/>
        <dsp:cNvSpPr/>
      </dsp:nvSpPr>
      <dsp:spPr>
        <a:xfrm>
          <a:off x="0" y="6592"/>
          <a:ext cx="7467600" cy="585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given:</a:t>
          </a:r>
        </a:p>
      </dsp:txBody>
      <dsp:txXfrm>
        <a:off x="28557" y="35149"/>
        <a:ext cx="7410486" cy="527886"/>
      </dsp:txXfrm>
    </dsp:sp>
    <dsp:sp modelId="{72F9366E-0E89-4588-81AD-701FECADA06B}">
      <dsp:nvSpPr>
        <dsp:cNvPr id="0" name=""/>
        <dsp:cNvSpPr/>
      </dsp:nvSpPr>
      <dsp:spPr>
        <a:xfrm>
          <a:off x="0" y="591592"/>
          <a:ext cx="7467600" cy="6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09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state space description in terms of suitable problem  description language (planning formalism)</a:t>
          </a:r>
        </a:p>
      </dsp:txBody>
      <dsp:txXfrm>
        <a:off x="0" y="591592"/>
        <a:ext cx="7467600" cy="608062"/>
      </dsp:txXfrm>
    </dsp:sp>
    <dsp:sp modelId="{D022D0B1-C718-4A24-8FD7-319B025F1D5C}">
      <dsp:nvSpPr>
        <dsp:cNvPr id="0" name=""/>
        <dsp:cNvSpPr/>
      </dsp:nvSpPr>
      <dsp:spPr>
        <a:xfrm>
          <a:off x="0" y="1199655"/>
          <a:ext cx="7467600" cy="585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required:</a:t>
          </a:r>
        </a:p>
      </dsp:txBody>
      <dsp:txXfrm>
        <a:off x="28557" y="1228212"/>
        <a:ext cx="7410486" cy="527886"/>
      </dsp:txXfrm>
    </dsp:sp>
    <dsp:sp modelId="{2061B77B-540C-4D64-84C2-9E1AF793FF81}">
      <dsp:nvSpPr>
        <dsp:cNvPr id="0" name=""/>
        <dsp:cNvSpPr/>
      </dsp:nvSpPr>
      <dsp:spPr>
        <a:xfrm>
          <a:off x="0" y="1784655"/>
          <a:ext cx="7467600" cy="93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09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a plan, i.e., a solution for the described state space  (sequence of actions from initial state to goal)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or a proof that no plan exists</a:t>
          </a:r>
        </a:p>
      </dsp:txBody>
      <dsp:txXfrm>
        <a:off x="0" y="1784655"/>
        <a:ext cx="7467600" cy="931500"/>
      </dsp:txXfrm>
    </dsp:sp>
    <dsp:sp modelId="{BB88DF9E-B352-4202-AA38-4F42073208CD}">
      <dsp:nvSpPr>
        <dsp:cNvPr id="0" name=""/>
        <dsp:cNvSpPr/>
      </dsp:nvSpPr>
      <dsp:spPr>
        <a:xfrm>
          <a:off x="0" y="2716155"/>
          <a:ext cx="7467600" cy="585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distinguish between</a:t>
          </a:r>
        </a:p>
      </dsp:txBody>
      <dsp:txXfrm>
        <a:off x="28557" y="2744712"/>
        <a:ext cx="7410486" cy="527886"/>
      </dsp:txXfrm>
    </dsp:sp>
    <dsp:sp modelId="{FE71E269-8B18-49BD-88C0-46006396630C}">
      <dsp:nvSpPr>
        <dsp:cNvPr id="0" name=""/>
        <dsp:cNvSpPr/>
      </dsp:nvSpPr>
      <dsp:spPr>
        <a:xfrm>
          <a:off x="0" y="3301155"/>
          <a:ext cx="7467600" cy="121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09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optimal planning: guarantee that returned plans  are optimal, i.e., have minimal overall cost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suboptimal planning (satisficing):  suboptimal plans are allowed</a:t>
          </a:r>
        </a:p>
      </dsp:txBody>
      <dsp:txXfrm>
        <a:off x="0" y="3301155"/>
        <a:ext cx="7467600" cy="1216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0CAA2-C95C-4956-939B-93E8BA5280BF}">
      <dsp:nvSpPr>
        <dsp:cNvPr id="0" name=""/>
        <dsp:cNvSpPr/>
      </dsp:nvSpPr>
      <dsp:spPr>
        <a:xfrm>
          <a:off x="0" y="68238"/>
          <a:ext cx="8286720" cy="111486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Many previously encountered problems are planning tasks:  blocks world</a:t>
          </a:r>
        </a:p>
      </dsp:txBody>
      <dsp:txXfrm>
        <a:off x="54423" y="122661"/>
        <a:ext cx="8177874" cy="1006017"/>
      </dsp:txXfrm>
    </dsp:sp>
    <dsp:sp modelId="{63DDDC60-4FE4-4CE5-99C4-0818412D04DA}">
      <dsp:nvSpPr>
        <dsp:cNvPr id="0" name=""/>
        <dsp:cNvSpPr/>
      </dsp:nvSpPr>
      <dsp:spPr>
        <a:xfrm>
          <a:off x="0" y="1243582"/>
          <a:ext cx="8286720" cy="111486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route planning in romania  missionaries and cannibals  15-puzzle</a:t>
          </a:r>
        </a:p>
      </dsp:txBody>
      <dsp:txXfrm>
        <a:off x="54423" y="1298005"/>
        <a:ext cx="8177874" cy="1006017"/>
      </dsp:txXfrm>
    </dsp:sp>
    <dsp:sp modelId="{244E3CDA-058B-455F-9737-48A2D4E48170}">
      <dsp:nvSpPr>
        <dsp:cNvPr id="0" name=""/>
        <dsp:cNvSpPr/>
      </dsp:nvSpPr>
      <dsp:spPr>
        <a:xfrm>
          <a:off x="0" y="2418926"/>
          <a:ext cx="8286720" cy="111486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New: we are now interested in general algorithms, i.e.,  the developer of the search algorithm does not know  the tasks that the algorithm needs to solve.</a:t>
          </a:r>
        </a:p>
      </dsp:txBody>
      <dsp:txXfrm>
        <a:off x="54423" y="2473349"/>
        <a:ext cx="8177874" cy="1006017"/>
      </dsp:txXfrm>
    </dsp:sp>
    <dsp:sp modelId="{1D7A6A94-CA7B-4AC6-A433-840F3FC03352}">
      <dsp:nvSpPr>
        <dsp:cNvPr id="0" name=""/>
        <dsp:cNvSpPr/>
      </dsp:nvSpPr>
      <dsp:spPr>
        <a:xfrm>
          <a:off x="0" y="3533790"/>
          <a:ext cx="828672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600" kern="1200" dirty="0"/>
            <a:t>  ⇝ no problem-specific heuristics!</a:t>
          </a:r>
          <a:br>
            <a:rPr lang="en-US" sz="1600" kern="1200" dirty="0"/>
          </a:br>
          <a:r>
            <a:rPr lang="en-US" sz="1600" kern="1200" dirty="0"/>
            <a:t>⇝ input language to model the planning task</a:t>
          </a:r>
        </a:p>
      </dsp:txBody>
      <dsp:txXfrm>
        <a:off x="0" y="3533790"/>
        <a:ext cx="8286720" cy="4999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0D174-59D5-466C-A5BA-784F97876D15}">
      <dsp:nvSpPr>
        <dsp:cNvPr id="0" name=""/>
        <dsp:cNvSpPr/>
      </dsp:nvSpPr>
      <dsp:spPr>
        <a:xfrm>
          <a:off x="0" y="9867"/>
          <a:ext cx="8534400" cy="561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How do we represent state spaces in the computer?</a:t>
          </a:r>
        </a:p>
      </dsp:txBody>
      <dsp:txXfrm>
        <a:off x="27415" y="37282"/>
        <a:ext cx="8479570" cy="506769"/>
      </dsp:txXfrm>
    </dsp:sp>
    <dsp:sp modelId="{C37A84B7-00A4-474A-ACB1-702E9863A91D}">
      <dsp:nvSpPr>
        <dsp:cNvPr id="0" name=""/>
        <dsp:cNvSpPr/>
      </dsp:nvSpPr>
      <dsp:spPr>
        <a:xfrm>
          <a:off x="42" y="640587"/>
          <a:ext cx="7162836" cy="561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previously: as black box</a:t>
          </a:r>
        </a:p>
      </dsp:txBody>
      <dsp:txXfrm>
        <a:off x="27457" y="668002"/>
        <a:ext cx="7108006" cy="506769"/>
      </dsp:txXfrm>
    </dsp:sp>
    <dsp:sp modelId="{8625D7F5-0A48-4BD4-8FDB-CE1C2661E901}">
      <dsp:nvSpPr>
        <dsp:cNvPr id="0" name=""/>
        <dsp:cNvSpPr/>
      </dsp:nvSpPr>
      <dsp:spPr>
        <a:xfrm>
          <a:off x="0" y="1271307"/>
          <a:ext cx="7010326" cy="561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now: as declarative description</a:t>
          </a:r>
        </a:p>
      </dsp:txBody>
      <dsp:txXfrm>
        <a:off x="27415" y="1298722"/>
        <a:ext cx="6955496" cy="506769"/>
      </dsp:txXfrm>
    </dsp:sp>
    <dsp:sp modelId="{6787A4EF-08B9-4BFD-9BF1-48AE6CD7E5EA}">
      <dsp:nvSpPr>
        <dsp:cNvPr id="0" name=""/>
        <dsp:cNvSpPr/>
      </dsp:nvSpPr>
      <dsp:spPr>
        <a:xfrm>
          <a:off x="0" y="1902027"/>
          <a:ext cx="8534400" cy="561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represent state spaces declaratively:</a:t>
          </a:r>
        </a:p>
      </dsp:txBody>
      <dsp:txXfrm>
        <a:off x="27415" y="1929442"/>
        <a:ext cx="8479570" cy="506769"/>
      </dsp:txXfrm>
    </dsp:sp>
    <dsp:sp modelId="{073CC276-9A48-404A-B3D7-7FEF8A3C5C9B}">
      <dsp:nvSpPr>
        <dsp:cNvPr id="0" name=""/>
        <dsp:cNvSpPr/>
      </dsp:nvSpPr>
      <dsp:spPr>
        <a:xfrm>
          <a:off x="0" y="2463627"/>
          <a:ext cx="8534400" cy="141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compact description of state space as input to algorithms</a:t>
          </a:r>
          <a:br>
            <a:rPr lang="en-US" sz="1900" kern="1200" dirty="0"/>
          </a:br>
          <a:r>
            <a:rPr lang="en-US" sz="1900" kern="1200" dirty="0"/>
            <a:t>⇝ state spaces exponentially larger than the input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algorithms directly operate on compact description</a:t>
          </a:r>
          <a:br>
            <a:rPr lang="en-US" sz="1900" kern="1200" dirty="0"/>
          </a:br>
          <a:r>
            <a:rPr lang="en-US" sz="1900" kern="1200" dirty="0"/>
            <a:t>⇝ allows automatic reasoning about problem:  reformulation, simplification, abstraction, etc.</a:t>
          </a:r>
        </a:p>
      </dsp:txBody>
      <dsp:txXfrm>
        <a:off x="0" y="2463627"/>
        <a:ext cx="8534400" cy="14158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3E11F-6F26-4761-95C8-977DC21995DA}">
      <dsp:nvSpPr>
        <dsp:cNvPr id="0" name=""/>
        <dsp:cNvSpPr/>
      </dsp:nvSpPr>
      <dsp:spPr>
        <a:xfrm>
          <a:off x="363316" y="735"/>
          <a:ext cx="3725144" cy="2365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D0E33FB-947F-4F29-9424-117F88691082}">
      <dsp:nvSpPr>
        <dsp:cNvPr id="0" name=""/>
        <dsp:cNvSpPr/>
      </dsp:nvSpPr>
      <dsp:spPr>
        <a:xfrm>
          <a:off x="777221" y="393945"/>
          <a:ext cx="3725144" cy="2365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planning: search in general state spaces</a:t>
          </a:r>
        </a:p>
      </dsp:txBody>
      <dsp:txXfrm>
        <a:off x="846503" y="463227"/>
        <a:ext cx="3586580" cy="2226902"/>
      </dsp:txXfrm>
    </dsp:sp>
    <dsp:sp modelId="{7704400F-0AFA-4737-8A1A-7B5609426B19}">
      <dsp:nvSpPr>
        <dsp:cNvPr id="0" name=""/>
        <dsp:cNvSpPr/>
      </dsp:nvSpPr>
      <dsp:spPr>
        <a:xfrm>
          <a:off x="4916270" y="735"/>
          <a:ext cx="3725144" cy="2365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134067-F122-4F82-9399-340509B318E2}">
      <dsp:nvSpPr>
        <dsp:cNvPr id="0" name=""/>
        <dsp:cNvSpPr/>
      </dsp:nvSpPr>
      <dsp:spPr>
        <a:xfrm>
          <a:off x="5330175" y="393945"/>
          <a:ext cx="3725144" cy="2365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input: compact, declarative description of state space</a:t>
          </a:r>
        </a:p>
      </dsp:txBody>
      <dsp:txXfrm>
        <a:off x="5399457" y="463227"/>
        <a:ext cx="3586580" cy="2226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5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5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sv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sv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F2900216-8CA6-39F2-F92D-D76F16341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419D166-E390-5E99-942C-AE5A610C870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33FA65A-306E-B727-CDF5-F88E0D512D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5298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looking down at a blue and pink arrow&#10;&#10;Description automatically generated">
            <a:extLst>
              <a:ext uri="{FF2B5EF4-FFF2-40B4-BE49-F238E27FC236}">
                <a16:creationId xmlns:a16="http://schemas.microsoft.com/office/drawing/2014/main" id="{1B17AA5D-35B4-7CAE-EADB-E3701224C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03313" y="2124222"/>
            <a:ext cx="6909830" cy="1618381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Chapter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03313" y="3775373"/>
            <a:ext cx="6909830" cy="185170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chapter subtitle style l</a:t>
            </a:r>
            <a:r>
              <a:rPr lang="en-IE" dirty="0" err="1">
                <a:effectLst/>
              </a:rPr>
              <a:t>orem</a:t>
            </a:r>
            <a:r>
              <a:rPr lang="en-IE" dirty="0">
                <a:effectLst/>
              </a:rPr>
              <a:t> ipsum </a:t>
            </a:r>
            <a:r>
              <a:rPr lang="en-IE" dirty="0" err="1">
                <a:effectLst/>
              </a:rPr>
              <a:t>dolor</a:t>
            </a:r>
            <a:r>
              <a:rPr lang="en-IE" dirty="0">
                <a:effectLst/>
              </a:rPr>
              <a:t> sit </a:t>
            </a:r>
            <a:r>
              <a:rPr lang="en-IE" dirty="0" err="1">
                <a:effectLst/>
              </a:rPr>
              <a:t>amet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consetetur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sadipscing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elitr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nonumy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eirmod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tempor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invidunt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ut</a:t>
            </a:r>
            <a:r>
              <a:rPr lang="en-IE" dirty="0">
                <a:effectLst/>
              </a:rPr>
              <a:t> labore et dolore magna </a:t>
            </a:r>
            <a:r>
              <a:rPr lang="en-IE" dirty="0" err="1">
                <a:effectLst/>
              </a:rPr>
              <a:t>aliquyam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erat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voluptua</a:t>
            </a:r>
            <a:r>
              <a:rPr lang="en-IE" dirty="0">
                <a:effectLst/>
              </a:rPr>
              <a:t>.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A5486DC-08BB-1EED-5BEE-CD570990F10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08D2F33-F061-C434-94E3-0FC92B1C0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101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looking down at a purple arrow&#10;&#10;Description automatically generated">
            <a:extLst>
              <a:ext uri="{FF2B5EF4-FFF2-40B4-BE49-F238E27FC236}">
                <a16:creationId xmlns:a16="http://schemas.microsoft.com/office/drawing/2014/main" id="{C6B7811E-1C17-13CA-D35B-4D2C90D2C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03313" y="2124222"/>
            <a:ext cx="6909830" cy="1618381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accent5"/>
                </a:solidFill>
              </a:defRPr>
            </a:lvl1pPr>
          </a:lstStyle>
          <a:p>
            <a:r>
              <a:rPr lang="en-GB" dirty="0"/>
              <a:t>Chapter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03313" y="3775373"/>
            <a:ext cx="6909830" cy="185170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subtitle style l</a:t>
            </a:r>
            <a:r>
              <a:rPr lang="en-IE" dirty="0" err="1">
                <a:effectLst/>
              </a:rPr>
              <a:t>orem</a:t>
            </a:r>
            <a:r>
              <a:rPr lang="en-IE" dirty="0">
                <a:effectLst/>
              </a:rPr>
              <a:t> ipsum </a:t>
            </a:r>
            <a:r>
              <a:rPr lang="en-IE" dirty="0" err="1">
                <a:effectLst/>
              </a:rPr>
              <a:t>dolor</a:t>
            </a:r>
            <a:r>
              <a:rPr lang="en-IE" dirty="0">
                <a:effectLst/>
              </a:rPr>
              <a:t> sit </a:t>
            </a:r>
            <a:r>
              <a:rPr lang="en-IE" dirty="0" err="1">
                <a:effectLst/>
              </a:rPr>
              <a:t>amet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consetetur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sadipscing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elitr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nonumy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eirmod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tempor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invidunt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ut</a:t>
            </a:r>
            <a:r>
              <a:rPr lang="en-IE" dirty="0">
                <a:effectLst/>
              </a:rPr>
              <a:t> labore et dolore magna </a:t>
            </a:r>
            <a:r>
              <a:rPr lang="en-IE" dirty="0" err="1">
                <a:effectLst/>
              </a:rPr>
              <a:t>aliquyam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erat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voluptua</a:t>
            </a:r>
            <a:r>
              <a:rPr lang="en-IE" dirty="0">
                <a:effectLst/>
              </a:rPr>
              <a:t>.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A279EF3-A776-48CB-8DF7-DFA79928C7B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F4C934F-4FE1-CB10-D0A2-C16609D71C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750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looking down at a white arrow&#10;&#10;Description automatically generated with medium confidence">
            <a:extLst>
              <a:ext uri="{FF2B5EF4-FFF2-40B4-BE49-F238E27FC236}">
                <a16:creationId xmlns:a16="http://schemas.microsoft.com/office/drawing/2014/main" id="{9EDEB972-1F4E-756D-EB63-66F563379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03313" y="2124222"/>
            <a:ext cx="6909830" cy="1618381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Chapter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03313" y="3775373"/>
            <a:ext cx="6909830" cy="185170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subtitle style l</a:t>
            </a:r>
            <a:r>
              <a:rPr lang="en-IE" dirty="0" err="1">
                <a:effectLst/>
              </a:rPr>
              <a:t>orem</a:t>
            </a:r>
            <a:r>
              <a:rPr lang="en-IE" dirty="0">
                <a:effectLst/>
              </a:rPr>
              <a:t> ipsum </a:t>
            </a:r>
            <a:r>
              <a:rPr lang="en-IE" dirty="0" err="1">
                <a:effectLst/>
              </a:rPr>
              <a:t>dolor</a:t>
            </a:r>
            <a:r>
              <a:rPr lang="en-IE" dirty="0">
                <a:effectLst/>
              </a:rPr>
              <a:t> sit </a:t>
            </a:r>
            <a:r>
              <a:rPr lang="en-IE" dirty="0" err="1">
                <a:effectLst/>
              </a:rPr>
              <a:t>amet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consetetur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sadipscing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elitr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nonumy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eirmod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tempor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invidunt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ut</a:t>
            </a:r>
            <a:r>
              <a:rPr lang="en-IE" dirty="0">
                <a:effectLst/>
              </a:rPr>
              <a:t> labore et dolore magna </a:t>
            </a:r>
            <a:r>
              <a:rPr lang="en-IE" dirty="0" err="1">
                <a:effectLst/>
              </a:rPr>
              <a:t>aliquyam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erat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voluptua</a:t>
            </a:r>
            <a:r>
              <a:rPr lang="en-IE" dirty="0">
                <a:effectLst/>
              </a:rPr>
              <a:t>.</a:t>
            </a:r>
            <a:endParaRPr lang="en-IE" dirty="0"/>
          </a:p>
        </p:txBody>
      </p:sp>
      <p:pic>
        <p:nvPicPr>
          <p:cNvPr id="10" name="Picture 9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2A90FEAD-0534-D606-D361-AF18FCADB62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948" y="6131175"/>
            <a:ext cx="1636820" cy="36519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C821D46-EC3A-CAF4-DFA3-10F08A478A3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9798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urple and white background&#10;&#10;Description automatically generated">
            <a:extLst>
              <a:ext uri="{FF2B5EF4-FFF2-40B4-BE49-F238E27FC236}">
                <a16:creationId xmlns:a16="http://schemas.microsoft.com/office/drawing/2014/main" id="{70F4F6D2-FA77-6188-B2FE-205261BA3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2DDB7F-A4E0-207B-8388-73AFF07AD35D}"/>
              </a:ext>
            </a:extLst>
          </p:cNvPr>
          <p:cNvSpPr/>
          <p:nvPr/>
        </p:nvSpPr>
        <p:spPr>
          <a:xfrm>
            <a:off x="1862981" y="1657882"/>
            <a:ext cx="3614873" cy="36148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8349" y="1823851"/>
            <a:ext cx="4572000" cy="1605149"/>
          </a:xfrm>
        </p:spPr>
        <p:txBody>
          <a:bodyPr anchor="t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Speaker Name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4575"/>
            <a:ext cx="541168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D8C572B-2DA7-ACC1-2B8C-2909C09FA9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49145" y="1452036"/>
            <a:ext cx="3600000" cy="3600000"/>
          </a:xfrm>
          <a:prstGeom prst="rect">
            <a:avLst/>
          </a:prstGeom>
          <a:solidFill>
            <a:schemeClr val="bg1"/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profile</a:t>
            </a:r>
            <a:r>
              <a:rPr lang="it-IT" dirty="0"/>
              <a:t> image </a:t>
            </a:r>
            <a:r>
              <a:rPr lang="it-IT" dirty="0" err="1"/>
              <a:t>here</a:t>
            </a:r>
            <a:endParaRPr lang="en-I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98F40BD-A145-71A9-BEBF-E13C64F6CD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8350" y="3470535"/>
            <a:ext cx="4562272" cy="415664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speaker role</a:t>
            </a:r>
          </a:p>
        </p:txBody>
      </p:sp>
      <p:pic>
        <p:nvPicPr>
          <p:cNvPr id="5" name="Graphic 7">
            <a:extLst>
              <a:ext uri="{FF2B5EF4-FFF2-40B4-BE49-F238E27FC236}">
                <a16:creationId xmlns:a16="http://schemas.microsoft.com/office/drawing/2014/main" id="{DFBC8D94-D62C-2F11-C3E9-A8CA918767D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048BD4-CE4A-EB6E-000B-6105D7FA22BA}"/>
              </a:ext>
            </a:extLst>
          </p:cNvPr>
          <p:cNvSpPr txBox="1"/>
          <p:nvPr/>
        </p:nvSpPr>
        <p:spPr>
          <a:xfrm>
            <a:off x="6507804" y="1342417"/>
            <a:ext cx="3715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Meet the speaker</a:t>
            </a:r>
            <a:endParaRPr lang="en-IE" sz="24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31B5FF-20EC-57C3-3D81-5778409F0C7A}"/>
              </a:ext>
            </a:extLst>
          </p:cNvPr>
          <p:cNvSpPr/>
          <p:nvPr/>
        </p:nvSpPr>
        <p:spPr>
          <a:xfrm>
            <a:off x="6507804" y="4858512"/>
            <a:ext cx="768485" cy="583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EC115A2-8A06-B998-E04F-DD0008C60A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1235" y="4974635"/>
            <a:ext cx="3549886" cy="369888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@nickname</a:t>
            </a:r>
            <a:endParaRPr lang="en-IE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EAB9A1D-46D2-9B34-62D6-BC4800386A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88350" y="3931388"/>
            <a:ext cx="4562272" cy="415664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company name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2FDF2A4-9422-AB68-AEEB-46C1A583F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385E819-BDD2-E421-ABA1-B07AC5EAF49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2197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A3DB9D22-35B3-2473-EDFB-A90B2284C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93B10AB-9E1B-E432-CBD2-AFA462BA9E69}"/>
              </a:ext>
            </a:extLst>
          </p:cNvPr>
          <p:cNvSpPr/>
          <p:nvPr/>
        </p:nvSpPr>
        <p:spPr>
          <a:xfrm>
            <a:off x="1862981" y="1657882"/>
            <a:ext cx="3614873" cy="36148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8349" y="1823851"/>
            <a:ext cx="4572000" cy="1605149"/>
          </a:xfrm>
        </p:spPr>
        <p:txBody>
          <a:bodyPr anchor="t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Speaker Name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4575"/>
            <a:ext cx="541168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D8C572B-2DA7-ACC1-2B8C-2909C09FA9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49145" y="1452036"/>
            <a:ext cx="3600000" cy="3600000"/>
          </a:xfrm>
          <a:prstGeom prst="rect">
            <a:avLst/>
          </a:prstGeom>
          <a:solidFill>
            <a:schemeClr val="bg1"/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profile</a:t>
            </a:r>
            <a:r>
              <a:rPr lang="it-IT" dirty="0"/>
              <a:t> image </a:t>
            </a:r>
            <a:r>
              <a:rPr lang="it-IT" dirty="0" err="1"/>
              <a:t>here</a:t>
            </a:r>
            <a:endParaRPr lang="en-I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98F40BD-A145-71A9-BEBF-E13C64F6CD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8350" y="3470535"/>
            <a:ext cx="4562272" cy="415664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speaker role,</a:t>
            </a:r>
          </a:p>
        </p:txBody>
      </p:sp>
      <p:pic>
        <p:nvPicPr>
          <p:cNvPr id="5" name="Graphic 7">
            <a:extLst>
              <a:ext uri="{FF2B5EF4-FFF2-40B4-BE49-F238E27FC236}">
                <a16:creationId xmlns:a16="http://schemas.microsoft.com/office/drawing/2014/main" id="{DFBC8D94-D62C-2F11-C3E9-A8CA918767D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1802DB-2A2D-74A0-E4D6-ED3B5E269D35}"/>
              </a:ext>
            </a:extLst>
          </p:cNvPr>
          <p:cNvSpPr/>
          <p:nvPr/>
        </p:nvSpPr>
        <p:spPr>
          <a:xfrm>
            <a:off x="6507804" y="4858512"/>
            <a:ext cx="768485" cy="583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D9B0014-CEEC-C069-2A16-393E442FD0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1235" y="4974635"/>
            <a:ext cx="3549886" cy="369888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@nickname</a:t>
            </a:r>
            <a:endParaRPr lang="en-I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048BD4-CE4A-EB6E-000B-6105D7FA22BA}"/>
              </a:ext>
            </a:extLst>
          </p:cNvPr>
          <p:cNvSpPr txBox="1"/>
          <p:nvPr/>
        </p:nvSpPr>
        <p:spPr>
          <a:xfrm>
            <a:off x="6507804" y="1342417"/>
            <a:ext cx="3715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2"/>
                </a:solidFill>
                <a:latin typeface="+mj-lt"/>
              </a:rPr>
              <a:t>Meet the speaker</a:t>
            </a:r>
            <a:endParaRPr lang="en-IE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C83EA552-9136-1C0A-77D3-315D39C94D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88350" y="3931388"/>
            <a:ext cx="4562272" cy="415664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company name,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56F93FC-1C5B-BD75-D4F9-225DA349E4D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C54F1B6-D5B5-5886-89AD-ECD0C37126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79422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background with a white border&#10;&#10;Description automatically generated">
            <a:extLst>
              <a:ext uri="{FF2B5EF4-FFF2-40B4-BE49-F238E27FC236}">
                <a16:creationId xmlns:a16="http://schemas.microsoft.com/office/drawing/2014/main" id="{6C864DF7-FCE3-D0B7-FEE8-E5550CA95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4127B4-D331-5869-09FE-21931AA89664}"/>
              </a:ext>
            </a:extLst>
          </p:cNvPr>
          <p:cNvSpPr/>
          <p:nvPr/>
        </p:nvSpPr>
        <p:spPr>
          <a:xfrm>
            <a:off x="7563026" y="1621563"/>
            <a:ext cx="3614873" cy="36148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4575"/>
            <a:ext cx="541168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D8C572B-2DA7-ACC1-2B8C-2909C09FA9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74696" y="1452036"/>
            <a:ext cx="3600000" cy="3600000"/>
          </a:xfrm>
          <a:prstGeom prst="rect">
            <a:avLst/>
          </a:prstGeom>
          <a:solidFill>
            <a:schemeClr val="bg1"/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profile</a:t>
            </a:r>
            <a:r>
              <a:rPr lang="it-IT" dirty="0"/>
              <a:t> image </a:t>
            </a:r>
            <a:r>
              <a:rPr lang="it-IT" dirty="0" err="1"/>
              <a:t>here</a:t>
            </a:r>
            <a:endParaRPr lang="en-I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98F40BD-A145-71A9-BEBF-E13C64F6CD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25749" y="1322364"/>
            <a:ext cx="3882682" cy="2658793"/>
          </a:xfrm>
        </p:spPr>
        <p:txBody>
          <a:bodyPr wrap="square">
            <a:noAutofit/>
          </a:bodyPr>
          <a:lstStyle>
            <a:lvl1pPr marL="0" indent="0">
              <a:buNone/>
              <a:defRPr lang="en-US" sz="3200" dirty="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quote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endParaRPr lang="en-US" dirty="0"/>
          </a:p>
        </p:txBody>
      </p:sp>
      <p:pic>
        <p:nvPicPr>
          <p:cNvPr id="5" name="Graphic 7">
            <a:extLst>
              <a:ext uri="{FF2B5EF4-FFF2-40B4-BE49-F238E27FC236}">
                <a16:creationId xmlns:a16="http://schemas.microsoft.com/office/drawing/2014/main" id="{DFBC8D94-D62C-2F11-C3E9-A8CA918767D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048BD4-CE4A-EB6E-000B-6105D7FA22BA}"/>
              </a:ext>
            </a:extLst>
          </p:cNvPr>
          <p:cNvSpPr txBox="1">
            <a:spLocks/>
          </p:cNvSpPr>
          <p:nvPr/>
        </p:nvSpPr>
        <p:spPr>
          <a:xfrm>
            <a:off x="585305" y="737506"/>
            <a:ext cx="120129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“</a:t>
            </a:r>
            <a:endParaRPr lang="en-IE" sz="166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31B5FF-20EC-57C3-3D81-5778409F0C7A}"/>
              </a:ext>
            </a:extLst>
          </p:cNvPr>
          <p:cNvSpPr/>
          <p:nvPr/>
        </p:nvSpPr>
        <p:spPr>
          <a:xfrm>
            <a:off x="2259361" y="4858512"/>
            <a:ext cx="768485" cy="583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EC115A2-8A06-B998-E04F-DD0008C60A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62792" y="4974635"/>
            <a:ext cx="3549886" cy="32888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name</a:t>
            </a:r>
            <a:endParaRPr lang="en-IE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916D6E8-1BA4-BFBF-C1DC-FA0F2E363F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62792" y="5301208"/>
            <a:ext cx="3549886" cy="32888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job role</a:t>
            </a:r>
            <a:endParaRPr lang="en-I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BFD9A40-EE3E-AED5-BC97-0A55868E3D6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88878E-8630-C0F3-7350-182E450458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35428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735D2C4A-859A-59C1-FCF9-58E5DD3BB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826766"/>
            <a:ext cx="5326951" cy="1325563"/>
          </a:xfr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18" name="Picture 17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B19C0595-FC4F-8A17-32EA-B6FC5678276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CD764CD-70AB-A623-283E-77DF3F6C44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4963" y="2226009"/>
            <a:ext cx="11119100" cy="3007728"/>
          </a:xfrm>
        </p:spPr>
        <p:txBody>
          <a:bodyPr numCol="2" spcCol="576000"/>
          <a:lstStyle>
            <a:lvl1pPr marL="0" indent="0" algn="l">
              <a:buNone/>
              <a:defRPr sz="1700">
                <a:solidFill>
                  <a:srgbClr val="536B7E"/>
                </a:solidFill>
              </a:defRPr>
            </a:lvl1pPr>
            <a:lvl2pPr marL="0" indent="0" algn="l">
              <a:buNone/>
              <a:defRPr sz="1200">
                <a:solidFill>
                  <a:srgbClr val="536B7E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slide 2 columns paragraph</a:t>
            </a:r>
            <a:endParaRPr lang="en-IE" dirty="0"/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2D050"/>
              </a:buClr>
              <a:buSzPct val="127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56D0C8D-D0A5-8080-CE2F-810A23A92E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60A8C70-6AFA-083E-244E-63A33A26F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7704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6F72340F-4500-D431-B382-4D3E007C9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826766"/>
            <a:ext cx="5326951" cy="1325563"/>
          </a:xfrm>
        </p:spPr>
        <p:txBody>
          <a:bodyPr anchor="b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CD764CD-70AB-A623-283E-77DF3F6C44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4963" y="2226009"/>
            <a:ext cx="11119100" cy="3007728"/>
          </a:xfrm>
        </p:spPr>
        <p:txBody>
          <a:bodyPr numCol="2" spcCol="576000"/>
          <a:lstStyle>
            <a:lvl1pPr marL="0" indent="0" algn="l">
              <a:buNone/>
              <a:defRPr sz="1700">
                <a:solidFill>
                  <a:schemeClr val="bg1"/>
                </a:solidFill>
              </a:defRPr>
            </a:lvl1pPr>
            <a:lvl2pPr marL="0" indent="0" algn="l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slide 2 columns paragraph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2D050"/>
              </a:buClr>
              <a:buSzPct val="127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D1A427-FBBA-EAE2-CFEC-1E8A398A60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455A165-5996-72E6-034C-1CC3370725B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7FEC8DD-0C98-D0A5-6A4D-00ED916D5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46313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Content and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F061B7B8-DEAC-C354-4CF1-14F97F0EF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71934"/>
            <a:ext cx="5326951" cy="1325563"/>
          </a:xfrm>
        </p:spPr>
        <p:txBody>
          <a:bodyPr anchor="b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D1A427-FBBA-EAE2-CFEC-1E8A398A60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E67A6-7FFC-4A83-839E-2C9C0F8F50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2659732"/>
            <a:ext cx="5334000" cy="313949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6B730D7-C0DE-BC64-5AA9-8E3758562E5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71312" y="1659940"/>
            <a:ext cx="4427538" cy="3538120"/>
          </a:xfrm>
          <a:custGeom>
            <a:avLst/>
            <a:gdLst>
              <a:gd name="connsiteX0" fmla="*/ 0 w 4427538"/>
              <a:gd name="connsiteY0" fmla="*/ 0 h 3273425"/>
              <a:gd name="connsiteX1" fmla="*/ 4427538 w 4427538"/>
              <a:gd name="connsiteY1" fmla="*/ 0 h 3273425"/>
              <a:gd name="connsiteX2" fmla="*/ 4427538 w 4427538"/>
              <a:gd name="connsiteY2" fmla="*/ 3273425 h 3273425"/>
              <a:gd name="connsiteX3" fmla="*/ 0 w 4427538"/>
              <a:gd name="connsiteY3" fmla="*/ 3273425 h 3273425"/>
              <a:gd name="connsiteX4" fmla="*/ 0 w 4427538"/>
              <a:gd name="connsiteY4" fmla="*/ 0 h 3273425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73425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37331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7538" h="3538120">
                <a:moveTo>
                  <a:pt x="0" y="0"/>
                </a:moveTo>
                <a:lnTo>
                  <a:pt x="4427538" y="0"/>
                </a:lnTo>
                <a:lnTo>
                  <a:pt x="4427538" y="3237331"/>
                </a:lnTo>
                <a:lnTo>
                  <a:pt x="0" y="353812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picture</a:t>
            </a:r>
            <a:endParaRPr lang="en-I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E2F9AEE-2D72-BA7A-BFBD-94E0B02CB90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9767032-241C-5F65-27B6-2C7457ACB9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60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Content and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C9158DC9-4870-7F12-8EED-03FA75AB1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1271934"/>
            <a:ext cx="5326951" cy="1325563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E67A6-7FFC-4A83-839E-2C9C0F8F50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4963" y="2659732"/>
            <a:ext cx="5334000" cy="313949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6B730D7-C0DE-BC64-5AA9-8E3758562E5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53965" y="1792287"/>
            <a:ext cx="4451601" cy="3778751"/>
          </a:xfrm>
          <a:custGeom>
            <a:avLst/>
            <a:gdLst>
              <a:gd name="connsiteX0" fmla="*/ 0 w 4427538"/>
              <a:gd name="connsiteY0" fmla="*/ 0 h 3273425"/>
              <a:gd name="connsiteX1" fmla="*/ 4427538 w 4427538"/>
              <a:gd name="connsiteY1" fmla="*/ 0 h 3273425"/>
              <a:gd name="connsiteX2" fmla="*/ 4427538 w 4427538"/>
              <a:gd name="connsiteY2" fmla="*/ 3273425 h 3273425"/>
              <a:gd name="connsiteX3" fmla="*/ 0 w 4427538"/>
              <a:gd name="connsiteY3" fmla="*/ 3273425 h 3273425"/>
              <a:gd name="connsiteX4" fmla="*/ 0 w 4427538"/>
              <a:gd name="connsiteY4" fmla="*/ 0 h 3273425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73425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37331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39570"/>
              <a:gd name="connsiteY0" fmla="*/ 0 h 4115636"/>
              <a:gd name="connsiteX1" fmla="*/ 4427538 w 4439570"/>
              <a:gd name="connsiteY1" fmla="*/ 0 h 4115636"/>
              <a:gd name="connsiteX2" fmla="*/ 4439570 w 4439570"/>
              <a:gd name="connsiteY2" fmla="*/ 4115636 h 4115636"/>
              <a:gd name="connsiteX3" fmla="*/ 0 w 4439570"/>
              <a:gd name="connsiteY3" fmla="*/ 3538120 h 4115636"/>
              <a:gd name="connsiteX4" fmla="*/ 0 w 4439570"/>
              <a:gd name="connsiteY4" fmla="*/ 0 h 4115636"/>
              <a:gd name="connsiteX0" fmla="*/ 12032 w 4439570"/>
              <a:gd name="connsiteY0" fmla="*/ 156411 h 4115636"/>
              <a:gd name="connsiteX1" fmla="*/ 4427538 w 4439570"/>
              <a:gd name="connsiteY1" fmla="*/ 0 h 4115636"/>
              <a:gd name="connsiteX2" fmla="*/ 4439570 w 4439570"/>
              <a:gd name="connsiteY2" fmla="*/ 4115636 h 4115636"/>
              <a:gd name="connsiteX3" fmla="*/ 0 w 4439570"/>
              <a:gd name="connsiteY3" fmla="*/ 3538120 h 4115636"/>
              <a:gd name="connsiteX4" fmla="*/ 12032 w 4439570"/>
              <a:gd name="connsiteY4" fmla="*/ 156411 h 4115636"/>
              <a:gd name="connsiteX0" fmla="*/ 12032 w 4439570"/>
              <a:gd name="connsiteY0" fmla="*/ 24063 h 3983288"/>
              <a:gd name="connsiteX1" fmla="*/ 4427538 w 4439570"/>
              <a:gd name="connsiteY1" fmla="*/ 0 h 3983288"/>
              <a:gd name="connsiteX2" fmla="*/ 4439570 w 4439570"/>
              <a:gd name="connsiteY2" fmla="*/ 3983288 h 3983288"/>
              <a:gd name="connsiteX3" fmla="*/ 0 w 4439570"/>
              <a:gd name="connsiteY3" fmla="*/ 3405772 h 3983288"/>
              <a:gd name="connsiteX4" fmla="*/ 12032 w 4439570"/>
              <a:gd name="connsiteY4" fmla="*/ 24063 h 3983288"/>
              <a:gd name="connsiteX0" fmla="*/ 12032 w 4451601"/>
              <a:gd name="connsiteY0" fmla="*/ 24063 h 3778751"/>
              <a:gd name="connsiteX1" fmla="*/ 4427538 w 4451601"/>
              <a:gd name="connsiteY1" fmla="*/ 0 h 3778751"/>
              <a:gd name="connsiteX2" fmla="*/ 4451601 w 4451601"/>
              <a:gd name="connsiteY2" fmla="*/ 3778751 h 3778751"/>
              <a:gd name="connsiteX3" fmla="*/ 0 w 4451601"/>
              <a:gd name="connsiteY3" fmla="*/ 3405772 h 3778751"/>
              <a:gd name="connsiteX4" fmla="*/ 12032 w 4451601"/>
              <a:gd name="connsiteY4" fmla="*/ 24063 h 377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01" h="3778751">
                <a:moveTo>
                  <a:pt x="12032" y="24063"/>
                </a:moveTo>
                <a:lnTo>
                  <a:pt x="4427538" y="0"/>
                </a:lnTo>
                <a:cubicBezTo>
                  <a:pt x="4431549" y="1371879"/>
                  <a:pt x="4447590" y="2406872"/>
                  <a:pt x="4451601" y="3778751"/>
                </a:cubicBezTo>
                <a:lnTo>
                  <a:pt x="0" y="3405772"/>
                </a:lnTo>
                <a:cubicBezTo>
                  <a:pt x="4011" y="2278536"/>
                  <a:pt x="8021" y="1151299"/>
                  <a:pt x="12032" y="24063"/>
                </a:cubicBez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picture</a:t>
            </a:r>
            <a:endParaRPr lang="en-I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27F3DD0-6E38-025D-09C4-80F9A4A6734F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9" name="Picture 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30A5F0EA-C7AD-76C2-A3FA-7E303A8777E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7D0932F-AB79-DE4B-66DE-ED3FE28001A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F617D07-1929-D4DE-4FD8-5E7EFE75F0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73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P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D5371E38-340D-B27F-6AE9-FA6874101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1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79B4E3-4D8C-BB9C-71A2-84C194FE7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488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9951854A-34CE-D0A4-B104-FF3A34C00F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0627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286047-C81C-01B1-EBF8-C25B2DBFB13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29766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EB2D168-4DA6-EC4D-3B37-A925A9D9C30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8904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B32BFCC-2DF9-0EE5-A4EB-609D060EF1B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E152911-9FBC-FBC9-C77D-2F265DDD56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6625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Content and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BD951B66-4042-81D4-668B-E7AA064ED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333375"/>
            <a:ext cx="5326951" cy="1059007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E67A6-7FFC-4A83-839E-2C9C0F8F50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4963" y="1409446"/>
            <a:ext cx="5334000" cy="7518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0" indent="0">
              <a:buNone/>
              <a:defRPr sz="1400"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6B730D7-C0DE-BC64-5AA9-8E3758562E5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53965" y="1792287"/>
            <a:ext cx="4451601" cy="3778751"/>
          </a:xfrm>
          <a:custGeom>
            <a:avLst/>
            <a:gdLst>
              <a:gd name="connsiteX0" fmla="*/ 0 w 4427538"/>
              <a:gd name="connsiteY0" fmla="*/ 0 h 3273425"/>
              <a:gd name="connsiteX1" fmla="*/ 4427538 w 4427538"/>
              <a:gd name="connsiteY1" fmla="*/ 0 h 3273425"/>
              <a:gd name="connsiteX2" fmla="*/ 4427538 w 4427538"/>
              <a:gd name="connsiteY2" fmla="*/ 3273425 h 3273425"/>
              <a:gd name="connsiteX3" fmla="*/ 0 w 4427538"/>
              <a:gd name="connsiteY3" fmla="*/ 3273425 h 3273425"/>
              <a:gd name="connsiteX4" fmla="*/ 0 w 4427538"/>
              <a:gd name="connsiteY4" fmla="*/ 0 h 3273425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73425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37331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39570"/>
              <a:gd name="connsiteY0" fmla="*/ 0 h 4115636"/>
              <a:gd name="connsiteX1" fmla="*/ 4427538 w 4439570"/>
              <a:gd name="connsiteY1" fmla="*/ 0 h 4115636"/>
              <a:gd name="connsiteX2" fmla="*/ 4439570 w 4439570"/>
              <a:gd name="connsiteY2" fmla="*/ 4115636 h 4115636"/>
              <a:gd name="connsiteX3" fmla="*/ 0 w 4439570"/>
              <a:gd name="connsiteY3" fmla="*/ 3538120 h 4115636"/>
              <a:gd name="connsiteX4" fmla="*/ 0 w 4439570"/>
              <a:gd name="connsiteY4" fmla="*/ 0 h 4115636"/>
              <a:gd name="connsiteX0" fmla="*/ 12032 w 4439570"/>
              <a:gd name="connsiteY0" fmla="*/ 156411 h 4115636"/>
              <a:gd name="connsiteX1" fmla="*/ 4427538 w 4439570"/>
              <a:gd name="connsiteY1" fmla="*/ 0 h 4115636"/>
              <a:gd name="connsiteX2" fmla="*/ 4439570 w 4439570"/>
              <a:gd name="connsiteY2" fmla="*/ 4115636 h 4115636"/>
              <a:gd name="connsiteX3" fmla="*/ 0 w 4439570"/>
              <a:gd name="connsiteY3" fmla="*/ 3538120 h 4115636"/>
              <a:gd name="connsiteX4" fmla="*/ 12032 w 4439570"/>
              <a:gd name="connsiteY4" fmla="*/ 156411 h 4115636"/>
              <a:gd name="connsiteX0" fmla="*/ 12032 w 4439570"/>
              <a:gd name="connsiteY0" fmla="*/ 24063 h 3983288"/>
              <a:gd name="connsiteX1" fmla="*/ 4427538 w 4439570"/>
              <a:gd name="connsiteY1" fmla="*/ 0 h 3983288"/>
              <a:gd name="connsiteX2" fmla="*/ 4439570 w 4439570"/>
              <a:gd name="connsiteY2" fmla="*/ 3983288 h 3983288"/>
              <a:gd name="connsiteX3" fmla="*/ 0 w 4439570"/>
              <a:gd name="connsiteY3" fmla="*/ 3405772 h 3983288"/>
              <a:gd name="connsiteX4" fmla="*/ 12032 w 4439570"/>
              <a:gd name="connsiteY4" fmla="*/ 24063 h 3983288"/>
              <a:gd name="connsiteX0" fmla="*/ 12032 w 4451601"/>
              <a:gd name="connsiteY0" fmla="*/ 24063 h 3778751"/>
              <a:gd name="connsiteX1" fmla="*/ 4427538 w 4451601"/>
              <a:gd name="connsiteY1" fmla="*/ 0 h 3778751"/>
              <a:gd name="connsiteX2" fmla="*/ 4451601 w 4451601"/>
              <a:gd name="connsiteY2" fmla="*/ 3778751 h 3778751"/>
              <a:gd name="connsiteX3" fmla="*/ 0 w 4451601"/>
              <a:gd name="connsiteY3" fmla="*/ 3405772 h 3778751"/>
              <a:gd name="connsiteX4" fmla="*/ 12032 w 4451601"/>
              <a:gd name="connsiteY4" fmla="*/ 24063 h 377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01" h="3778751">
                <a:moveTo>
                  <a:pt x="12032" y="24063"/>
                </a:moveTo>
                <a:lnTo>
                  <a:pt x="4427538" y="0"/>
                </a:lnTo>
                <a:cubicBezTo>
                  <a:pt x="4431549" y="1371879"/>
                  <a:pt x="4447590" y="2406872"/>
                  <a:pt x="4451601" y="3778751"/>
                </a:cubicBezTo>
                <a:lnTo>
                  <a:pt x="0" y="3405772"/>
                </a:lnTo>
                <a:cubicBezTo>
                  <a:pt x="4011" y="2278536"/>
                  <a:pt x="8021" y="1151299"/>
                  <a:pt x="12032" y="24063"/>
                </a:cubicBez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picture</a:t>
            </a:r>
            <a:endParaRPr lang="en-I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27F3DD0-6E38-025D-09C4-80F9A4A6734F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9" name="Picture 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30A5F0EA-C7AD-76C2-A3FA-7E303A8777E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6" name="SmartArt Placeholder 5">
            <a:extLst>
              <a:ext uri="{FF2B5EF4-FFF2-40B4-BE49-F238E27FC236}">
                <a16:creationId xmlns:a16="http://schemas.microsoft.com/office/drawing/2014/main" id="{DFB82D7B-074C-FDB1-A67C-7A212FE6202E}"/>
              </a:ext>
            </a:extLst>
          </p:cNvPr>
          <p:cNvSpPr>
            <a:spLocks noGrp="1"/>
          </p:cNvSpPr>
          <p:nvPr>
            <p:ph type="dgm" sz="quarter" idx="20"/>
          </p:nvPr>
        </p:nvSpPr>
        <p:spPr>
          <a:xfrm>
            <a:off x="864899" y="2545918"/>
            <a:ext cx="1265237" cy="126523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/>
          </a:p>
        </p:txBody>
      </p:sp>
      <p:sp>
        <p:nvSpPr>
          <p:cNvPr id="8" name="SmartArt Placeholder 5">
            <a:extLst>
              <a:ext uri="{FF2B5EF4-FFF2-40B4-BE49-F238E27FC236}">
                <a16:creationId xmlns:a16="http://schemas.microsoft.com/office/drawing/2014/main" id="{BA17BCE1-2BD0-08AE-1FBD-F59533BFAFC7}"/>
              </a:ext>
            </a:extLst>
          </p:cNvPr>
          <p:cNvSpPr>
            <a:spLocks noGrp="1"/>
          </p:cNvSpPr>
          <p:nvPr>
            <p:ph type="dgm" sz="quarter" idx="21"/>
          </p:nvPr>
        </p:nvSpPr>
        <p:spPr>
          <a:xfrm>
            <a:off x="3503712" y="2545918"/>
            <a:ext cx="1265237" cy="126523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/>
          </a:p>
        </p:txBody>
      </p:sp>
      <p:sp>
        <p:nvSpPr>
          <p:cNvPr id="10" name="SmartArt Placeholder 5">
            <a:extLst>
              <a:ext uri="{FF2B5EF4-FFF2-40B4-BE49-F238E27FC236}">
                <a16:creationId xmlns:a16="http://schemas.microsoft.com/office/drawing/2014/main" id="{004D7ED1-F790-F5A4-16A2-1A7DE0E9885B}"/>
              </a:ext>
            </a:extLst>
          </p:cNvPr>
          <p:cNvSpPr>
            <a:spLocks noGrp="1"/>
          </p:cNvSpPr>
          <p:nvPr>
            <p:ph type="dgm" sz="quarter" idx="22"/>
          </p:nvPr>
        </p:nvSpPr>
        <p:spPr>
          <a:xfrm>
            <a:off x="864899" y="4247891"/>
            <a:ext cx="1265237" cy="126523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/>
          </a:p>
        </p:txBody>
      </p:sp>
      <p:sp>
        <p:nvSpPr>
          <p:cNvPr id="11" name="SmartArt Placeholder 5">
            <a:extLst>
              <a:ext uri="{FF2B5EF4-FFF2-40B4-BE49-F238E27FC236}">
                <a16:creationId xmlns:a16="http://schemas.microsoft.com/office/drawing/2014/main" id="{450FE0F2-05B0-E19F-D6DF-86D291836CCE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>
          <a:xfrm>
            <a:off x="3503712" y="4247891"/>
            <a:ext cx="1265237" cy="126523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90A0881-B830-13C6-E8C2-D8F8E05BC27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47B84C5-584F-1D4F-9460-2BAA059F0A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32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Content and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211A8066-5A29-0D0F-DE06-8AD4CD7CC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71934"/>
            <a:ext cx="5326951" cy="1325563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D1A427-FBBA-EAE2-CFEC-1E8A398A60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E67A6-7FFC-4A83-839E-2C9C0F8F50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2659732"/>
            <a:ext cx="5334000" cy="313949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6B730D7-C0DE-BC64-5AA9-8E3758562E5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71312" y="1659940"/>
            <a:ext cx="4427538" cy="3538120"/>
          </a:xfrm>
          <a:custGeom>
            <a:avLst/>
            <a:gdLst>
              <a:gd name="connsiteX0" fmla="*/ 0 w 4427538"/>
              <a:gd name="connsiteY0" fmla="*/ 0 h 3273425"/>
              <a:gd name="connsiteX1" fmla="*/ 4427538 w 4427538"/>
              <a:gd name="connsiteY1" fmla="*/ 0 h 3273425"/>
              <a:gd name="connsiteX2" fmla="*/ 4427538 w 4427538"/>
              <a:gd name="connsiteY2" fmla="*/ 3273425 h 3273425"/>
              <a:gd name="connsiteX3" fmla="*/ 0 w 4427538"/>
              <a:gd name="connsiteY3" fmla="*/ 3273425 h 3273425"/>
              <a:gd name="connsiteX4" fmla="*/ 0 w 4427538"/>
              <a:gd name="connsiteY4" fmla="*/ 0 h 3273425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73425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37331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7538" h="3538120">
                <a:moveTo>
                  <a:pt x="0" y="0"/>
                </a:moveTo>
                <a:lnTo>
                  <a:pt x="4427538" y="0"/>
                </a:lnTo>
                <a:lnTo>
                  <a:pt x="4427538" y="3237331"/>
                </a:lnTo>
                <a:lnTo>
                  <a:pt x="0" y="353812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picture</a:t>
            </a:r>
            <a:endParaRPr lang="en-I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52FE797-9193-7ED9-2536-F9789FB56FE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9A899C-F7C6-08CD-8470-53FB000F7C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44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A87A885A-91CF-769F-B384-52A915930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505327"/>
            <a:ext cx="8286720" cy="1155032"/>
          </a:xfrm>
        </p:spPr>
        <p:txBody>
          <a:bodyPr anchor="b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D1A427-FBBA-EAE2-CFEC-1E8A398A60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2239C1-20A5-0EA3-EAA6-1E76F628F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684421"/>
            <a:ext cx="8315742" cy="19491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08022B-6165-D6E3-F1A1-982424D013BD}"/>
              </a:ext>
            </a:extLst>
          </p:cNvPr>
          <p:cNvSpPr txBox="1">
            <a:spLocks/>
          </p:cNvSpPr>
          <p:nvPr/>
        </p:nvSpPr>
        <p:spPr>
          <a:xfrm>
            <a:off x="363985" y="4042612"/>
            <a:ext cx="8286720" cy="693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7EDAE8F-5494-C39A-B945-5012DBAF2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3" y="4760496"/>
            <a:ext cx="8315742" cy="10146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6AE8675-1C57-2A5D-0B70-31FC5986297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55DA862-593B-0268-131D-37013E5903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07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5158C45F-8AA2-37DC-274C-52C6789AF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505327"/>
            <a:ext cx="8286720" cy="1155032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D1A427-FBBA-EAE2-CFEC-1E8A398A60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2239C1-20A5-0EA3-EAA6-1E76F628F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684421"/>
            <a:ext cx="8315742" cy="19491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08022B-6165-D6E3-F1A1-982424D013BD}"/>
              </a:ext>
            </a:extLst>
          </p:cNvPr>
          <p:cNvSpPr txBox="1">
            <a:spLocks/>
          </p:cNvSpPr>
          <p:nvPr/>
        </p:nvSpPr>
        <p:spPr>
          <a:xfrm>
            <a:off x="363985" y="4042612"/>
            <a:ext cx="8286720" cy="693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Click to edit title slide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7EDAE8F-5494-C39A-B945-5012DBAF2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3" y="4760496"/>
            <a:ext cx="8315742" cy="10146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D023F40-5F94-C0FA-A716-003F9A23928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5A12AA2-15E8-6AB5-62CE-8B323D3B2B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78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B6126747-7D16-712C-D78D-795FF5E4C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505327"/>
            <a:ext cx="8286720" cy="1155032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2239C1-20A5-0EA3-EAA6-1E76F628F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684421"/>
            <a:ext cx="8315742" cy="19491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08022B-6165-D6E3-F1A1-982424D013BD}"/>
              </a:ext>
            </a:extLst>
          </p:cNvPr>
          <p:cNvSpPr txBox="1">
            <a:spLocks/>
          </p:cNvSpPr>
          <p:nvPr/>
        </p:nvSpPr>
        <p:spPr>
          <a:xfrm>
            <a:off x="363985" y="4042612"/>
            <a:ext cx="8286720" cy="693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Click to edit title slide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7EDAE8F-5494-C39A-B945-5012DBAF2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3" y="4760496"/>
            <a:ext cx="8315742" cy="10146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8A3F91-582E-A816-924F-21FB4A2D3048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9" name="Picture 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D0ED62C-2B2A-E90B-4B0F-B5ED9C710A6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4352055-FAD2-FCB6-8461-EEC4247F50C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D57BE48-EE9C-D9D1-E49E-994316F9E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36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reak page with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looking down at a blue and pink arrow&#10;&#10;Description automatically generated">
            <a:extLst>
              <a:ext uri="{FF2B5EF4-FFF2-40B4-BE49-F238E27FC236}">
                <a16:creationId xmlns:a16="http://schemas.microsoft.com/office/drawing/2014/main" id="{99180B35-24AB-0CD4-5DA6-319C5E6AC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92418" y="1988215"/>
            <a:ext cx="6909830" cy="2402176"/>
          </a:xfrm>
        </p:spPr>
        <p:txBody>
          <a:bodyPr anchor="b">
            <a:noAutofit/>
          </a:bodyPr>
          <a:lstStyle>
            <a:lvl1pPr algn="l">
              <a:defRPr sz="16600">
                <a:solidFill>
                  <a:schemeClr val="accent5"/>
                </a:solidFill>
              </a:defRPr>
            </a:lvl1pPr>
          </a:lstStyle>
          <a:p>
            <a:r>
              <a:rPr lang="en-GB" dirty="0"/>
              <a:t>100%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92418" y="4423160"/>
            <a:ext cx="6909830" cy="185170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of people think </a:t>
            </a:r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great</a:t>
            </a:r>
            <a:r>
              <a:rPr lang="it-IT" dirty="0"/>
              <a:t> way to display a </a:t>
            </a:r>
            <a:r>
              <a:rPr lang="it-IT" dirty="0" err="1"/>
              <a:t>statistic</a:t>
            </a:r>
            <a:r>
              <a:rPr lang="it-IT" dirty="0"/>
              <a:t>.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475AA24-1A47-42D0-97B8-618314D5EFA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2614D93-5091-8D8B-7703-D756415B36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5526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169092F0-4FD8-251D-4A33-10CEF7B20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82FDCE8-F2EF-4687-56D6-28E8B2AE3C0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441151C-23F7-CFA7-18E3-A092F669A7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505327"/>
            <a:ext cx="8286720" cy="1155032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17C26-66D8-CA2E-FC88-C596FAEF3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984" y="1825625"/>
            <a:ext cx="5181600" cy="4226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99D99-FE1E-DAAD-07EE-4EEA22275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26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3EBC14C-3ED6-A716-93C8-B716ADEC2254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BEB4312-C107-B430-7229-6005FB9FACF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919772B-06FB-57F9-A28F-094E4418DB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95983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9005217B-E2EE-F73D-012E-DD6C36769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44057A10-DB7B-BC9B-2940-0FADCE5B17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05613-13E3-7E82-43B7-23E7B5918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4" y="365125"/>
            <a:ext cx="9476207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data chart title style</a:t>
            </a:r>
            <a:endParaRPr lang="en-IE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9AA90BF6-E5CE-91C9-6168-F19255D7C271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34963" y="2192852"/>
            <a:ext cx="2468563" cy="2244066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IE" dirty="0"/>
          </a:p>
        </p:txBody>
      </p:sp>
      <p:sp>
        <p:nvSpPr>
          <p:cNvPr id="11" name="Chart Placeholder 6">
            <a:extLst>
              <a:ext uri="{FF2B5EF4-FFF2-40B4-BE49-F238E27FC236}">
                <a16:creationId xmlns:a16="http://schemas.microsoft.com/office/drawing/2014/main" id="{9417D645-894F-D0CC-2D07-7F0AA6A2291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350388" y="2192852"/>
            <a:ext cx="2468563" cy="2244066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IE" dirty="0"/>
          </a:p>
        </p:txBody>
      </p:sp>
      <p:sp>
        <p:nvSpPr>
          <p:cNvPr id="12" name="Chart Placeholder 6">
            <a:extLst>
              <a:ext uri="{FF2B5EF4-FFF2-40B4-BE49-F238E27FC236}">
                <a16:creationId xmlns:a16="http://schemas.microsoft.com/office/drawing/2014/main" id="{1467EC53-8F53-F5A2-4675-015594CA7D38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365813" y="2192852"/>
            <a:ext cx="2468563" cy="2244066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IE" dirty="0"/>
          </a:p>
        </p:txBody>
      </p:sp>
      <p:sp>
        <p:nvSpPr>
          <p:cNvPr id="14" name="Chart Placeholder 6">
            <a:extLst>
              <a:ext uri="{FF2B5EF4-FFF2-40B4-BE49-F238E27FC236}">
                <a16:creationId xmlns:a16="http://schemas.microsoft.com/office/drawing/2014/main" id="{0778DA3C-D384-2C37-3795-1A988174A15F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9381237" y="2192852"/>
            <a:ext cx="2468563" cy="2244066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IE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D262B0-FFCA-15C1-AF7A-2DAD0E14F5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63" y="4686300"/>
            <a:ext cx="2428875" cy="111182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A1C35E82-7043-4DFC-9FF7-2D836B3966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59696" y="4686300"/>
            <a:ext cx="2428875" cy="111182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AB92D624-C3B3-BB82-D374-290AEE1B91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84032" y="4686300"/>
            <a:ext cx="2428875" cy="111182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3B3C918-5FA0-A13B-324B-5CE69C5C5F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08765" y="4686300"/>
            <a:ext cx="2428875" cy="111182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6DDCE466-445A-11BE-11B4-8B53215170FA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6563B1E-DC17-6B22-867A-EB0290B1288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6A202C9-2829-CE36-5498-B727CA174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06053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491F1435-8C07-7CF8-4696-284F5555A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44057A10-DB7B-BC9B-2940-0FADCE5B17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05613-13E3-7E82-43B7-23E7B5918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4" y="333375"/>
            <a:ext cx="9557182" cy="10382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data chart title style</a:t>
            </a:r>
            <a:endParaRPr lang="en-IE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9AA90BF6-E5CE-91C9-6168-F19255D7C271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34963" y="2192852"/>
            <a:ext cx="11522075" cy="3636448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IE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D262B0-FFCA-15C1-AF7A-2DAD0E14F5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63" y="1381991"/>
            <a:ext cx="9546792" cy="675409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6DDCE466-445A-11BE-11B4-8B53215170FA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649D29-51D7-6588-1F37-27A6B490A7F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49F3094-C4DC-3E24-55CD-CE31FBEAD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19809"/>
      </p:ext>
    </p:extLst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D0B9D9F7-094F-FC71-C35B-42604FEBB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44057A10-DB7B-BC9B-2940-0FADCE5B17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05613-13E3-7E82-43B7-23E7B5918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4" y="333375"/>
            <a:ext cx="9557182" cy="10382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data chart title style</a:t>
            </a:r>
            <a:endParaRPr lang="en-IE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D262B0-FFCA-15C1-AF7A-2DAD0E14F5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63" y="1381991"/>
            <a:ext cx="9546792" cy="675409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6DDCE466-445A-11BE-11B4-8B53215170FA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7176B724-EEE3-76A0-35A2-13111038DC0D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34963" y="2203599"/>
            <a:ext cx="11522075" cy="3678237"/>
          </a:xfrm>
        </p:spPr>
        <p:txBody>
          <a:bodyPr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table</a:t>
            </a:r>
            <a:endParaRPr lang="en-I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8B3A835-88CA-5696-A25A-0001749D3A6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E92FE5E-B263-B7CE-4244-3B8E64BCCF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3297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P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C3E2B1BB-BF10-3613-43F6-9BDBFB0A2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2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D1DEFDB7-7C4F-3564-D39C-E08C30E908A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488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C43BDE9-9817-B15A-120B-2315C17FE91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0627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BA431E4-671C-4BDF-8B6D-57AD1430EF9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29766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B88F100E-A1A9-59E1-A0F8-2F2F68B811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8904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3F79C8E-0FFE-3FED-29DC-8D200B22BE3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55C36A0-51DE-3009-141F-7F9A75F5B7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5878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12FE32F1-E86A-41F8-3571-153A8FC81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BAC2314-CA0D-0A0E-230F-64FF9ED6AFE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B24499C-47AB-17E7-8586-8E5010AD65B1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05613-13E3-7E82-43B7-23E7B5918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4" y="365125"/>
            <a:ext cx="9445034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data chart title style</a:t>
            </a:r>
            <a:endParaRPr lang="en-IE" dirty="0"/>
          </a:p>
        </p:txBody>
      </p:sp>
      <p:sp>
        <p:nvSpPr>
          <p:cNvPr id="9" name="SmartArt Placeholder 8">
            <a:extLst>
              <a:ext uri="{FF2B5EF4-FFF2-40B4-BE49-F238E27FC236}">
                <a16:creationId xmlns:a16="http://schemas.microsoft.com/office/drawing/2014/main" id="{5E8937F7-AF0A-7B02-8BBF-6DF3137296E2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34963" y="2211531"/>
            <a:ext cx="4184832" cy="3636053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 dirty="0"/>
          </a:p>
        </p:txBody>
      </p:sp>
      <p:sp>
        <p:nvSpPr>
          <p:cNvPr id="3" name="SmartArt Placeholder 8">
            <a:extLst>
              <a:ext uri="{FF2B5EF4-FFF2-40B4-BE49-F238E27FC236}">
                <a16:creationId xmlns:a16="http://schemas.microsoft.com/office/drawing/2014/main" id="{0F8967A0-6216-EB11-6F28-AFC5B34EF357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5624186" y="2211531"/>
            <a:ext cx="4184832" cy="3636053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2F474-B19B-E878-6BBF-B0535A2CBC6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F89634D-9E8B-007F-BDD0-0C9C7000BD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69925"/>
      </p:ext>
    </p:extLst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3C6DC200-4372-7715-6F66-7FEAA8E84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458318B-256B-18F4-6DD4-CE9D4A568A9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03AD3-F627-0B15-9F65-486EEC459741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DA441-54AD-8C9B-15CB-65E45398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426A39-20D5-79F5-309C-519C5903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4" y="1825625"/>
            <a:ext cx="10989816" cy="42142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F8822B9-34EE-22FD-BEB2-ABE2A841929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0E01E1C-E4F3-2661-777F-86C79E1CBD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48810"/>
      </p:ext>
    </p:extLst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35FDFAF2-506E-8C89-CA6D-D567BDF91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36B5A8-A52F-60F4-8701-0501DEF594B9}"/>
              </a:ext>
            </a:extLst>
          </p:cNvPr>
          <p:cNvSpPr/>
          <p:nvPr/>
        </p:nvSpPr>
        <p:spPr>
          <a:xfrm>
            <a:off x="8716708" y="2717560"/>
            <a:ext cx="2606467" cy="26064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C5523214-F44E-D7C3-BB48-BB9258F928B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9B4175-9A3B-3092-8121-8388C4E63D06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71FF47-061E-5BE8-2C7A-6096557C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CF8FEAF-2B00-977E-7797-4FDEDC77D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984" y="1825625"/>
            <a:ext cx="7397266" cy="42142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96AB8FD-35BB-8325-6FEA-9861862436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20125" y="2636514"/>
            <a:ext cx="2530475" cy="2530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GB"/>
              <a:t>Click icon to add picture</a:t>
            </a:r>
            <a:endParaRPr lang="en-I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BD4B010-5631-17FA-F80D-240138C2DCC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C6CDDE9-BA30-9BD7-D10B-3A45DAC39B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48409"/>
      </p:ext>
    </p:extLst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C05905B6-7575-7175-BBD2-6B0832B0E7C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FFAADC2-E679-F8EC-B76D-3003C55A8DBE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0D67F1B-A4EF-975C-FE97-1C69C6EA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252DF0D-D103-2615-2802-06B6A8482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236" y="1188794"/>
            <a:ext cx="9144000" cy="4365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MY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CD44791-6A5D-4E11-FD8B-7965555305B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D128E69-8581-86D9-D82B-D784A5333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2423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D7971D20-C86A-7803-2AE7-2F94A9CF93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5166F3-C102-1213-B421-CDE0F1438503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D739311-B514-90C5-10D3-FBE40960661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EE54427-BD21-FFCB-B219-850C35CC58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0296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1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253523F-4C75-923A-9CD3-85B73EDB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7784476-1886-F6FF-03A3-C5EB84A13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984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A0B5E15-BCA1-5E34-CF22-8550F388D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E3DD2FF-85E4-7A43-9095-4BACF405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73746B43-9BD3-E01A-8DD1-8DA8C0A2B57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78279DBB-8242-EF22-5073-87905E9D14F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F1DF528-EF44-1F44-038A-671340A40E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49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2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151A5C1-C445-7CC0-A761-B437B581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2E67EF2-D871-3F46-99F7-DD48CC631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4" y="1825625"/>
            <a:ext cx="10989816" cy="42382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33706F-FF5B-5551-3869-9DCA127A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2CFD05D0-126E-1256-0D30-374D0BF9BF2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C41055B6-4AD1-26C1-C4F7-CF1328D955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18575FA-D7CA-7679-628D-155339074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6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3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151A5C1-C445-7CC0-A761-B437B581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274AB5D-7FFD-736C-1623-EA6AA917D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984" y="1825625"/>
            <a:ext cx="7397266" cy="42021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CFA63-C463-E641-07AF-7DD8970F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AE7B4E5C-4B6C-A372-4D7A-60935B229B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6310FDE4-5C04-26F8-FAC3-8719DF6C941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AA240F8-76A0-1997-B9F3-54F5163092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75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4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5798138-13C6-07C5-F073-9EDCD2E1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4816DF-A123-97CD-450D-585272E7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5CF20F71-09DA-9F91-ABB1-C56A9EC1C03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4A9AC594-18B3-6D82-2A11-CF02D40828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4FFE5DB-672A-16E9-5D8B-FBCFAFA52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0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5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5798138-13C6-07C5-F073-9EDCD2E1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F99D197-7E89-ED45-E75B-9CB551275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236" y="1188794"/>
            <a:ext cx="9144000" cy="4365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629C3-B4F0-6895-7895-5D12747E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2362B973-30A2-9B07-E51E-40B97A58ACC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DE424916-59C6-5E8B-8B88-733C7935076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E0C66E4-D439-C240-B041-095D9B0E3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13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P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1ABC5D01-B57F-C97F-BA95-D08783773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3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CB2F9104-F05D-275A-A92B-724DB1DCA6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488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0D7927-E63F-C024-1212-A9D436462D1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0627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F5EBB40-5B7F-BE73-695F-DDA910069A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29766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0E435BA3-819B-133F-FDA8-C801133ED5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8904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C5233FE-AC5E-EB1E-E3BA-C810E643F68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C53FE61-4EAA-56B3-9246-61F37D9EE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718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6_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3786B4-0EE8-C08D-1C89-C7819791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934AC21F-BC6C-DFBF-81A4-ECA0FD2D331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7F00248-1262-67A7-0B3B-5485F73BA4F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D39FCFCE-55D4-D8C6-C8AB-476D94FB05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60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53E43E8A-788D-FCC7-A45B-F9066B2C8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458318B-256B-18F4-6DD4-CE9D4A568A9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03AD3-F627-0B15-9F65-486EEC459741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DA441-54AD-8C9B-15CB-65E45398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27A41CB-3213-1242-AA55-3CEDD14E71E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C4A9373-8C5E-1540-3B7E-6B2514E321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69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's face&#10;&#10;Description automatically generated">
            <a:extLst>
              <a:ext uri="{FF2B5EF4-FFF2-40B4-BE49-F238E27FC236}">
                <a16:creationId xmlns:a16="http://schemas.microsoft.com/office/drawing/2014/main" id="{46DD5403-554C-F753-1D08-51025BC5F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D7E74BA-AFD2-048B-EECC-11EB1BB61E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8952" y="2856179"/>
            <a:ext cx="5177586" cy="1706732"/>
          </a:xfrm>
        </p:spPr>
        <p:txBody>
          <a:bodyPr anchor="b"/>
          <a:lstStyle>
            <a:lvl1pPr algn="l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Questions?</a:t>
            </a:r>
            <a:endParaRPr lang="en-IE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13311DF-0857-DAB1-8E64-74A54FC43C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8952" y="2410982"/>
            <a:ext cx="5177586" cy="398062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Thank you page subtitle style</a:t>
            </a:r>
            <a:endParaRPr lang="en-IE" dirty="0"/>
          </a:p>
        </p:txBody>
      </p:sp>
      <p:pic>
        <p:nvPicPr>
          <p:cNvPr id="3" name="Graphic 7">
            <a:extLst>
              <a:ext uri="{FF2B5EF4-FFF2-40B4-BE49-F238E27FC236}">
                <a16:creationId xmlns:a16="http://schemas.microsoft.com/office/drawing/2014/main" id="{A2EF07C2-F081-E407-679A-F1F305ABF75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940" y="6157781"/>
            <a:ext cx="1639743" cy="36512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A4262CE2-8F50-7840-CCC9-53FCCA396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0FA68CE-9F73-87AB-AFC0-91B119F254F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6695" y="344008"/>
            <a:ext cx="1340343" cy="8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4202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-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looking down with a pink arrow&#10;&#10;Description automatically generated">
            <a:extLst>
              <a:ext uri="{FF2B5EF4-FFF2-40B4-BE49-F238E27FC236}">
                <a16:creationId xmlns:a16="http://schemas.microsoft.com/office/drawing/2014/main" id="{6ED33A12-6EAD-544F-1E99-80D767E5F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94691" y="2856179"/>
            <a:ext cx="5177586" cy="1706732"/>
          </a:xfrm>
        </p:spPr>
        <p:txBody>
          <a:bodyPr anchor="b"/>
          <a:lstStyle>
            <a:lvl1pPr algn="l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Thank you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94691" y="2410982"/>
            <a:ext cx="5177586" cy="398062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Thank you page subtitle style</a:t>
            </a:r>
            <a:endParaRPr lang="en-IE" dirty="0"/>
          </a:p>
        </p:txBody>
      </p:sp>
      <p:pic>
        <p:nvPicPr>
          <p:cNvPr id="5" name="Graphic 7">
            <a:extLst>
              <a:ext uri="{FF2B5EF4-FFF2-40B4-BE49-F238E27FC236}">
                <a16:creationId xmlns:a16="http://schemas.microsoft.com/office/drawing/2014/main" id="{29009E1D-E3E2-7321-F6B4-74400639E9D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836D015-6148-F850-0DBB-FE04B2C0B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2CDFBF9-68B2-ADE5-E57B-92349C29660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7973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P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BF0B2CE3-125A-0B73-E4FE-0734662A8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4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FA998F7-C9FD-75FE-1989-58711110D3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488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C4852A-BF15-55CF-C1EE-B2A1EE9F8A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0627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4C5077F1-3C88-B628-4B01-71ECE53BCAC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29766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554C7CE-D57B-EC80-6FBB-DA05B68AE03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8904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3A42770-2FED-D5FA-3D0C-9E2772B5E44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77580E0-9F13-97E9-9959-19219A4C23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376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P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BB90E8BC-996B-FD64-633B-4AC70E524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5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F82C0BEE-4A33-1E63-CFA8-EB9CBB3B63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488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02AD2FA-1042-B052-7C31-DDD6B5C8E93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0627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1D2E51D-3703-6B84-0A5B-A9E8C8F821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29766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F7C2B3BD-21FE-18EA-3636-D79431CB9F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8904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52F9C81-7A04-2DEC-3945-0C2376B42C5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8933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P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03C1D700-F016-387B-C036-FBA31A0CA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6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BE320D7-6F72-4A72-49C7-477F5C30C00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BE9935E-1B6B-6266-375F-A1AE1571B2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8320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037093E4-EF07-27C8-C343-235C3B46F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234B3C-AF8A-6762-5A3F-69C1E935EE6B}"/>
              </a:ext>
            </a:extLst>
          </p:cNvPr>
          <p:cNvSpPr txBox="1"/>
          <p:nvPr/>
        </p:nvSpPr>
        <p:spPr>
          <a:xfrm>
            <a:off x="2375638" y="1934982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prstClr val="white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Agenda</a:t>
            </a:r>
            <a:endParaRPr lang="en-US" sz="3600" dirty="0">
              <a:solidFill>
                <a:prstClr val="white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0D8D59-F441-A33B-A72A-D091013D4D9F}"/>
              </a:ext>
            </a:extLst>
          </p:cNvPr>
          <p:cNvCxnSpPr/>
          <p:nvPr/>
        </p:nvCxnSpPr>
        <p:spPr>
          <a:xfrm>
            <a:off x="4814596" y="811764"/>
            <a:ext cx="0" cy="5234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8C08B6-284E-4DE9-C0C4-D56CBC0964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7838" y="2045620"/>
            <a:ext cx="4927600" cy="3897312"/>
          </a:xfrm>
        </p:spPr>
        <p:txBody>
          <a:bodyPr>
            <a:normAutofit/>
          </a:bodyPr>
          <a:lstStyle>
            <a:lvl1pPr marL="457200" indent="-457200">
              <a:buSzPct val="150000"/>
              <a:buFont typeface="+mj-lt"/>
              <a:buAutoNum type="arabicPeriod"/>
              <a:defRPr sz="1600">
                <a:latin typeface="+mj-lt"/>
              </a:defRPr>
            </a:lvl1pPr>
            <a:lvl2pPr marL="800100" indent="-342900">
              <a:buSzPct val="150000"/>
              <a:buFont typeface="+mj-lt"/>
              <a:buAutoNum type="arabicPeriod"/>
              <a:defRPr>
                <a:latin typeface="+mj-lt"/>
              </a:defRPr>
            </a:lvl2pPr>
            <a:lvl3pPr marL="1257300" indent="-342900">
              <a:buSzPct val="150000"/>
              <a:buFont typeface="+mj-lt"/>
              <a:buAutoNum type="arabicPeriod"/>
              <a:defRPr>
                <a:latin typeface="+mj-lt"/>
              </a:defRPr>
            </a:lvl3pPr>
            <a:lvl4pPr>
              <a:buSzPct val="150000"/>
              <a:buFont typeface="+mj-lt"/>
              <a:buAutoNum type="arabicPeriod"/>
              <a:defRPr>
                <a:latin typeface="+mj-lt"/>
              </a:defRPr>
            </a:lvl4pPr>
            <a:lvl5pPr>
              <a:buSzPct val="150000"/>
              <a:buFont typeface="+mj-lt"/>
              <a:buAutoNum type="arabicPeriod"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topic 1</a:t>
            </a:r>
          </a:p>
          <a:p>
            <a:pPr lvl="0"/>
            <a:r>
              <a:rPr lang="en-US" dirty="0"/>
              <a:t>Click to edit topic 2</a:t>
            </a:r>
          </a:p>
          <a:p>
            <a:pPr lvl="0"/>
            <a:r>
              <a:rPr lang="en-US" dirty="0"/>
              <a:t>Click to edit topic 3</a:t>
            </a:r>
          </a:p>
          <a:p>
            <a:pPr lvl="0"/>
            <a:r>
              <a:rPr lang="en-US" dirty="0"/>
              <a:t>Click to edit topic 4</a:t>
            </a:r>
          </a:p>
          <a:p>
            <a:pPr lvl="0"/>
            <a:r>
              <a:rPr lang="en-US" dirty="0"/>
              <a:t>Click to edit topic 5</a:t>
            </a:r>
          </a:p>
        </p:txBody>
      </p:sp>
      <p:pic>
        <p:nvPicPr>
          <p:cNvPr id="16" name="Graphic 7">
            <a:extLst>
              <a:ext uri="{FF2B5EF4-FFF2-40B4-BE49-F238E27FC236}">
                <a16:creationId xmlns:a16="http://schemas.microsoft.com/office/drawing/2014/main" id="{09FA143D-FBAF-5981-664A-6E98CF098F4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E4AF2A4-B9D8-B63C-54EC-84E9A50FEBF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A874517-20A9-FC10-9A9F-5E048C97FE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5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A264323F-1D18-F3FF-A86A-82586A177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0D8D59-F441-A33B-A72A-D091013D4D9F}"/>
              </a:ext>
            </a:extLst>
          </p:cNvPr>
          <p:cNvCxnSpPr/>
          <p:nvPr/>
        </p:nvCxnSpPr>
        <p:spPr>
          <a:xfrm>
            <a:off x="4814596" y="811764"/>
            <a:ext cx="0" cy="5234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8C08B6-284E-4DE9-C0C4-D56CBC0964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7838" y="1612487"/>
            <a:ext cx="4927600" cy="324601"/>
          </a:xfrm>
        </p:spPr>
        <p:txBody>
          <a:bodyPr>
            <a:normAutofit/>
          </a:bodyPr>
          <a:lstStyle>
            <a:lvl1pPr marL="0" indent="0">
              <a:buSzPct val="150000"/>
              <a:buFont typeface="+mj-lt"/>
              <a:buNone/>
              <a:defRPr sz="1400">
                <a:latin typeface="+mj-lt"/>
              </a:defRPr>
            </a:lvl1pPr>
            <a:lvl2pPr marL="800100" indent="-342900">
              <a:buSzPct val="150000"/>
              <a:buFont typeface="+mj-lt"/>
              <a:buAutoNum type="arabicPeriod"/>
              <a:defRPr>
                <a:latin typeface="+mj-lt"/>
              </a:defRPr>
            </a:lvl2pPr>
            <a:lvl3pPr marL="1257300" indent="-342900">
              <a:buSzPct val="150000"/>
              <a:buFont typeface="+mj-lt"/>
              <a:buAutoNum type="arabicPeriod"/>
              <a:defRPr>
                <a:latin typeface="+mj-lt"/>
              </a:defRPr>
            </a:lvl3pPr>
            <a:lvl4pPr>
              <a:buSzPct val="150000"/>
              <a:buFont typeface="+mj-lt"/>
              <a:buAutoNum type="arabicPeriod"/>
              <a:defRPr>
                <a:latin typeface="+mj-lt"/>
              </a:defRPr>
            </a:lvl4pPr>
            <a:lvl5pPr>
              <a:buSzPct val="150000"/>
              <a:buFont typeface="+mj-lt"/>
              <a:buAutoNum type="arabicPeriod"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topic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037E0-0CB5-84BF-F256-1C8FBDF5BB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46724" y="1973346"/>
            <a:ext cx="4968875" cy="565317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dirty="0"/>
              <a:t>Click to edit topic description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90D2F066-77B6-7665-E81A-9125D4177B5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57838" y="2924944"/>
            <a:ext cx="4927600" cy="324601"/>
          </a:xfrm>
        </p:spPr>
        <p:txBody>
          <a:bodyPr>
            <a:normAutofit/>
          </a:bodyPr>
          <a:lstStyle>
            <a:lvl1pPr marL="0" indent="0">
              <a:buSzPct val="150000"/>
              <a:buFont typeface="+mj-lt"/>
              <a:buNone/>
              <a:defRPr sz="1400">
                <a:latin typeface="+mj-lt"/>
              </a:defRPr>
            </a:lvl1pPr>
            <a:lvl2pPr marL="800100" indent="-342900">
              <a:buSzPct val="150000"/>
              <a:buFont typeface="+mj-lt"/>
              <a:buAutoNum type="arabicPeriod"/>
              <a:defRPr>
                <a:latin typeface="+mj-lt"/>
              </a:defRPr>
            </a:lvl2pPr>
            <a:lvl3pPr marL="1257300" indent="-342900">
              <a:buSzPct val="150000"/>
              <a:buFont typeface="+mj-lt"/>
              <a:buAutoNum type="arabicPeriod"/>
              <a:defRPr>
                <a:latin typeface="+mj-lt"/>
              </a:defRPr>
            </a:lvl3pPr>
            <a:lvl4pPr>
              <a:buSzPct val="150000"/>
              <a:buFont typeface="+mj-lt"/>
              <a:buAutoNum type="arabicPeriod"/>
              <a:defRPr>
                <a:latin typeface="+mj-lt"/>
              </a:defRPr>
            </a:lvl4pPr>
            <a:lvl5pPr>
              <a:buSzPct val="150000"/>
              <a:buFont typeface="+mj-lt"/>
              <a:buAutoNum type="arabicPeriod"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topic 1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4E31504-FAFF-1AFF-A235-E9E4DE83D9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46724" y="3285803"/>
            <a:ext cx="4968875" cy="565317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dirty="0"/>
              <a:t>Click to edit topic description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512B05D-8F7E-592C-65FB-9F72A64514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7838" y="4365104"/>
            <a:ext cx="4927600" cy="324601"/>
          </a:xfrm>
        </p:spPr>
        <p:txBody>
          <a:bodyPr>
            <a:normAutofit/>
          </a:bodyPr>
          <a:lstStyle>
            <a:lvl1pPr marL="0" indent="0">
              <a:buSzPct val="150000"/>
              <a:buFont typeface="+mj-lt"/>
              <a:buNone/>
              <a:defRPr sz="1400">
                <a:latin typeface="+mj-lt"/>
              </a:defRPr>
            </a:lvl1pPr>
            <a:lvl2pPr marL="800100" indent="-342900">
              <a:buSzPct val="150000"/>
              <a:buFont typeface="+mj-lt"/>
              <a:buAutoNum type="arabicPeriod"/>
              <a:defRPr>
                <a:latin typeface="+mj-lt"/>
              </a:defRPr>
            </a:lvl2pPr>
            <a:lvl3pPr marL="1257300" indent="-342900">
              <a:buSzPct val="150000"/>
              <a:buFont typeface="+mj-lt"/>
              <a:buAutoNum type="arabicPeriod"/>
              <a:defRPr>
                <a:latin typeface="+mj-lt"/>
              </a:defRPr>
            </a:lvl3pPr>
            <a:lvl4pPr>
              <a:buSzPct val="150000"/>
              <a:buFont typeface="+mj-lt"/>
              <a:buAutoNum type="arabicPeriod"/>
              <a:defRPr>
                <a:latin typeface="+mj-lt"/>
              </a:defRPr>
            </a:lvl4pPr>
            <a:lvl5pPr>
              <a:buSzPct val="150000"/>
              <a:buFont typeface="+mj-lt"/>
              <a:buAutoNum type="arabicPeriod"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topic 1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E6DC051-5522-4F20-E853-0D5CA4B141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46724" y="4725963"/>
            <a:ext cx="4968875" cy="565317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dirty="0"/>
              <a:t>Click to edit topic description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E199F-7967-B0AC-59F7-4CECB84FAAB7}"/>
              </a:ext>
            </a:extLst>
          </p:cNvPr>
          <p:cNvSpPr txBox="1"/>
          <p:nvPr/>
        </p:nvSpPr>
        <p:spPr>
          <a:xfrm>
            <a:off x="2375638" y="1934982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prstClr val="white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Agenda</a:t>
            </a:r>
            <a:endParaRPr lang="en-US" sz="3600" dirty="0">
              <a:solidFill>
                <a:prstClr val="white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22" name="Graphic 7">
            <a:extLst>
              <a:ext uri="{FF2B5EF4-FFF2-40B4-BE49-F238E27FC236}">
                <a16:creationId xmlns:a16="http://schemas.microsoft.com/office/drawing/2014/main" id="{E2C6A612-6A5C-ED18-8F33-9591778E83F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37AA724-86B6-6989-31D4-7431B91C2E2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2C8B27B-71C0-059D-333B-846290369E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70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361C74-1E13-0914-963C-A164BFD2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5CA4E-50C9-932A-70A1-2FA4FA1EB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984" y="1825625"/>
            <a:ext cx="109898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3AC5C-ECFD-57B3-94B3-7194D08FF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02EF8-9DF0-A655-AE88-6086574A4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BEFD5-93E7-57A9-6372-7256BA40C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623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1" r:id="rId10"/>
    <p:sldLayoutId id="2147484272" r:id="rId11"/>
    <p:sldLayoutId id="2147484273" r:id="rId12"/>
    <p:sldLayoutId id="2147484274" r:id="rId13"/>
    <p:sldLayoutId id="2147484275" r:id="rId14"/>
    <p:sldLayoutId id="2147484276" r:id="rId15"/>
    <p:sldLayoutId id="2147484277" r:id="rId16"/>
    <p:sldLayoutId id="2147484278" r:id="rId17"/>
    <p:sldLayoutId id="2147484279" r:id="rId18"/>
    <p:sldLayoutId id="2147484280" r:id="rId19"/>
    <p:sldLayoutId id="2147484281" r:id="rId20"/>
    <p:sldLayoutId id="2147484282" r:id="rId21"/>
    <p:sldLayoutId id="2147484283" r:id="rId22"/>
    <p:sldLayoutId id="2147484284" r:id="rId23"/>
    <p:sldLayoutId id="2147484285" r:id="rId24"/>
    <p:sldLayoutId id="2147484286" r:id="rId25"/>
    <p:sldLayoutId id="2147484287" r:id="rId26"/>
    <p:sldLayoutId id="2147484288" r:id="rId27"/>
    <p:sldLayoutId id="2147484289" r:id="rId28"/>
    <p:sldLayoutId id="2147484290" r:id="rId29"/>
    <p:sldLayoutId id="2147484291" r:id="rId30"/>
    <p:sldLayoutId id="2147484292" r:id="rId31"/>
    <p:sldLayoutId id="2147484293" r:id="rId32"/>
    <p:sldLayoutId id="2147484295" r:id="rId33"/>
    <p:sldLayoutId id="2147484296" r:id="rId34"/>
    <p:sldLayoutId id="2147484297" r:id="rId35"/>
    <p:sldLayoutId id="2147484298" r:id="rId36"/>
    <p:sldLayoutId id="2147484299" r:id="rId37"/>
    <p:sldLayoutId id="2147484300" r:id="rId38"/>
    <p:sldLayoutId id="2147484301" r:id="rId39"/>
    <p:sldLayoutId id="2147484302" r:id="rId40"/>
    <p:sldLayoutId id="2147484303" r:id="rId41"/>
    <p:sldLayoutId id="2147484304" r:id="rId42"/>
    <p:sldLayoutId id="2147484305" r:id="rId43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2"/>
        </a:buClr>
        <a:buSzPct val="124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92D050"/>
        </a:buClr>
        <a:buSzPct val="12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92D050"/>
        </a:buClr>
        <a:buSzPct val="12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92D050"/>
        </a:buClr>
        <a:buSzPct val="127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92D050"/>
        </a:buClr>
        <a:buSzPct val="127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11">
          <p15:clr>
            <a:srgbClr val="F26B43"/>
          </p15:clr>
        </p15:guide>
        <p15:guide id="4" pos="7469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0D73AD-8949-DE32-DF7C-BDA3659D2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Planning</a:t>
            </a:r>
            <a:endParaRPr lang="en-IE" sz="3200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A8DBAB3C-14DA-767E-9450-B54E93DC4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6350" y="2075381"/>
            <a:ext cx="4083743" cy="984608"/>
          </a:xfrm>
          <a:prstGeom prst="roundRect">
            <a:avLst>
              <a:gd name="adj" fmla="val 50000"/>
            </a:avLst>
          </a:prstGeom>
          <a:solidFill>
            <a:srgbClr val="CDE3F5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it-IT" sz="4000" dirty="0">
                <a:solidFill>
                  <a:schemeClr val="tx1"/>
                </a:solidFill>
              </a:rPr>
              <a:t>AI</a:t>
            </a:r>
            <a:endParaRPr lang="de-IE" sz="4000" dirty="0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9E58989-8CD0-1D54-A762-DED99EC56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BA8F72-832E-7132-10A7-3E208926B8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0DE4576-3717-1601-8F39-C6CEB67526F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C2E9EB1-3371-CFE3-AABD-8C4917CDA7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DB9B5A3-9D35-ACD4-23E1-CCDE63921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000" y="4572000"/>
            <a:ext cx="1755800" cy="4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3240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A7EEE7-3D96-6B68-2DF0-DF1CAB32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E"/>
              <a:t>What is Automated Planning?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532D150-F722-8EE0-8B23-0D04DC7BC0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50663" y="6129338"/>
            <a:ext cx="54133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2</a:t>
            </a:fld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5D69C-4AAE-A42D-A15B-8AB31D2F958F}"/>
              </a:ext>
            </a:extLst>
          </p:cNvPr>
          <p:cNvSpPr txBox="1"/>
          <p:nvPr/>
        </p:nvSpPr>
        <p:spPr>
          <a:xfrm>
            <a:off x="363984" y="1825625"/>
            <a:ext cx="5181600" cy="422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  <a:buSzPct val="124000"/>
              <a:buFont typeface="Arial" panose="020B0604020202020204" pitchFamily="34" charset="0"/>
              <a:buChar char="•"/>
            </a:pPr>
            <a:r>
              <a:rPr lang="en-US" sz="1700" spc="-235" dirty="0"/>
              <a:t>⇝</a:t>
            </a:r>
            <a:r>
              <a:rPr lang="en-US" sz="1700" spc="-204" dirty="0"/>
              <a:t> </a:t>
            </a:r>
            <a:r>
              <a:rPr lang="en-US" sz="1700" spc="-35" dirty="0"/>
              <a:t>finding</a:t>
            </a:r>
            <a:r>
              <a:rPr lang="en-US" sz="1700" spc="15" dirty="0"/>
              <a:t> </a:t>
            </a:r>
            <a:r>
              <a:rPr lang="en-US" sz="1700" spc="-45" dirty="0"/>
              <a:t>plans</a:t>
            </a:r>
            <a:r>
              <a:rPr lang="en-US" sz="1700" spc="20" dirty="0"/>
              <a:t> </a:t>
            </a:r>
            <a:r>
              <a:rPr lang="en-US" sz="1700" spc="-65" dirty="0"/>
              <a:t>(sequences</a:t>
            </a:r>
            <a:r>
              <a:rPr lang="en-US" sz="1700" spc="20" dirty="0"/>
              <a:t> </a:t>
            </a:r>
            <a:r>
              <a:rPr lang="en-US" sz="1700" spc="-35" dirty="0"/>
              <a:t>of</a:t>
            </a:r>
            <a:r>
              <a:rPr lang="en-US" sz="1700" spc="15" dirty="0"/>
              <a:t> </a:t>
            </a:r>
            <a:r>
              <a:rPr lang="en-US" sz="1700" spc="-30" dirty="0"/>
              <a:t>actions)</a:t>
            </a:r>
            <a:endParaRPr lang="en-US" sz="1700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  <a:buSzPct val="124000"/>
              <a:buFont typeface="Arial" panose="020B0604020202020204" pitchFamily="34" charset="0"/>
              <a:buChar char="•"/>
            </a:pPr>
            <a:r>
              <a:rPr lang="en-US" sz="1700" spc="-15" dirty="0"/>
              <a:t>that</a:t>
            </a:r>
            <a:r>
              <a:rPr lang="en-US" sz="1700" spc="10" dirty="0"/>
              <a:t> </a:t>
            </a:r>
            <a:r>
              <a:rPr lang="en-US" sz="1700" spc="-50" dirty="0"/>
              <a:t>lead</a:t>
            </a:r>
            <a:r>
              <a:rPr lang="en-US" sz="1700" spc="15" dirty="0"/>
              <a:t> </a:t>
            </a:r>
            <a:r>
              <a:rPr lang="en-US" sz="1700" spc="-40" dirty="0"/>
              <a:t>from</a:t>
            </a:r>
            <a:r>
              <a:rPr lang="en-US" sz="1700" spc="20" dirty="0"/>
              <a:t> </a:t>
            </a:r>
            <a:r>
              <a:rPr lang="en-US" sz="1700" spc="-55" dirty="0"/>
              <a:t>an</a:t>
            </a:r>
            <a:r>
              <a:rPr lang="en-US" sz="1700" spc="15" dirty="0"/>
              <a:t> </a:t>
            </a:r>
            <a:r>
              <a:rPr lang="en-US" sz="1700" spc="-10" dirty="0"/>
              <a:t>initial</a:t>
            </a:r>
            <a:r>
              <a:rPr lang="en-US" sz="1700" spc="20" dirty="0"/>
              <a:t> </a:t>
            </a:r>
            <a:r>
              <a:rPr lang="en-US" sz="1700" spc="-35" dirty="0"/>
              <a:t>state</a:t>
            </a:r>
            <a:r>
              <a:rPr lang="en-US" sz="1700" spc="15" dirty="0"/>
              <a:t> </a:t>
            </a:r>
            <a:r>
              <a:rPr lang="en-US" sz="1700" spc="-15" dirty="0"/>
              <a:t>to</a:t>
            </a:r>
            <a:r>
              <a:rPr lang="en-US" sz="1700" spc="15" dirty="0"/>
              <a:t> </a:t>
            </a:r>
            <a:r>
              <a:rPr lang="en-US" sz="1700" spc="-55" dirty="0"/>
              <a:t>a</a:t>
            </a:r>
            <a:r>
              <a:rPr lang="en-US" sz="1700" spc="15" dirty="0"/>
              <a:t> </a:t>
            </a:r>
            <a:r>
              <a:rPr lang="en-US" sz="1700" spc="-40" dirty="0"/>
              <a:t>goal</a:t>
            </a:r>
            <a:r>
              <a:rPr lang="en-US" sz="1700" spc="20" dirty="0"/>
              <a:t> </a:t>
            </a:r>
            <a:r>
              <a:rPr lang="en-US" sz="1700" spc="-35" dirty="0"/>
              <a:t>state</a:t>
            </a:r>
            <a:endParaRPr lang="en-US" sz="1700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  <a:buSzPct val="124000"/>
              <a:buFont typeface="Arial" panose="020B0604020202020204" pitchFamily="34" charset="0"/>
              <a:buChar char="•"/>
            </a:pPr>
            <a:r>
              <a:rPr lang="en-US" sz="1700" spc="-55" dirty="0"/>
              <a:t>Here:</a:t>
            </a:r>
            <a:r>
              <a:rPr lang="en-US" sz="1700" spc="125" dirty="0"/>
              <a:t> </a:t>
            </a:r>
            <a:r>
              <a:rPr lang="en-US" sz="1700" spc="-35" dirty="0"/>
              <a:t>classical</a:t>
            </a:r>
            <a:r>
              <a:rPr lang="en-US" sz="1700" spc="10" dirty="0"/>
              <a:t> </a:t>
            </a:r>
            <a:r>
              <a:rPr lang="en-US" sz="1700" spc="-40" dirty="0"/>
              <a:t>planning</a:t>
            </a:r>
            <a:endParaRPr lang="en-US" sz="1700" dirty="0"/>
          </a:p>
          <a:p>
            <a:pPr marL="228600" marR="1000760" indent="-228600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  <a:buSzPct val="124000"/>
              <a:buFont typeface="Arial" panose="020B0604020202020204" pitchFamily="34" charset="0"/>
              <a:buChar char="•"/>
            </a:pPr>
            <a:r>
              <a:rPr lang="en-US" sz="1700" spc="-55" dirty="0"/>
              <a:t>general</a:t>
            </a:r>
            <a:r>
              <a:rPr lang="en-US" sz="1700" spc="5" dirty="0"/>
              <a:t> </a:t>
            </a:r>
            <a:r>
              <a:rPr lang="en-US" sz="1700" spc="-50" dirty="0"/>
              <a:t>approach</a:t>
            </a:r>
            <a:r>
              <a:rPr lang="en-US" sz="1700" spc="15" dirty="0"/>
              <a:t> </a:t>
            </a:r>
            <a:r>
              <a:rPr lang="en-US" sz="1700" spc="-15" dirty="0"/>
              <a:t>to</a:t>
            </a:r>
            <a:r>
              <a:rPr lang="en-US" sz="1700" spc="10" dirty="0"/>
              <a:t> </a:t>
            </a:r>
            <a:r>
              <a:rPr lang="en-US" sz="1700" spc="-35" dirty="0"/>
              <a:t>finding</a:t>
            </a:r>
            <a:r>
              <a:rPr lang="en-US" sz="1700" spc="5" dirty="0"/>
              <a:t> </a:t>
            </a:r>
            <a:r>
              <a:rPr lang="en-US" sz="1700" spc="-35" dirty="0"/>
              <a:t>solutions </a:t>
            </a:r>
            <a:r>
              <a:rPr lang="en-US" sz="1700" spc="-325" dirty="0"/>
              <a:t> </a:t>
            </a:r>
            <a:r>
              <a:rPr lang="en-US" sz="1700" spc="-45" dirty="0"/>
              <a:t>for</a:t>
            </a:r>
            <a:r>
              <a:rPr lang="en-US" sz="1700" spc="15" dirty="0"/>
              <a:t> </a:t>
            </a:r>
            <a:r>
              <a:rPr lang="en-US" sz="1700" spc="-50" dirty="0"/>
              <a:t>state-space</a:t>
            </a:r>
            <a:r>
              <a:rPr lang="en-US" sz="1700" spc="20" dirty="0"/>
              <a:t> </a:t>
            </a:r>
            <a:r>
              <a:rPr lang="en-US" sz="1700" spc="-60" dirty="0"/>
              <a:t>search</a:t>
            </a:r>
            <a:r>
              <a:rPr lang="en-US" sz="1700" spc="20" dirty="0"/>
              <a:t> </a:t>
            </a:r>
            <a:r>
              <a:rPr lang="en-US" sz="1700" spc="-55" dirty="0"/>
              <a:t>problems</a:t>
            </a:r>
            <a:endParaRPr lang="en-US" sz="1700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  <a:buSzPct val="124000"/>
              <a:buFont typeface="Arial" panose="020B0604020202020204" pitchFamily="34" charset="0"/>
              <a:buChar char="•"/>
            </a:pPr>
            <a:r>
              <a:rPr lang="en-US" sz="1700" spc="-35" dirty="0"/>
              <a:t>classical</a:t>
            </a:r>
            <a:r>
              <a:rPr lang="en-US" sz="1700" spc="15" dirty="0"/>
              <a:t> </a:t>
            </a:r>
            <a:r>
              <a:rPr lang="en-US" sz="1700" spc="45" dirty="0"/>
              <a:t>=</a:t>
            </a:r>
            <a:r>
              <a:rPr lang="en-US" sz="1700" spc="20" dirty="0"/>
              <a:t> </a:t>
            </a:r>
            <a:r>
              <a:rPr lang="en-US" sz="1700" spc="-20" dirty="0"/>
              <a:t>static,</a:t>
            </a:r>
            <a:r>
              <a:rPr lang="en-US" sz="1700" spc="15" dirty="0"/>
              <a:t> </a:t>
            </a:r>
            <a:r>
              <a:rPr lang="en-US" sz="1700" spc="-30" dirty="0"/>
              <a:t>deterministic,</a:t>
            </a:r>
            <a:r>
              <a:rPr lang="en-US" sz="1700" spc="20" dirty="0"/>
              <a:t> </a:t>
            </a:r>
            <a:r>
              <a:rPr lang="en-US" sz="1700" spc="-20" dirty="0"/>
              <a:t>fully</a:t>
            </a:r>
            <a:r>
              <a:rPr lang="en-US" sz="1700" spc="20" dirty="0"/>
              <a:t> </a:t>
            </a:r>
            <a:r>
              <a:rPr lang="en-US" sz="1700" spc="-55" dirty="0"/>
              <a:t>observable</a:t>
            </a:r>
            <a:endParaRPr lang="en-US" sz="1700" dirty="0"/>
          </a:p>
          <a:p>
            <a:pPr marL="228600" marR="5080" indent="-228600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  <a:buSzPct val="124000"/>
              <a:buFont typeface="Arial" panose="020B0604020202020204" pitchFamily="34" charset="0"/>
              <a:buChar char="•"/>
            </a:pPr>
            <a:r>
              <a:rPr lang="en-US" sz="1700" spc="-45" dirty="0"/>
              <a:t>variants:</a:t>
            </a:r>
            <a:r>
              <a:rPr lang="en-US" sz="1700" spc="150" dirty="0"/>
              <a:t> </a:t>
            </a:r>
            <a:r>
              <a:rPr lang="en-US" sz="1700" spc="-30" dirty="0"/>
              <a:t>probabilistic</a:t>
            </a:r>
            <a:r>
              <a:rPr lang="en-US" sz="1700" spc="30" dirty="0"/>
              <a:t> </a:t>
            </a:r>
            <a:r>
              <a:rPr lang="en-US" sz="1700" spc="-40" dirty="0"/>
              <a:t>planning,</a:t>
            </a:r>
            <a:r>
              <a:rPr lang="en-US" sz="1700" spc="30" dirty="0"/>
              <a:t> </a:t>
            </a:r>
            <a:r>
              <a:rPr lang="en-US" sz="1700" spc="-40" dirty="0"/>
              <a:t>planning</a:t>
            </a:r>
            <a:r>
              <a:rPr lang="en-US" sz="1700" spc="30" dirty="0"/>
              <a:t> </a:t>
            </a:r>
            <a:r>
              <a:rPr lang="en-US" sz="1700" spc="-55" dirty="0"/>
              <a:t>under</a:t>
            </a:r>
            <a:r>
              <a:rPr lang="en-US" sz="1700" spc="30" dirty="0"/>
              <a:t> </a:t>
            </a:r>
            <a:r>
              <a:rPr lang="en-US" sz="1700" spc="-25" dirty="0"/>
              <a:t>partial </a:t>
            </a:r>
            <a:r>
              <a:rPr lang="en-US" sz="1700" spc="-330" dirty="0"/>
              <a:t> </a:t>
            </a:r>
            <a:r>
              <a:rPr lang="en-US" sz="1700" spc="-35" dirty="0"/>
              <a:t>observabili</a:t>
            </a:r>
            <a:r>
              <a:rPr lang="en-US" sz="1700" spc="-65" dirty="0"/>
              <a:t>t</a:t>
            </a:r>
            <a:r>
              <a:rPr lang="en-US" sz="1700" spc="-140" dirty="0"/>
              <a:t>y</a:t>
            </a:r>
            <a:r>
              <a:rPr lang="en-US" sz="1700" spc="-35" dirty="0"/>
              <a:t>,</a:t>
            </a:r>
            <a:r>
              <a:rPr lang="en-US" sz="1700" spc="20" dirty="0"/>
              <a:t> </a:t>
            </a:r>
            <a:r>
              <a:rPr lang="en-US" sz="1700" spc="-40" dirty="0"/>
              <a:t>online</a:t>
            </a:r>
            <a:r>
              <a:rPr lang="en-US" sz="1700" spc="15" dirty="0"/>
              <a:t> </a:t>
            </a:r>
            <a:r>
              <a:rPr lang="en-US" sz="1700" spc="-40" dirty="0"/>
              <a:t>planning,</a:t>
            </a:r>
            <a:r>
              <a:rPr lang="en-US" sz="1700" spc="20" dirty="0"/>
              <a:t> </a:t>
            </a:r>
            <a:r>
              <a:rPr lang="en-US" sz="1700" spc="-35" dirty="0"/>
              <a:t>.</a:t>
            </a:r>
            <a:r>
              <a:rPr lang="en-US" sz="1700" spc="-165" dirty="0"/>
              <a:t> </a:t>
            </a:r>
            <a:r>
              <a:rPr lang="en-US" sz="1700" spc="-35" dirty="0"/>
              <a:t>.</a:t>
            </a:r>
            <a:r>
              <a:rPr lang="en-US" sz="1700" spc="-165" dirty="0"/>
              <a:t> </a:t>
            </a:r>
            <a:r>
              <a:rPr lang="en-US" sz="1700" spc="-35" dirty="0"/>
              <a:t>.</a:t>
            </a:r>
            <a:endParaRPr lang="en-US" sz="1700" dirty="0"/>
          </a:p>
        </p:txBody>
      </p:sp>
      <p:graphicFrame>
        <p:nvGraphicFramePr>
          <p:cNvPr id="24" name="object 19">
            <a:extLst>
              <a:ext uri="{FF2B5EF4-FFF2-40B4-BE49-F238E27FC236}">
                <a16:creationId xmlns:a16="http://schemas.microsoft.com/office/drawing/2014/main" id="{27EABC05-DB7B-BC53-1EA8-A49BEA3110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226718"/>
              </p:ext>
            </p:extLst>
          </p:nvPr>
        </p:nvGraphicFramePr>
        <p:xfrm>
          <a:off x="6172200" y="1825625"/>
          <a:ext cx="5181600" cy="4226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399247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A7EEE7-3D96-6B68-2DF0-DF1CAB32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76"/>
            <a:ext cx="5326951" cy="1325563"/>
          </a:xfrm>
        </p:spPr>
        <p:txBody>
          <a:bodyPr>
            <a:normAutofit/>
          </a:bodyPr>
          <a:lstStyle/>
          <a:p>
            <a:r>
              <a:rPr lang="en-IE" spc="-35" dirty="0">
                <a:solidFill>
                  <a:schemeClr val="tx1"/>
                </a:solidFill>
              </a:rPr>
              <a:t>Classification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2D150-F722-8EE0-8B23-0D04DC7B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FA9C-ACEC-4B87-9D33-03CFB048E816}" type="slidenum">
              <a:rPr lang="en-IE" smtClean="0"/>
              <a:pPr/>
              <a:t>3</a:t>
            </a:fld>
            <a:endParaRPr lang="en-IE" dirty="0"/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B156C166-CDAC-F6DC-3ABF-79F5F670566C}"/>
              </a:ext>
            </a:extLst>
          </p:cNvPr>
          <p:cNvSpPr txBox="1"/>
          <p:nvPr/>
        </p:nvSpPr>
        <p:spPr>
          <a:xfrm>
            <a:off x="1242218" y="1828800"/>
            <a:ext cx="440060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50"/>
              </a:lnSpc>
            </a:pPr>
            <a:r>
              <a:rPr sz="2800" spc="-30" dirty="0">
                <a:solidFill>
                  <a:schemeClr val="tx2"/>
                </a:solidFill>
                <a:latin typeface="Tahoma"/>
                <a:cs typeface="Tahoma"/>
              </a:rPr>
              <a:t>Automated</a:t>
            </a:r>
            <a:r>
              <a:rPr sz="2800" spc="10" dirty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sz="2800" spc="-25" dirty="0">
                <a:solidFill>
                  <a:schemeClr val="tx2"/>
                </a:solidFill>
                <a:latin typeface="Tahoma"/>
                <a:cs typeface="Tahoma"/>
              </a:rPr>
              <a:t>Planning</a:t>
            </a:r>
            <a:endParaRPr sz="2800" dirty="0">
              <a:solidFill>
                <a:schemeClr val="tx2"/>
              </a:solidFill>
              <a:latin typeface="Tahoma"/>
              <a:cs typeface="Tahoma"/>
            </a:endParaRPr>
          </a:p>
        </p:txBody>
      </p:sp>
      <p:pic>
        <p:nvPicPr>
          <p:cNvPr id="30" name="Picture 29" descr="A screenshot of a computer&#10;&#10;Description automatically generated">
            <a:extLst>
              <a:ext uri="{FF2B5EF4-FFF2-40B4-BE49-F238E27FC236}">
                <a16:creationId xmlns:a16="http://schemas.microsoft.com/office/drawing/2014/main" id="{1298FA07-4807-961D-5C61-BD015CC1F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33600"/>
            <a:ext cx="7924800" cy="381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962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A7EEE7-3D96-6B68-2DF0-DF1CAB32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pc="-35" dirty="0"/>
              <a:t>Planning:</a:t>
            </a:r>
            <a:r>
              <a:rPr lang="en-US" spc="165" dirty="0"/>
              <a:t> </a:t>
            </a:r>
            <a:r>
              <a:rPr lang="en-US" spc="-55" dirty="0"/>
              <a:t>Informally</a:t>
            </a:r>
            <a:endParaRPr lang="en-IE" dirty="0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532D150-F722-8EE0-8B23-0D04DC7BC0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50663" y="6129338"/>
            <a:ext cx="54133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4</a:t>
            </a:fld>
            <a:endParaRPr lang="en-IE"/>
          </a:p>
        </p:txBody>
      </p:sp>
      <p:graphicFrame>
        <p:nvGraphicFramePr>
          <p:cNvPr id="10" name="Text Placeholder 7">
            <a:extLst>
              <a:ext uri="{FF2B5EF4-FFF2-40B4-BE49-F238E27FC236}">
                <a16:creationId xmlns:a16="http://schemas.microsoft.com/office/drawing/2014/main" id="{55FBE7E5-903A-EC86-A97A-3B544A1A0D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6259011"/>
              </p:ext>
            </p:extLst>
          </p:nvPr>
        </p:nvGraphicFramePr>
        <p:xfrm>
          <a:off x="2133600" y="1828799"/>
          <a:ext cx="7467600" cy="4523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17992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A7EEE7-3D96-6B68-2DF0-DF1CAB32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pc="-10" dirty="0"/>
              <a:t>What</a:t>
            </a:r>
            <a:r>
              <a:rPr lang="en-US" dirty="0"/>
              <a:t> </a:t>
            </a:r>
            <a:r>
              <a:rPr lang="en-US" spc="-40" dirty="0"/>
              <a:t>is</a:t>
            </a:r>
            <a:r>
              <a:rPr lang="en-US" spc="5" dirty="0"/>
              <a:t> </a:t>
            </a:r>
            <a:r>
              <a:rPr lang="en-US" spc="-40" dirty="0"/>
              <a:t>New?</a:t>
            </a:r>
            <a:endParaRPr lang="en-IE" dirty="0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532D150-F722-8EE0-8B23-0D04DC7BC0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50663" y="6129338"/>
            <a:ext cx="54133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5</a:t>
            </a:fld>
            <a:endParaRPr lang="en-IE"/>
          </a:p>
        </p:txBody>
      </p:sp>
      <p:graphicFrame>
        <p:nvGraphicFramePr>
          <p:cNvPr id="17" name="Text Placeholder 7">
            <a:extLst>
              <a:ext uri="{FF2B5EF4-FFF2-40B4-BE49-F238E27FC236}">
                <a16:creationId xmlns:a16="http://schemas.microsoft.com/office/drawing/2014/main" id="{FC56F62F-7BCA-40C5-F537-083FD9C7BF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0947986"/>
              </p:ext>
            </p:extLst>
          </p:nvPr>
        </p:nvGraphicFramePr>
        <p:xfrm>
          <a:off x="1695480" y="1981200"/>
          <a:ext cx="8286720" cy="4101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17073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A7EEE7-3D96-6B68-2DF0-DF1CAB32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8020"/>
            <a:ext cx="5326951" cy="1325563"/>
          </a:xfrm>
        </p:spPr>
        <p:txBody>
          <a:bodyPr/>
          <a:lstStyle/>
          <a:p>
            <a:r>
              <a:rPr lang="sv-SE" spc="-10" dirty="0">
                <a:solidFill>
                  <a:schemeClr val="tx1"/>
                </a:solidFill>
              </a:rPr>
              <a:t>State</a:t>
            </a:r>
            <a:r>
              <a:rPr lang="sv-SE" sz="2800" spc="5" dirty="0">
                <a:solidFill>
                  <a:srgbClr val="3967AD"/>
                </a:solidFill>
                <a:latin typeface="Tahoma"/>
                <a:cs typeface="Tahoma"/>
              </a:rPr>
              <a:t> </a:t>
            </a:r>
            <a:r>
              <a:rPr lang="sv-SE" spc="-10" dirty="0">
                <a:solidFill>
                  <a:schemeClr val="tx1"/>
                </a:solidFill>
              </a:rPr>
              <a:t>Space</a:t>
            </a:r>
            <a:endParaRPr lang="en-IE" spc="-1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2D150-F722-8EE0-8B23-0D04DC7B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FA9C-ACEC-4B87-9D33-03CFB048E816}" type="slidenum">
              <a:rPr lang="en-IE" smtClean="0"/>
              <a:pPr/>
              <a:t>6</a:t>
            </a:fld>
            <a:endParaRPr lang="en-IE" dirty="0"/>
          </a:p>
        </p:txBody>
      </p:sp>
      <p:grpSp>
        <p:nvGrpSpPr>
          <p:cNvPr id="3" name="object 20">
            <a:extLst>
              <a:ext uri="{FF2B5EF4-FFF2-40B4-BE49-F238E27FC236}">
                <a16:creationId xmlns:a16="http://schemas.microsoft.com/office/drawing/2014/main" id="{ABC89C32-34A3-B036-F5C0-2FD11F295213}"/>
              </a:ext>
            </a:extLst>
          </p:cNvPr>
          <p:cNvGrpSpPr/>
          <p:nvPr/>
        </p:nvGrpSpPr>
        <p:grpSpPr>
          <a:xfrm>
            <a:off x="3886200" y="1905000"/>
            <a:ext cx="3192745" cy="2871377"/>
            <a:chOff x="1045361" y="555653"/>
            <a:chExt cx="2507088" cy="2256029"/>
          </a:xfrm>
        </p:grpSpPr>
        <p:pic>
          <p:nvPicPr>
            <p:cNvPr id="4" name="object 21">
              <a:extLst>
                <a:ext uri="{FF2B5EF4-FFF2-40B4-BE49-F238E27FC236}">
                  <a16:creationId xmlns:a16="http://schemas.microsoft.com/office/drawing/2014/main" id="{65DF6FFF-1156-09A2-818E-BBC4401BC86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3378" y="555653"/>
              <a:ext cx="1877561" cy="2256029"/>
            </a:xfrm>
            <a:prstGeom prst="rect">
              <a:avLst/>
            </a:prstGeom>
          </p:spPr>
        </p:pic>
        <p:pic>
          <p:nvPicPr>
            <p:cNvPr id="5" name="object 22">
              <a:extLst>
                <a:ext uri="{FF2B5EF4-FFF2-40B4-BE49-F238E27FC236}">
                  <a16:creationId xmlns:a16="http://schemas.microsoft.com/office/drawing/2014/main" id="{0E1F6EAF-608C-3243-7A94-43CA5DC6C80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5361" y="1438138"/>
              <a:ext cx="203058" cy="491057"/>
            </a:xfrm>
            <a:prstGeom prst="rect">
              <a:avLst/>
            </a:prstGeom>
          </p:spPr>
        </p:pic>
        <p:sp>
          <p:nvSpPr>
            <p:cNvPr id="6" name="object 23">
              <a:extLst>
                <a:ext uri="{FF2B5EF4-FFF2-40B4-BE49-F238E27FC236}">
                  <a16:creationId xmlns:a16="http://schemas.microsoft.com/office/drawing/2014/main" id="{2C773FCA-41F5-19B9-337A-576DCE668CBE}"/>
                </a:ext>
              </a:extLst>
            </p:cNvPr>
            <p:cNvSpPr/>
            <p:nvPr/>
          </p:nvSpPr>
          <p:spPr>
            <a:xfrm>
              <a:off x="2559395" y="1683664"/>
              <a:ext cx="137795" cy="0"/>
            </a:xfrm>
            <a:custGeom>
              <a:avLst/>
              <a:gdLst/>
              <a:ahLst/>
              <a:cxnLst/>
              <a:rect l="l" t="t" r="r" b="b"/>
              <a:pathLst>
                <a:path w="137794">
                  <a:moveTo>
                    <a:pt x="0" y="0"/>
                  </a:moveTo>
                  <a:lnTo>
                    <a:pt x="137209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4">
              <a:extLst>
                <a:ext uri="{FF2B5EF4-FFF2-40B4-BE49-F238E27FC236}">
                  <a16:creationId xmlns:a16="http://schemas.microsoft.com/office/drawing/2014/main" id="{CB0729E8-5A63-04A0-7074-8822F11C272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9391" y="1438138"/>
              <a:ext cx="203058" cy="491057"/>
            </a:xfrm>
            <a:prstGeom prst="rect">
              <a:avLst/>
            </a:prstGeom>
          </p:spPr>
        </p:pic>
        <p:sp>
          <p:nvSpPr>
            <p:cNvPr id="10" name="object 25">
              <a:extLst>
                <a:ext uri="{FF2B5EF4-FFF2-40B4-BE49-F238E27FC236}">
                  <a16:creationId xmlns:a16="http://schemas.microsoft.com/office/drawing/2014/main" id="{B5B442D3-60D5-904C-D4FA-DD23401D54E2}"/>
                </a:ext>
              </a:extLst>
            </p:cNvPr>
            <p:cNvSpPr/>
            <p:nvPr/>
          </p:nvSpPr>
          <p:spPr>
            <a:xfrm>
              <a:off x="3063402" y="1683664"/>
              <a:ext cx="281305" cy="0"/>
            </a:xfrm>
            <a:custGeom>
              <a:avLst/>
              <a:gdLst/>
              <a:ahLst/>
              <a:cxnLst/>
              <a:rect l="l" t="t" r="r" b="b"/>
              <a:pathLst>
                <a:path w="281304">
                  <a:moveTo>
                    <a:pt x="0" y="0"/>
                  </a:moveTo>
                  <a:lnTo>
                    <a:pt x="281211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9">
            <a:extLst>
              <a:ext uri="{FF2B5EF4-FFF2-40B4-BE49-F238E27FC236}">
                <a16:creationId xmlns:a16="http://schemas.microsoft.com/office/drawing/2014/main" id="{DCA48A1E-6138-9949-56C2-6E143A7772BA}"/>
              </a:ext>
            </a:extLst>
          </p:cNvPr>
          <p:cNvSpPr txBox="1"/>
          <p:nvPr/>
        </p:nvSpPr>
        <p:spPr>
          <a:xfrm>
            <a:off x="6799148" y="1597174"/>
            <a:ext cx="3019925" cy="1058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 marR="5080" indent="-42545">
              <a:lnSpc>
                <a:spcPct val="131200"/>
              </a:lnSpc>
              <a:spcBef>
                <a:spcPts val="100"/>
              </a:spcBef>
            </a:pPr>
            <a:r>
              <a:rPr lang="en-US" spc="-5" dirty="0">
                <a:latin typeface="Tahoma"/>
                <a:cs typeface="Tahoma"/>
              </a:rPr>
              <a:t>(action </a:t>
            </a:r>
            <a:r>
              <a:rPr lang="en-US" spc="-40" dirty="0">
                <a:latin typeface="Tahoma"/>
                <a:cs typeface="Tahoma"/>
              </a:rPr>
              <a:t>names</a:t>
            </a:r>
            <a:r>
              <a:rPr lang="en-US" spc="-5" dirty="0">
                <a:latin typeface="Tahoma"/>
                <a:cs typeface="Tahoma"/>
              </a:rPr>
              <a:t> </a:t>
            </a:r>
            <a:r>
              <a:rPr lang="en-US" spc="-20" dirty="0">
                <a:latin typeface="Tahoma"/>
                <a:cs typeface="Tahoma"/>
              </a:rPr>
              <a:t>omitted; </a:t>
            </a:r>
            <a:r>
              <a:rPr lang="en-US" spc="-265" dirty="0">
                <a:latin typeface="Tahoma"/>
                <a:cs typeface="Tahoma"/>
              </a:rPr>
              <a:t> </a:t>
            </a:r>
            <a:r>
              <a:rPr lang="en-US" dirty="0">
                <a:latin typeface="Tahoma"/>
                <a:cs typeface="Tahoma"/>
              </a:rPr>
              <a:t>initial</a:t>
            </a:r>
            <a:r>
              <a:rPr lang="en-US" spc="20" dirty="0">
                <a:latin typeface="Tahoma"/>
                <a:cs typeface="Tahoma"/>
              </a:rPr>
              <a:t> </a:t>
            </a:r>
            <a:r>
              <a:rPr lang="en-US" spc="-20" dirty="0">
                <a:latin typeface="Tahoma"/>
                <a:cs typeface="Tahoma"/>
              </a:rPr>
              <a:t>state</a:t>
            </a:r>
            <a:r>
              <a:rPr lang="en-US" spc="20" dirty="0">
                <a:latin typeface="Tahoma"/>
                <a:cs typeface="Tahoma"/>
              </a:rPr>
              <a:t> </a:t>
            </a:r>
            <a:r>
              <a:rPr lang="en-US" spc="-30" dirty="0">
                <a:latin typeface="Tahoma"/>
                <a:cs typeface="Tahoma"/>
              </a:rPr>
              <a:t>and</a:t>
            </a:r>
            <a:r>
              <a:rPr lang="en-US" spc="20" dirty="0">
                <a:latin typeface="Tahoma"/>
                <a:cs typeface="Tahoma"/>
              </a:rPr>
              <a:t> </a:t>
            </a:r>
            <a:r>
              <a:rPr lang="en-US" spc="-25" dirty="0">
                <a:latin typeface="Tahoma"/>
                <a:cs typeface="Tahoma"/>
              </a:rPr>
              <a:t>goal </a:t>
            </a:r>
            <a:r>
              <a:rPr lang="en-US" spc="-20" dirty="0">
                <a:latin typeface="Tahoma"/>
                <a:cs typeface="Tahoma"/>
              </a:rPr>
              <a:t> </a:t>
            </a:r>
            <a:r>
              <a:rPr lang="en-US" spc="-25" dirty="0">
                <a:latin typeface="Tahoma"/>
                <a:cs typeface="Tahoma"/>
              </a:rPr>
              <a:t>can</a:t>
            </a:r>
            <a:r>
              <a:rPr lang="en-US" spc="15" dirty="0">
                <a:latin typeface="Tahoma"/>
                <a:cs typeface="Tahoma"/>
              </a:rPr>
              <a:t> </a:t>
            </a:r>
            <a:r>
              <a:rPr lang="en-US" spc="-35" dirty="0">
                <a:latin typeface="Tahoma"/>
                <a:cs typeface="Tahoma"/>
              </a:rPr>
              <a:t>be</a:t>
            </a:r>
            <a:r>
              <a:rPr lang="en-US" spc="20" dirty="0">
                <a:latin typeface="Tahoma"/>
                <a:cs typeface="Tahoma"/>
              </a:rPr>
              <a:t> </a:t>
            </a:r>
            <a:r>
              <a:rPr lang="en-US" spc="-15" dirty="0">
                <a:latin typeface="Tahoma"/>
                <a:cs typeface="Tahoma"/>
              </a:rPr>
              <a:t>arbitrary)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0B87A-D0B2-CB3A-2CEB-98DB11D50F9C}"/>
              </a:ext>
            </a:extLst>
          </p:cNvPr>
          <p:cNvSpPr txBox="1"/>
          <p:nvPr/>
        </p:nvSpPr>
        <p:spPr>
          <a:xfrm>
            <a:off x="1828800" y="4876800"/>
            <a:ext cx="6094476" cy="916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lang="en-US" sz="1800" spc="-35" dirty="0">
                <a:latin typeface="Tahoma"/>
                <a:cs typeface="Tahoma"/>
              </a:rPr>
              <a:t>state</a:t>
            </a:r>
            <a:r>
              <a:rPr lang="en-US" sz="1800" spc="10" dirty="0">
                <a:latin typeface="Tahoma"/>
                <a:cs typeface="Tahoma"/>
              </a:rPr>
              <a:t> </a:t>
            </a:r>
            <a:r>
              <a:rPr lang="en-US" sz="1800" spc="-65" dirty="0">
                <a:latin typeface="Tahoma"/>
                <a:cs typeface="Tahoma"/>
              </a:rPr>
              <a:t>spaces</a:t>
            </a:r>
            <a:r>
              <a:rPr lang="en-US" sz="1800" spc="15" dirty="0">
                <a:latin typeface="Tahoma"/>
                <a:cs typeface="Tahoma"/>
              </a:rPr>
              <a:t> </a:t>
            </a:r>
            <a:r>
              <a:rPr lang="en-US" sz="1800" spc="-70" dirty="0">
                <a:latin typeface="Tahoma"/>
                <a:cs typeface="Tahoma"/>
              </a:rPr>
              <a:t>are</a:t>
            </a:r>
            <a:r>
              <a:rPr lang="en-US" sz="1800" spc="20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(labeled,</a:t>
            </a:r>
            <a:r>
              <a:rPr lang="en-US" sz="1800" spc="15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directed)</a:t>
            </a:r>
            <a:r>
              <a:rPr lang="en-US" sz="1800" spc="20" dirty="0">
                <a:latin typeface="Tahoma"/>
                <a:cs typeface="Tahoma"/>
              </a:rPr>
              <a:t> </a:t>
            </a:r>
            <a:r>
              <a:rPr lang="en-US" sz="1800" spc="-55" dirty="0">
                <a:latin typeface="Tahoma"/>
                <a:cs typeface="Tahoma"/>
              </a:rPr>
              <a:t>graphs</a:t>
            </a:r>
            <a:endParaRPr lang="en-US" sz="1800" dirty="0">
              <a:latin typeface="Tahoma"/>
              <a:cs typeface="Tahoma"/>
            </a:endParaRPr>
          </a:p>
          <a:p>
            <a:pPr marL="298450" marR="5080" indent="-285750">
              <a:lnSpc>
                <a:spcPct val="1026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1800" spc="-45" dirty="0">
                <a:solidFill>
                  <a:srgbClr val="3967AD"/>
                </a:solidFill>
                <a:latin typeface="Tahoma"/>
                <a:cs typeface="Tahoma"/>
              </a:rPr>
              <a:t>terminology:</a:t>
            </a:r>
            <a:r>
              <a:rPr lang="en-US" sz="1800" spc="155" dirty="0">
                <a:solidFill>
                  <a:srgbClr val="3967AD"/>
                </a:solidFill>
                <a:latin typeface="Tahoma"/>
                <a:cs typeface="Tahoma"/>
              </a:rPr>
              <a:t> </a:t>
            </a:r>
            <a:r>
              <a:rPr lang="en-US" sz="1800" spc="-65" dirty="0">
                <a:latin typeface="Tahoma"/>
                <a:cs typeface="Tahoma"/>
              </a:rPr>
              <a:t>predecessor,</a:t>
            </a:r>
            <a:r>
              <a:rPr lang="en-US" sz="1800" spc="35" dirty="0">
                <a:latin typeface="Tahoma"/>
                <a:cs typeface="Tahoma"/>
              </a:rPr>
              <a:t> </a:t>
            </a:r>
            <a:r>
              <a:rPr lang="en-US" sz="1800" spc="-55" dirty="0">
                <a:latin typeface="Tahoma"/>
                <a:cs typeface="Tahoma"/>
              </a:rPr>
              <a:t>successor,</a:t>
            </a:r>
            <a:r>
              <a:rPr lang="en-US" sz="1800" spc="35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applicable</a:t>
            </a:r>
            <a:r>
              <a:rPr lang="en-US" sz="1800" spc="30" dirty="0">
                <a:latin typeface="Tahoma"/>
                <a:cs typeface="Tahoma"/>
              </a:rPr>
              <a:t> </a:t>
            </a:r>
            <a:r>
              <a:rPr lang="en-US" sz="1800" spc="-30" dirty="0">
                <a:latin typeface="Tahoma"/>
                <a:cs typeface="Tahoma"/>
              </a:rPr>
              <a:t>action,</a:t>
            </a:r>
            <a:r>
              <a:rPr lang="en-US" sz="1800" spc="35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path, </a:t>
            </a:r>
            <a:r>
              <a:rPr lang="en-US" sz="1800" spc="-330" dirty="0">
                <a:latin typeface="Tahoma"/>
                <a:cs typeface="Tahoma"/>
              </a:rPr>
              <a:t> </a:t>
            </a:r>
            <a:r>
              <a:rPr lang="en-US" sz="1800" spc="-40" dirty="0">
                <a:latin typeface="Tahoma"/>
                <a:cs typeface="Tahoma"/>
              </a:rPr>
              <a:t>length,</a:t>
            </a:r>
            <a:r>
              <a:rPr lang="en-US" sz="1800" spc="20" dirty="0">
                <a:latin typeface="Tahoma"/>
                <a:cs typeface="Tahoma"/>
              </a:rPr>
              <a:t> </a:t>
            </a:r>
            <a:r>
              <a:rPr lang="en-US" sz="1800" spc="-40" dirty="0">
                <a:latin typeface="Tahoma"/>
                <a:cs typeface="Tahoma"/>
              </a:rPr>
              <a:t>costs,</a:t>
            </a:r>
            <a:r>
              <a:rPr lang="en-US" sz="1800" spc="20" dirty="0">
                <a:latin typeface="Tahoma"/>
                <a:cs typeface="Tahoma"/>
              </a:rPr>
              <a:t> </a:t>
            </a:r>
            <a:r>
              <a:rPr lang="en-US" sz="1800" spc="-50" dirty="0">
                <a:latin typeface="Tahoma"/>
                <a:cs typeface="Tahoma"/>
              </a:rPr>
              <a:t>reachable,</a:t>
            </a:r>
            <a:r>
              <a:rPr lang="en-US" sz="1800" spc="20" dirty="0">
                <a:latin typeface="Tahoma"/>
                <a:cs typeface="Tahoma"/>
              </a:rPr>
              <a:t> </a:t>
            </a:r>
            <a:r>
              <a:rPr lang="en-US" sz="1800" spc="-30" dirty="0">
                <a:latin typeface="Tahoma"/>
                <a:cs typeface="Tahoma"/>
              </a:rPr>
              <a:t>solution,</a:t>
            </a:r>
            <a:r>
              <a:rPr lang="en-US" sz="1800" spc="20" dirty="0">
                <a:latin typeface="Tahoma"/>
                <a:cs typeface="Tahoma"/>
              </a:rPr>
              <a:t> </a:t>
            </a:r>
            <a:r>
              <a:rPr lang="en-US" sz="1800" spc="-25" dirty="0">
                <a:latin typeface="Tahoma"/>
                <a:cs typeface="Tahoma"/>
              </a:rPr>
              <a:t>optimal</a:t>
            </a:r>
            <a:r>
              <a:rPr lang="en-US" sz="1800" spc="20" dirty="0">
                <a:latin typeface="Tahoma"/>
                <a:cs typeface="Tahoma"/>
              </a:rPr>
              <a:t> </a:t>
            </a:r>
            <a:r>
              <a:rPr lang="en-US" sz="1800" spc="-35" dirty="0">
                <a:latin typeface="Tahoma"/>
                <a:cs typeface="Tahoma"/>
              </a:rPr>
              <a:t>solution</a:t>
            </a:r>
            <a:endParaRPr lang="en-US" sz="1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883647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A7EEE7-3D96-6B68-2DF0-DF1CAB32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State Spaces with Declarative Representations</a:t>
            </a:r>
            <a:endParaRPr lang="en-IE" dirty="0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532D150-F722-8EE0-8B23-0D04DC7BC0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50663" y="6129338"/>
            <a:ext cx="54133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7</a:t>
            </a:fld>
            <a:endParaRPr lang="en-IE"/>
          </a:p>
        </p:txBody>
      </p:sp>
      <p:graphicFrame>
        <p:nvGraphicFramePr>
          <p:cNvPr id="10" name="Text Placeholder 7">
            <a:extLst>
              <a:ext uri="{FF2B5EF4-FFF2-40B4-BE49-F238E27FC236}">
                <a16:creationId xmlns:a16="http://schemas.microsoft.com/office/drawing/2014/main" id="{F9AF9D54-28C6-8FC3-7A64-323F63C8F8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2543330"/>
              </p:ext>
            </p:extLst>
          </p:nvPr>
        </p:nvGraphicFramePr>
        <p:xfrm>
          <a:off x="1676400" y="2057400"/>
          <a:ext cx="8534400" cy="388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250568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A7EEE7-3D96-6B68-2DF0-DF1CAB32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7513637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Compact Description of State Spaces</a:t>
            </a:r>
            <a:endParaRPr lang="en-IE" dirty="0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532D150-F722-8EE0-8B23-0D04DC7B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8</a:t>
            </a:fld>
            <a:endParaRPr lang="en-IE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E45191D4-48D6-1D9D-FB06-406CDF6D90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28800" y="2286000"/>
            <a:ext cx="10591800" cy="34290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spc="-45" dirty="0"/>
              <a:t>How</a:t>
            </a:r>
            <a:r>
              <a:rPr lang="en-US" sz="1800" spc="20" dirty="0"/>
              <a:t> </a:t>
            </a:r>
            <a:r>
              <a:rPr lang="en-US" sz="1800" spc="-15" dirty="0"/>
              <a:t>to</a:t>
            </a:r>
            <a:r>
              <a:rPr lang="en-US" sz="1800" spc="15" dirty="0"/>
              <a:t> </a:t>
            </a:r>
            <a:r>
              <a:rPr lang="en-US" sz="1800" spc="-50" dirty="0"/>
              <a:t>describe</a:t>
            </a:r>
            <a:r>
              <a:rPr lang="en-US" sz="1800" spc="25" dirty="0"/>
              <a:t> </a:t>
            </a:r>
            <a:r>
              <a:rPr lang="en-US" sz="1800" spc="-35" dirty="0"/>
              <a:t>state</a:t>
            </a:r>
            <a:r>
              <a:rPr lang="en-US" sz="1800" spc="20" dirty="0"/>
              <a:t> </a:t>
            </a:r>
            <a:r>
              <a:rPr lang="en-US" sz="1800" spc="-65" dirty="0"/>
              <a:t>spaces</a:t>
            </a:r>
            <a:r>
              <a:rPr lang="en-US" sz="1800" spc="15" dirty="0"/>
              <a:t> </a:t>
            </a:r>
            <a:r>
              <a:rPr lang="en-US" sz="1800" spc="-30" dirty="0"/>
              <a:t>compactly?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b="1" spc="-30" dirty="0"/>
              <a:t>Compact</a:t>
            </a:r>
            <a:r>
              <a:rPr lang="en-US" sz="1800" b="1" spc="15" dirty="0"/>
              <a:t> </a:t>
            </a:r>
            <a:r>
              <a:rPr lang="en-US" sz="1800" b="1" spc="-30" dirty="0"/>
              <a:t>Description</a:t>
            </a:r>
            <a:r>
              <a:rPr lang="en-US" sz="1800" b="1" spc="20" dirty="0"/>
              <a:t> </a:t>
            </a:r>
            <a:r>
              <a:rPr lang="en-US" sz="1800" b="1" spc="-35" dirty="0"/>
              <a:t>of</a:t>
            </a:r>
            <a:r>
              <a:rPr lang="en-US" sz="1800" b="1" spc="15" dirty="0"/>
              <a:t> </a:t>
            </a:r>
            <a:r>
              <a:rPr lang="en-US" sz="1800" b="1" spc="-45" dirty="0"/>
              <a:t>Several</a:t>
            </a:r>
            <a:r>
              <a:rPr lang="en-US" sz="1800" b="1" spc="20" dirty="0"/>
              <a:t> </a:t>
            </a:r>
            <a:r>
              <a:rPr lang="en-US" sz="1800" b="1" spc="-30" dirty="0"/>
              <a:t>States</a:t>
            </a:r>
            <a:endParaRPr lang="en-US" sz="1800" b="1" dirty="0"/>
          </a:p>
          <a:p>
            <a:pPr>
              <a:lnSpc>
                <a:spcPct val="110000"/>
              </a:lnSpc>
              <a:spcBef>
                <a:spcPts val="30"/>
              </a:spcBef>
            </a:pPr>
            <a:endParaRPr lang="en-US" sz="1800" dirty="0"/>
          </a:p>
          <a:p>
            <a:pPr marL="613410" indent="-285750">
              <a:lnSpc>
                <a:spcPct val="11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1800" spc="-35" dirty="0"/>
              <a:t>introduce</a:t>
            </a:r>
            <a:r>
              <a:rPr lang="en-US" sz="1800" spc="15" dirty="0"/>
              <a:t> </a:t>
            </a:r>
            <a:r>
              <a:rPr lang="en-US" sz="1800" spc="-35" dirty="0"/>
              <a:t>state</a:t>
            </a:r>
            <a:r>
              <a:rPr lang="en-US" sz="1800" spc="10" dirty="0"/>
              <a:t> </a:t>
            </a:r>
            <a:r>
              <a:rPr lang="en-US" sz="1800" spc="-50" dirty="0"/>
              <a:t>variables</a:t>
            </a:r>
            <a:endParaRPr lang="en-US" sz="1800" dirty="0"/>
          </a:p>
          <a:p>
            <a:pPr marL="613410" indent="-285750">
              <a:lnSpc>
                <a:spcPct val="110000"/>
              </a:lnSpc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lang="en-US" sz="1800" spc="-50" dirty="0"/>
              <a:t>states:</a:t>
            </a:r>
            <a:r>
              <a:rPr lang="en-US" sz="1800" spc="140" dirty="0"/>
              <a:t> </a:t>
            </a:r>
            <a:r>
              <a:rPr lang="en-US" sz="1800" spc="-55" dirty="0"/>
              <a:t>assignments</a:t>
            </a:r>
            <a:r>
              <a:rPr lang="en-US" sz="1800" spc="25" dirty="0"/>
              <a:t> </a:t>
            </a:r>
            <a:r>
              <a:rPr lang="en-US" sz="1800" spc="-15" dirty="0"/>
              <a:t>to</a:t>
            </a:r>
            <a:r>
              <a:rPr lang="en-US" sz="1800" spc="20" dirty="0"/>
              <a:t> </a:t>
            </a:r>
            <a:r>
              <a:rPr lang="en-US" sz="1800" spc="-35" dirty="0"/>
              <a:t>state</a:t>
            </a:r>
            <a:r>
              <a:rPr lang="en-US" sz="1800" spc="20" dirty="0"/>
              <a:t> </a:t>
            </a:r>
            <a:r>
              <a:rPr lang="en-US" sz="1800" spc="-50" dirty="0"/>
              <a:t>variables</a:t>
            </a:r>
            <a:endParaRPr lang="en-US" sz="1800" dirty="0"/>
          </a:p>
          <a:p>
            <a:pPr marL="327660" marR="758190" indent="-208279">
              <a:lnSpc>
                <a:spcPct val="110000"/>
              </a:lnSpc>
            </a:pPr>
            <a:r>
              <a:rPr lang="en-US" sz="1800" spc="-235" dirty="0"/>
              <a:t>⇝</a:t>
            </a:r>
            <a:r>
              <a:rPr lang="en-US" sz="1800" spc="-135" dirty="0"/>
              <a:t> </a:t>
            </a:r>
            <a:r>
              <a:rPr lang="en-US" sz="1800" spc="-50" dirty="0"/>
              <a:t>e.g.,</a:t>
            </a:r>
            <a:r>
              <a:rPr lang="en-US" sz="1800" spc="25" dirty="0"/>
              <a:t> </a:t>
            </a:r>
            <a:r>
              <a:rPr lang="en-US" sz="1800" i="1" spc="-5" dirty="0"/>
              <a:t>n</a:t>
            </a:r>
            <a:r>
              <a:rPr lang="en-US" sz="1800" i="1" spc="140" dirty="0"/>
              <a:t> </a:t>
            </a:r>
            <a:r>
              <a:rPr lang="en-US" sz="1800" spc="-45" dirty="0"/>
              <a:t>binary</a:t>
            </a:r>
            <a:r>
              <a:rPr lang="en-US" sz="1800" spc="25" dirty="0"/>
              <a:t> </a:t>
            </a:r>
            <a:r>
              <a:rPr lang="en-US" sz="1800" spc="-35" dirty="0"/>
              <a:t>state</a:t>
            </a:r>
            <a:r>
              <a:rPr lang="en-US" sz="1800" spc="25" dirty="0"/>
              <a:t> </a:t>
            </a:r>
            <a:r>
              <a:rPr lang="en-US" sz="1800" spc="-50" dirty="0"/>
              <a:t>variables</a:t>
            </a:r>
            <a:r>
              <a:rPr lang="en-US" sz="1800" spc="25" dirty="0"/>
              <a:t> </a:t>
            </a:r>
            <a:r>
              <a:rPr lang="en-US" sz="1800" spc="-45" dirty="0"/>
              <a:t>can</a:t>
            </a:r>
            <a:r>
              <a:rPr lang="en-US" sz="1800" spc="25" dirty="0"/>
              <a:t> </a:t>
            </a:r>
            <a:r>
              <a:rPr lang="en-US" sz="1800" spc="-50" dirty="0"/>
              <a:t>describe</a:t>
            </a:r>
            <a:r>
              <a:rPr lang="en-US" sz="1800" spc="25" dirty="0"/>
              <a:t> </a:t>
            </a:r>
            <a:r>
              <a:rPr lang="en-US" sz="1800" spc="-35" dirty="0"/>
              <a:t>2</a:t>
            </a:r>
            <a:r>
              <a:rPr lang="en-US" sz="1800" i="1" spc="-52" baseline="27777" dirty="0"/>
              <a:t>n</a:t>
            </a:r>
            <a:r>
              <a:rPr lang="en-US" sz="1800" i="1" spc="37" baseline="27777" dirty="0"/>
              <a:t> </a:t>
            </a:r>
            <a:r>
              <a:rPr lang="en-US" sz="1800" spc="-45" dirty="0"/>
              <a:t>states </a:t>
            </a:r>
          </a:p>
          <a:p>
            <a:pPr marL="405131" marR="75819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spc="-330" dirty="0"/>
              <a:t> </a:t>
            </a:r>
            <a:r>
              <a:rPr lang="en-US" sz="1800" spc="-30" dirty="0"/>
              <a:t>transitions</a:t>
            </a:r>
            <a:r>
              <a:rPr lang="en-US" sz="1800" spc="10" dirty="0"/>
              <a:t> </a:t>
            </a:r>
            <a:r>
              <a:rPr lang="en-US" sz="1800" spc="-50" dirty="0"/>
              <a:t>and</a:t>
            </a:r>
            <a:r>
              <a:rPr lang="en-US" sz="1800" spc="20" dirty="0"/>
              <a:t> </a:t>
            </a:r>
            <a:r>
              <a:rPr lang="en-US" sz="1800" spc="-40" dirty="0"/>
              <a:t>goal</a:t>
            </a:r>
            <a:r>
              <a:rPr lang="en-US" sz="1800" spc="15" dirty="0"/>
              <a:t> </a:t>
            </a:r>
            <a:r>
              <a:rPr lang="en-US" sz="1800" spc="-70" dirty="0"/>
              <a:t>are</a:t>
            </a:r>
            <a:r>
              <a:rPr lang="en-US" sz="1800" spc="20" dirty="0"/>
              <a:t> </a:t>
            </a:r>
            <a:r>
              <a:rPr lang="en-US" sz="1800" spc="-30" dirty="0"/>
              <a:t>compactly</a:t>
            </a:r>
            <a:r>
              <a:rPr lang="en-US" sz="1800" spc="20" dirty="0"/>
              <a:t> </a:t>
            </a:r>
            <a:r>
              <a:rPr lang="en-US" sz="1800" spc="-50" dirty="0"/>
              <a:t>described</a:t>
            </a:r>
            <a:r>
              <a:rPr lang="en-US" sz="1800" dirty="0"/>
              <a:t> </a:t>
            </a:r>
            <a:r>
              <a:rPr lang="en-US" sz="1800" spc="-25" dirty="0"/>
              <a:t>with</a:t>
            </a:r>
            <a:r>
              <a:rPr lang="en-US" sz="1800" dirty="0"/>
              <a:t> </a:t>
            </a:r>
            <a:r>
              <a:rPr lang="en-US" sz="1800" spc="-55" dirty="0"/>
              <a:t>a</a:t>
            </a:r>
            <a:r>
              <a:rPr lang="en-US" sz="1800" spc="10" dirty="0"/>
              <a:t> </a:t>
            </a:r>
            <a:r>
              <a:rPr lang="en-US" sz="1800" spc="-45" dirty="0"/>
              <a:t>logic-based</a:t>
            </a:r>
            <a:r>
              <a:rPr lang="en-US" sz="1800" spc="5" dirty="0"/>
              <a:t> </a:t>
            </a:r>
            <a:r>
              <a:rPr lang="en-US" sz="1800" spc="-40" dirty="0"/>
              <a:t>formalism</a:t>
            </a:r>
            <a:endParaRPr lang="en-US" sz="1800" dirty="0"/>
          </a:p>
          <a:p>
            <a:pPr>
              <a:lnSpc>
                <a:spcPct val="110000"/>
              </a:lnSpc>
            </a:pPr>
            <a:br>
              <a:rPr lang="sv-SE" sz="1800" spc="-40" dirty="0"/>
            </a:br>
            <a:r>
              <a:rPr lang="en-US" sz="1800" spc="-235" dirty="0"/>
              <a:t>⇝  </a:t>
            </a:r>
            <a:r>
              <a:rPr lang="sv-SE" sz="1800" spc="-40" dirty="0"/>
              <a:t>different</a:t>
            </a:r>
            <a:r>
              <a:rPr lang="sv-SE" sz="1800" spc="20" dirty="0"/>
              <a:t> </a:t>
            </a:r>
            <a:r>
              <a:rPr lang="sv-SE" sz="1800" spc="-45" dirty="0"/>
              <a:t>variants:</a:t>
            </a:r>
            <a:r>
              <a:rPr lang="sv-SE" sz="1800" spc="140" dirty="0"/>
              <a:t> </a:t>
            </a:r>
            <a:r>
              <a:rPr lang="sv-SE" sz="1800" spc="-40" dirty="0"/>
              <a:t>different</a:t>
            </a:r>
            <a:r>
              <a:rPr lang="sv-SE" sz="1800" spc="25" dirty="0"/>
              <a:t> </a:t>
            </a:r>
            <a:r>
              <a:rPr lang="sv-SE" sz="1800" spc="-40" dirty="0"/>
              <a:t>planning</a:t>
            </a:r>
            <a:r>
              <a:rPr lang="sv-SE" sz="1800" spc="20" dirty="0"/>
              <a:t> </a:t>
            </a:r>
            <a:r>
              <a:rPr lang="sv-SE" sz="1800" spc="-45" dirty="0"/>
              <a:t>formalisms</a:t>
            </a:r>
            <a:endParaRPr lang="sv-SE" sz="1800" dirty="0"/>
          </a:p>
          <a:p>
            <a:pPr>
              <a:lnSpc>
                <a:spcPct val="110000"/>
              </a:lnSpc>
            </a:pP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26658713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A7EEE7-3D96-6B68-2DF0-DF1CAB32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33375"/>
            <a:ext cx="9557182" cy="1038225"/>
          </a:xfrm>
        </p:spPr>
        <p:txBody>
          <a:bodyPr anchor="b">
            <a:normAutofit/>
          </a:bodyPr>
          <a:lstStyle/>
          <a:p>
            <a:r>
              <a:rPr lang="en-IE" dirty="0"/>
              <a:t>Summary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80C89B7-F691-D95F-43B1-94D0BC5EDA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63" y="1381991"/>
            <a:ext cx="9546792" cy="675409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532D150-F722-8EE0-8B23-0D04DC7BC0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15870" y="6129254"/>
            <a:ext cx="5411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9</a:t>
            </a:fld>
            <a:endParaRPr lang="en-IE"/>
          </a:p>
        </p:txBody>
      </p:sp>
      <p:graphicFrame>
        <p:nvGraphicFramePr>
          <p:cNvPr id="10" name="Text Placeholder 7">
            <a:extLst>
              <a:ext uri="{FF2B5EF4-FFF2-40B4-BE49-F238E27FC236}">
                <a16:creationId xmlns:a16="http://schemas.microsoft.com/office/drawing/2014/main" id="{598EB6F3-31A3-CEAF-72AA-872D4A03C7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034101"/>
              </p:ext>
            </p:extLst>
          </p:nvPr>
        </p:nvGraphicFramePr>
        <p:xfrm>
          <a:off x="334963" y="2192852"/>
          <a:ext cx="9418637" cy="2760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79641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emeD4B">
  <a:themeElements>
    <a:clrScheme name="Digital4Business-Master">
      <a:dk1>
        <a:srgbClr val="142A3E"/>
      </a:dk1>
      <a:lt1>
        <a:sysClr val="window" lastClr="FFFFFF"/>
      </a:lt1>
      <a:dk2>
        <a:srgbClr val="360D3B"/>
      </a:dk2>
      <a:lt2>
        <a:srgbClr val="F5F6F8"/>
      </a:lt2>
      <a:accent1>
        <a:srgbClr val="BC0E71"/>
      </a:accent1>
      <a:accent2>
        <a:srgbClr val="7A2982"/>
      </a:accent2>
      <a:accent3>
        <a:srgbClr val="8983BF"/>
      </a:accent3>
      <a:accent4>
        <a:srgbClr val="DD76B3"/>
      </a:accent4>
      <a:accent5>
        <a:srgbClr val="FEC23C"/>
      </a:accent5>
      <a:accent6>
        <a:srgbClr val="499946"/>
      </a:accent6>
      <a:hlink>
        <a:srgbClr val="BC0E71"/>
      </a:hlink>
      <a:folHlink>
        <a:srgbClr val="66003A"/>
      </a:folHlink>
    </a:clrScheme>
    <a:fontScheme name="Digital4Business Master">
      <a:majorFont>
        <a:latin typeface="Blinker SemiBold"/>
        <a:ea typeface=""/>
        <a:cs typeface=""/>
      </a:majorFont>
      <a:minorFont>
        <a:latin typeface="Work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D4B" id="{B89BACDA-3631-4F2B-B848-5332EC8C4183}" vid="{A1180FC6-B7B5-4B71-BFCB-7FEC79178C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429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Blinker SemiBold</vt:lpstr>
      <vt:lpstr>Calibri</vt:lpstr>
      <vt:lpstr>Montserrat</vt:lpstr>
      <vt:lpstr>Tahoma</vt:lpstr>
      <vt:lpstr>Work Sans</vt:lpstr>
      <vt:lpstr>ThemeD4B</vt:lpstr>
      <vt:lpstr>Automated Planning</vt:lpstr>
      <vt:lpstr>What is Automated Planning?</vt:lpstr>
      <vt:lpstr>Classification</vt:lpstr>
      <vt:lpstr>Planning: Informally</vt:lpstr>
      <vt:lpstr>What is New?</vt:lpstr>
      <vt:lpstr>State Space</vt:lpstr>
      <vt:lpstr>State Spaces with Declarative Representations</vt:lpstr>
      <vt:lpstr>Compact Description of State Spaces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AI and Autonomous Systems  – Reasoning and Search</dc:title>
  <dc:creator>Fredrik Heintz</dc:creator>
  <cp:lastModifiedBy>Katerina Linden</cp:lastModifiedBy>
  <cp:revision>5</cp:revision>
  <dcterms:created xsi:type="dcterms:W3CDTF">2024-05-29T18:01:38Z</dcterms:created>
  <dcterms:modified xsi:type="dcterms:W3CDTF">2024-05-30T14:02:44Z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2024-05-29T00:00:00Z</vt:filetime>
  </property>
</Properties>
</file>