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media/image24.jpg" ContentType="image/jpg"/>
  <Override PartName="/ppt/media/image25.jpg" ContentType="image/jpg"/>
  <Override PartName="/ppt/media/image26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sldIdLst>
    <p:sldId id="256" r:id="rId2"/>
    <p:sldId id="285" r:id="rId3"/>
    <p:sldId id="259" r:id="rId4"/>
    <p:sldId id="260" r:id="rId5"/>
    <p:sldId id="280" r:id="rId6"/>
    <p:sldId id="262" r:id="rId7"/>
    <p:sldId id="281" r:id="rId8"/>
    <p:sldId id="264" r:id="rId9"/>
    <p:sldId id="282" r:id="rId10"/>
    <p:sldId id="266" r:id="rId11"/>
    <p:sldId id="283" r:id="rId12"/>
    <p:sldId id="268" r:id="rId13"/>
    <p:sldId id="269" r:id="rId14"/>
    <p:sldId id="270" r:id="rId15"/>
    <p:sldId id="271" r:id="rId16"/>
    <p:sldId id="284" r:id="rId17"/>
    <p:sldId id="273" r:id="rId18"/>
    <p:sldId id="274" r:id="rId19"/>
    <p:sldId id="286" r:id="rId20"/>
    <p:sldId id="287" r:id="rId21"/>
    <p:sldId id="288" r:id="rId22"/>
    <p:sldId id="289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6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sv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5.sv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sv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svg"/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erson with her fingers on her chin&#10;&#10;Description automatically generated">
            <a:extLst>
              <a:ext uri="{FF2B5EF4-FFF2-40B4-BE49-F238E27FC236}">
                <a16:creationId xmlns:a16="http://schemas.microsoft.com/office/drawing/2014/main" id="{F2900216-8CA6-39F2-F92D-D76F16341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6349" y="3179562"/>
            <a:ext cx="5695345" cy="1125749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419D166-E390-5E99-942C-AE5A610C870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6695" y="333375"/>
            <a:ext cx="1340343" cy="81713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33FA65A-306E-B727-CDF5-F88E0D512D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27420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looking down at a blue and pink arrow&#10;&#10;Description automatically generated">
            <a:extLst>
              <a:ext uri="{FF2B5EF4-FFF2-40B4-BE49-F238E27FC236}">
                <a16:creationId xmlns:a16="http://schemas.microsoft.com/office/drawing/2014/main" id="{1B17AA5D-35B4-7CAE-EADB-E3701224C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03313" y="2124222"/>
            <a:ext cx="6909830" cy="1618381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Chapter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03313" y="3775373"/>
            <a:ext cx="6909830" cy="1851704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chapter subtitle style l</a:t>
            </a:r>
            <a:r>
              <a:rPr lang="en-IE" dirty="0" err="1">
                <a:effectLst/>
              </a:rPr>
              <a:t>orem</a:t>
            </a:r>
            <a:r>
              <a:rPr lang="en-IE" dirty="0">
                <a:effectLst/>
              </a:rPr>
              <a:t> ipsum </a:t>
            </a:r>
            <a:r>
              <a:rPr lang="en-IE" dirty="0" err="1">
                <a:effectLst/>
              </a:rPr>
              <a:t>dolor</a:t>
            </a:r>
            <a:r>
              <a:rPr lang="en-IE" dirty="0">
                <a:effectLst/>
              </a:rPr>
              <a:t> sit </a:t>
            </a:r>
            <a:r>
              <a:rPr lang="en-IE" dirty="0" err="1">
                <a:effectLst/>
              </a:rPr>
              <a:t>amet</a:t>
            </a:r>
            <a:r>
              <a:rPr lang="en-IE" dirty="0">
                <a:effectLst/>
              </a:rPr>
              <a:t>, </a:t>
            </a:r>
            <a:r>
              <a:rPr lang="en-IE" dirty="0" err="1">
                <a:effectLst/>
              </a:rPr>
              <a:t>consetetur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sadipscing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elitr</a:t>
            </a:r>
            <a:r>
              <a:rPr lang="en-IE" dirty="0">
                <a:effectLst/>
              </a:rPr>
              <a:t>, </a:t>
            </a:r>
            <a:r>
              <a:rPr lang="en-IE" dirty="0" err="1">
                <a:effectLst/>
              </a:rPr>
              <a:t>sed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diam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nonumy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eirmod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tempor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invidunt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ut</a:t>
            </a:r>
            <a:r>
              <a:rPr lang="en-IE" dirty="0">
                <a:effectLst/>
              </a:rPr>
              <a:t> labore et dolore magna </a:t>
            </a:r>
            <a:r>
              <a:rPr lang="en-IE" dirty="0" err="1">
                <a:effectLst/>
              </a:rPr>
              <a:t>aliquyam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erat</a:t>
            </a:r>
            <a:r>
              <a:rPr lang="en-IE" dirty="0">
                <a:effectLst/>
              </a:rPr>
              <a:t>, </a:t>
            </a:r>
            <a:r>
              <a:rPr lang="en-IE" dirty="0" err="1">
                <a:effectLst/>
              </a:rPr>
              <a:t>sed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diam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voluptua</a:t>
            </a:r>
            <a:r>
              <a:rPr lang="en-IE" dirty="0">
                <a:effectLst/>
              </a:rPr>
              <a:t>.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A5486DC-08BB-1EED-5BEE-CD570990F10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08D2F33-F061-C434-94E3-0FC92B1C0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6628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looking down at a purple arrow&#10;&#10;Description automatically generated">
            <a:extLst>
              <a:ext uri="{FF2B5EF4-FFF2-40B4-BE49-F238E27FC236}">
                <a16:creationId xmlns:a16="http://schemas.microsoft.com/office/drawing/2014/main" id="{C6B7811E-1C17-13CA-D35B-4D2C90D2C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03313" y="2124222"/>
            <a:ext cx="6909830" cy="1618381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accent5"/>
                </a:solidFill>
              </a:defRPr>
            </a:lvl1pPr>
          </a:lstStyle>
          <a:p>
            <a:r>
              <a:rPr lang="en-GB" dirty="0"/>
              <a:t>Chapter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03313" y="3775373"/>
            <a:ext cx="6909830" cy="1851704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subtitle style l</a:t>
            </a:r>
            <a:r>
              <a:rPr lang="en-IE" dirty="0" err="1">
                <a:effectLst/>
              </a:rPr>
              <a:t>orem</a:t>
            </a:r>
            <a:r>
              <a:rPr lang="en-IE" dirty="0">
                <a:effectLst/>
              </a:rPr>
              <a:t> ipsum </a:t>
            </a:r>
            <a:r>
              <a:rPr lang="en-IE" dirty="0" err="1">
                <a:effectLst/>
              </a:rPr>
              <a:t>dolor</a:t>
            </a:r>
            <a:r>
              <a:rPr lang="en-IE" dirty="0">
                <a:effectLst/>
              </a:rPr>
              <a:t> sit </a:t>
            </a:r>
            <a:r>
              <a:rPr lang="en-IE" dirty="0" err="1">
                <a:effectLst/>
              </a:rPr>
              <a:t>amet</a:t>
            </a:r>
            <a:r>
              <a:rPr lang="en-IE" dirty="0">
                <a:effectLst/>
              </a:rPr>
              <a:t>, </a:t>
            </a:r>
            <a:r>
              <a:rPr lang="en-IE" dirty="0" err="1">
                <a:effectLst/>
              </a:rPr>
              <a:t>consetetur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sadipscing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elitr</a:t>
            </a:r>
            <a:r>
              <a:rPr lang="en-IE" dirty="0">
                <a:effectLst/>
              </a:rPr>
              <a:t>, </a:t>
            </a:r>
            <a:r>
              <a:rPr lang="en-IE" dirty="0" err="1">
                <a:effectLst/>
              </a:rPr>
              <a:t>sed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diam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nonumy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eirmod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tempor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invidunt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ut</a:t>
            </a:r>
            <a:r>
              <a:rPr lang="en-IE" dirty="0">
                <a:effectLst/>
              </a:rPr>
              <a:t> labore et dolore magna </a:t>
            </a:r>
            <a:r>
              <a:rPr lang="en-IE" dirty="0" err="1">
                <a:effectLst/>
              </a:rPr>
              <a:t>aliquyam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erat</a:t>
            </a:r>
            <a:r>
              <a:rPr lang="en-IE" dirty="0">
                <a:effectLst/>
              </a:rPr>
              <a:t>, </a:t>
            </a:r>
            <a:r>
              <a:rPr lang="en-IE" dirty="0" err="1">
                <a:effectLst/>
              </a:rPr>
              <a:t>sed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diam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voluptua</a:t>
            </a:r>
            <a:r>
              <a:rPr lang="en-IE" dirty="0">
                <a:effectLst/>
              </a:rPr>
              <a:t>.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A279EF3-A776-48CB-8DF7-DFA79928C7B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CF4C934F-4FE1-CB10-D0A2-C16609D71C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79611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looking down at a white arrow&#10;&#10;Description automatically generated with medium confidence">
            <a:extLst>
              <a:ext uri="{FF2B5EF4-FFF2-40B4-BE49-F238E27FC236}">
                <a16:creationId xmlns:a16="http://schemas.microsoft.com/office/drawing/2014/main" id="{9EDEB972-1F4E-756D-EB63-66F563379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03313" y="2124222"/>
            <a:ext cx="6909830" cy="1618381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Chapter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03313" y="3775373"/>
            <a:ext cx="6909830" cy="1851704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subtitle style l</a:t>
            </a:r>
            <a:r>
              <a:rPr lang="en-IE" dirty="0" err="1">
                <a:effectLst/>
              </a:rPr>
              <a:t>orem</a:t>
            </a:r>
            <a:r>
              <a:rPr lang="en-IE" dirty="0">
                <a:effectLst/>
              </a:rPr>
              <a:t> ipsum </a:t>
            </a:r>
            <a:r>
              <a:rPr lang="en-IE" dirty="0" err="1">
                <a:effectLst/>
              </a:rPr>
              <a:t>dolor</a:t>
            </a:r>
            <a:r>
              <a:rPr lang="en-IE" dirty="0">
                <a:effectLst/>
              </a:rPr>
              <a:t> sit </a:t>
            </a:r>
            <a:r>
              <a:rPr lang="en-IE" dirty="0" err="1">
                <a:effectLst/>
              </a:rPr>
              <a:t>amet</a:t>
            </a:r>
            <a:r>
              <a:rPr lang="en-IE" dirty="0">
                <a:effectLst/>
              </a:rPr>
              <a:t>, </a:t>
            </a:r>
            <a:r>
              <a:rPr lang="en-IE" dirty="0" err="1">
                <a:effectLst/>
              </a:rPr>
              <a:t>consetetur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sadipscing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elitr</a:t>
            </a:r>
            <a:r>
              <a:rPr lang="en-IE" dirty="0">
                <a:effectLst/>
              </a:rPr>
              <a:t>, </a:t>
            </a:r>
            <a:r>
              <a:rPr lang="en-IE" dirty="0" err="1">
                <a:effectLst/>
              </a:rPr>
              <a:t>sed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diam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nonumy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eirmod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tempor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invidunt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ut</a:t>
            </a:r>
            <a:r>
              <a:rPr lang="en-IE" dirty="0">
                <a:effectLst/>
              </a:rPr>
              <a:t> labore et dolore magna </a:t>
            </a:r>
            <a:r>
              <a:rPr lang="en-IE" dirty="0" err="1">
                <a:effectLst/>
              </a:rPr>
              <a:t>aliquyam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erat</a:t>
            </a:r>
            <a:r>
              <a:rPr lang="en-IE" dirty="0">
                <a:effectLst/>
              </a:rPr>
              <a:t>, </a:t>
            </a:r>
            <a:r>
              <a:rPr lang="en-IE" dirty="0" err="1">
                <a:effectLst/>
              </a:rPr>
              <a:t>sed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diam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voluptua</a:t>
            </a:r>
            <a:r>
              <a:rPr lang="en-IE" dirty="0">
                <a:effectLst/>
              </a:rPr>
              <a:t>.</a:t>
            </a:r>
            <a:endParaRPr lang="en-IE" dirty="0"/>
          </a:p>
        </p:txBody>
      </p:sp>
      <p:pic>
        <p:nvPicPr>
          <p:cNvPr id="10" name="Picture 9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2A90FEAD-0534-D606-D361-AF18FCADB62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948" y="6131175"/>
            <a:ext cx="1636820" cy="36519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C821D46-EC3A-CAF4-DFA3-10F08A478A3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6099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urple and white background&#10;&#10;Description automatically generated">
            <a:extLst>
              <a:ext uri="{FF2B5EF4-FFF2-40B4-BE49-F238E27FC236}">
                <a16:creationId xmlns:a16="http://schemas.microsoft.com/office/drawing/2014/main" id="{70F4F6D2-FA77-6188-B2FE-205261BA3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02DDB7F-A4E0-207B-8388-73AFF07AD35D}"/>
              </a:ext>
            </a:extLst>
          </p:cNvPr>
          <p:cNvSpPr/>
          <p:nvPr/>
        </p:nvSpPr>
        <p:spPr>
          <a:xfrm>
            <a:off x="1862981" y="1657882"/>
            <a:ext cx="3614873" cy="36148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8349" y="1823851"/>
            <a:ext cx="4572000" cy="1605149"/>
          </a:xfrm>
        </p:spPr>
        <p:txBody>
          <a:bodyPr anchor="t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Speaker Name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4575"/>
            <a:ext cx="541168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2A419DF5-DC15-41F2-A6CF-95E926E7DB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D8C572B-2DA7-ACC1-2B8C-2909C09FA9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49145" y="1452036"/>
            <a:ext cx="3600000" cy="3600000"/>
          </a:xfrm>
          <a:prstGeom prst="rect">
            <a:avLst/>
          </a:prstGeom>
          <a:solidFill>
            <a:schemeClr val="bg1"/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it-IT" dirty="0"/>
              <a:t>Click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profile</a:t>
            </a:r>
            <a:r>
              <a:rPr lang="it-IT" dirty="0"/>
              <a:t> image </a:t>
            </a:r>
            <a:r>
              <a:rPr lang="it-IT" dirty="0" err="1"/>
              <a:t>here</a:t>
            </a:r>
            <a:endParaRPr lang="en-IE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98F40BD-A145-71A9-BEBF-E13C64F6CD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88350" y="3470535"/>
            <a:ext cx="4562272" cy="415664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Click to edit speaker role</a:t>
            </a:r>
          </a:p>
        </p:txBody>
      </p:sp>
      <p:pic>
        <p:nvPicPr>
          <p:cNvPr id="5" name="Graphic 7">
            <a:extLst>
              <a:ext uri="{FF2B5EF4-FFF2-40B4-BE49-F238E27FC236}">
                <a16:creationId xmlns:a16="http://schemas.microsoft.com/office/drawing/2014/main" id="{DFBC8D94-D62C-2F11-C3E9-A8CA918767D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4048BD4-CE4A-EB6E-000B-6105D7FA22BA}"/>
              </a:ext>
            </a:extLst>
          </p:cNvPr>
          <p:cNvSpPr txBox="1"/>
          <p:nvPr/>
        </p:nvSpPr>
        <p:spPr>
          <a:xfrm>
            <a:off x="6507804" y="1342417"/>
            <a:ext cx="3715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Meet the speaker</a:t>
            </a:r>
            <a:endParaRPr lang="en-IE" sz="2400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31B5FF-20EC-57C3-3D81-5778409F0C7A}"/>
              </a:ext>
            </a:extLst>
          </p:cNvPr>
          <p:cNvSpPr/>
          <p:nvPr/>
        </p:nvSpPr>
        <p:spPr>
          <a:xfrm>
            <a:off x="6507804" y="4858512"/>
            <a:ext cx="768485" cy="583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0EC115A2-8A06-B998-E04F-DD0008C60AD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1235" y="4974635"/>
            <a:ext cx="3549886" cy="369888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@nickname</a:t>
            </a:r>
            <a:endParaRPr lang="en-IE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EAB9A1D-46D2-9B34-62D6-BC4800386A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88350" y="3931388"/>
            <a:ext cx="4562272" cy="415664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Click to edit company name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2FDF2A4-9422-AB68-AEEB-46C1A583F3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385E819-BDD2-E421-ABA1-B07AC5EAF49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25636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A3DB9D22-35B3-2473-EDFB-A90B2284C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93B10AB-9E1B-E432-CBD2-AFA462BA9E69}"/>
              </a:ext>
            </a:extLst>
          </p:cNvPr>
          <p:cNvSpPr/>
          <p:nvPr/>
        </p:nvSpPr>
        <p:spPr>
          <a:xfrm>
            <a:off x="1862981" y="1657882"/>
            <a:ext cx="3614873" cy="36148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8349" y="1823851"/>
            <a:ext cx="4572000" cy="1605149"/>
          </a:xfrm>
        </p:spPr>
        <p:txBody>
          <a:bodyPr anchor="t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Speaker Name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4575"/>
            <a:ext cx="541168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2A419DF5-DC15-41F2-A6CF-95E926E7DB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D8C572B-2DA7-ACC1-2B8C-2909C09FA9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49145" y="1452036"/>
            <a:ext cx="3600000" cy="3600000"/>
          </a:xfrm>
          <a:prstGeom prst="rect">
            <a:avLst/>
          </a:prstGeom>
          <a:solidFill>
            <a:schemeClr val="bg1"/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it-IT" dirty="0"/>
              <a:t>Click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profile</a:t>
            </a:r>
            <a:r>
              <a:rPr lang="it-IT" dirty="0"/>
              <a:t> image </a:t>
            </a:r>
            <a:r>
              <a:rPr lang="it-IT" dirty="0" err="1"/>
              <a:t>here</a:t>
            </a:r>
            <a:endParaRPr lang="en-IE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98F40BD-A145-71A9-BEBF-E13C64F6CD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88350" y="3470535"/>
            <a:ext cx="4562272" cy="415664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Click to edit speaker role,</a:t>
            </a:r>
          </a:p>
        </p:txBody>
      </p:sp>
      <p:pic>
        <p:nvPicPr>
          <p:cNvPr id="5" name="Graphic 7">
            <a:extLst>
              <a:ext uri="{FF2B5EF4-FFF2-40B4-BE49-F238E27FC236}">
                <a16:creationId xmlns:a16="http://schemas.microsoft.com/office/drawing/2014/main" id="{DFBC8D94-D62C-2F11-C3E9-A8CA918767D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81802DB-2A2D-74A0-E4D6-ED3B5E269D35}"/>
              </a:ext>
            </a:extLst>
          </p:cNvPr>
          <p:cNvSpPr/>
          <p:nvPr/>
        </p:nvSpPr>
        <p:spPr>
          <a:xfrm>
            <a:off x="6507804" y="4858512"/>
            <a:ext cx="768485" cy="583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D9B0014-CEEC-C069-2A16-393E442FD0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1235" y="4974635"/>
            <a:ext cx="3549886" cy="369888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@nickname</a:t>
            </a:r>
            <a:endParaRPr lang="en-I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048BD4-CE4A-EB6E-000B-6105D7FA22BA}"/>
              </a:ext>
            </a:extLst>
          </p:cNvPr>
          <p:cNvSpPr txBox="1"/>
          <p:nvPr/>
        </p:nvSpPr>
        <p:spPr>
          <a:xfrm>
            <a:off x="6507804" y="1342417"/>
            <a:ext cx="3715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2"/>
                </a:solidFill>
                <a:latin typeface="+mj-lt"/>
              </a:rPr>
              <a:t>Meet the speaker</a:t>
            </a:r>
            <a:endParaRPr lang="en-IE" sz="2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C83EA552-9136-1C0A-77D3-315D39C94D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88350" y="3931388"/>
            <a:ext cx="4562272" cy="415664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Click to edit company name,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56F93FC-1C5B-BD75-D4F9-225DA349E4D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C54F1B6-D5B5-5886-89AD-ECD0C37126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104301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background with a white border&#10;&#10;Description automatically generated">
            <a:extLst>
              <a:ext uri="{FF2B5EF4-FFF2-40B4-BE49-F238E27FC236}">
                <a16:creationId xmlns:a16="http://schemas.microsoft.com/office/drawing/2014/main" id="{6C864DF7-FCE3-D0B7-FEE8-E5550CA95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4127B4-D331-5869-09FE-21931AA89664}"/>
              </a:ext>
            </a:extLst>
          </p:cNvPr>
          <p:cNvSpPr/>
          <p:nvPr/>
        </p:nvSpPr>
        <p:spPr>
          <a:xfrm>
            <a:off x="7563026" y="1621563"/>
            <a:ext cx="3614873" cy="36148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4575"/>
            <a:ext cx="541168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2A419DF5-DC15-41F2-A6CF-95E926E7DB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D8C572B-2DA7-ACC1-2B8C-2909C09FA9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74696" y="1452036"/>
            <a:ext cx="3600000" cy="3600000"/>
          </a:xfrm>
          <a:prstGeom prst="rect">
            <a:avLst/>
          </a:prstGeom>
          <a:solidFill>
            <a:schemeClr val="bg1"/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it-IT" dirty="0"/>
              <a:t>Click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profile</a:t>
            </a:r>
            <a:r>
              <a:rPr lang="it-IT" dirty="0"/>
              <a:t> image </a:t>
            </a:r>
            <a:r>
              <a:rPr lang="it-IT" dirty="0" err="1"/>
              <a:t>here</a:t>
            </a:r>
            <a:endParaRPr lang="en-IE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98F40BD-A145-71A9-BEBF-E13C64F6CD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25749" y="1322364"/>
            <a:ext cx="3882682" cy="2658793"/>
          </a:xfrm>
        </p:spPr>
        <p:txBody>
          <a:bodyPr wrap="square">
            <a:noAutofit/>
          </a:bodyPr>
          <a:lstStyle>
            <a:lvl1pPr marL="0" indent="0">
              <a:buNone/>
              <a:defRPr lang="en-US" sz="3200" dirty="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Click to edit quote 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consectur</a:t>
            </a:r>
            <a:endParaRPr lang="en-US" dirty="0"/>
          </a:p>
        </p:txBody>
      </p:sp>
      <p:pic>
        <p:nvPicPr>
          <p:cNvPr id="5" name="Graphic 7">
            <a:extLst>
              <a:ext uri="{FF2B5EF4-FFF2-40B4-BE49-F238E27FC236}">
                <a16:creationId xmlns:a16="http://schemas.microsoft.com/office/drawing/2014/main" id="{DFBC8D94-D62C-2F11-C3E9-A8CA918767D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4048BD4-CE4A-EB6E-000B-6105D7FA22BA}"/>
              </a:ext>
            </a:extLst>
          </p:cNvPr>
          <p:cNvSpPr txBox="1">
            <a:spLocks/>
          </p:cNvSpPr>
          <p:nvPr/>
        </p:nvSpPr>
        <p:spPr>
          <a:xfrm>
            <a:off x="585305" y="737506"/>
            <a:ext cx="120129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“</a:t>
            </a:r>
            <a:endParaRPr lang="en-IE" sz="16600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31B5FF-20EC-57C3-3D81-5778409F0C7A}"/>
              </a:ext>
            </a:extLst>
          </p:cNvPr>
          <p:cNvSpPr/>
          <p:nvPr/>
        </p:nvSpPr>
        <p:spPr>
          <a:xfrm>
            <a:off x="2259361" y="4858512"/>
            <a:ext cx="768485" cy="583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0EC115A2-8A06-B998-E04F-DD0008C60AD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62792" y="4974635"/>
            <a:ext cx="3549886" cy="32888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name</a:t>
            </a:r>
            <a:endParaRPr lang="en-IE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916D6E8-1BA4-BFBF-C1DC-FA0F2E363FC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62792" y="5301208"/>
            <a:ext cx="3549886" cy="32888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Click to edit job role</a:t>
            </a:r>
            <a:endParaRPr lang="en-I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BFD9A40-EE3E-AED5-BC97-0A55868E3D6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388878E-8630-C0F3-7350-182E450458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58446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735D2C4A-859A-59C1-FCF9-58E5DD3BB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985" y="826766"/>
            <a:ext cx="5326951" cy="1325563"/>
          </a:xfrm>
        </p:spPr>
        <p:txBody>
          <a:bodyPr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2A419DF5-DC15-41F2-A6CF-95E926E7DB15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B19C0595-FC4F-8A17-32EA-B6FC5678276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CD764CD-70AB-A623-283E-77DF3F6C442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4963" y="2226009"/>
            <a:ext cx="11119100" cy="3007728"/>
          </a:xfrm>
        </p:spPr>
        <p:txBody>
          <a:bodyPr numCol="2" spcCol="576000"/>
          <a:lstStyle>
            <a:lvl1pPr marL="0" indent="0" algn="l">
              <a:buNone/>
              <a:defRPr sz="1700">
                <a:solidFill>
                  <a:srgbClr val="536B7E"/>
                </a:solidFill>
              </a:defRPr>
            </a:lvl1pPr>
            <a:lvl2pPr marL="0" indent="0" algn="l">
              <a:buNone/>
              <a:defRPr sz="1200">
                <a:solidFill>
                  <a:srgbClr val="536B7E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slide 2 columns paragraph</a:t>
            </a:r>
            <a:endParaRPr lang="en-IE" dirty="0"/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92D050"/>
              </a:buClr>
              <a:buSzPct val="127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56D0C8D-D0A5-8080-CE2F-810A23A92ED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D60A8C70-6AFA-083E-244E-63A33A26FC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82522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2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6F72340F-4500-D431-B382-4D3E007C9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985" y="826766"/>
            <a:ext cx="5326951" cy="1325563"/>
          </a:xfrm>
        </p:spPr>
        <p:txBody>
          <a:bodyPr anchor="b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2A419DF5-DC15-41F2-A6CF-95E926E7DB1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CD764CD-70AB-A623-283E-77DF3F6C442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4963" y="2226009"/>
            <a:ext cx="11119100" cy="3007728"/>
          </a:xfrm>
        </p:spPr>
        <p:txBody>
          <a:bodyPr numCol="2" spcCol="576000"/>
          <a:lstStyle>
            <a:lvl1pPr marL="0" indent="0" algn="l">
              <a:buNone/>
              <a:defRPr sz="1700">
                <a:solidFill>
                  <a:schemeClr val="bg1"/>
                </a:solidFill>
              </a:defRPr>
            </a:lvl1pPr>
            <a:lvl2pPr marL="0" indent="0" algn="l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slide 2 columns paragraph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92D050"/>
              </a:buClr>
              <a:buSzPct val="127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FED1A427-FBBA-EAE2-CFEC-1E8A398A60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455A165-5996-72E6-034C-1CC3370725B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7FEC8DD-0C98-D0A5-6A4D-00ED916D52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95301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Content and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F061B7B8-DEAC-C354-4CF1-14F97F0EF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71934"/>
            <a:ext cx="5326951" cy="1325563"/>
          </a:xfrm>
        </p:spPr>
        <p:txBody>
          <a:bodyPr anchor="b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2A419DF5-DC15-41F2-A6CF-95E926E7DB1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FED1A427-FBBA-EAE2-CFEC-1E8A398A60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2E67A6-7FFC-4A83-839E-2C9C0F8F50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2659732"/>
            <a:ext cx="5334000" cy="3139490"/>
          </a:xfrm>
        </p:spPr>
        <p:txBody>
          <a:bodyPr/>
          <a:lstStyle>
            <a:lvl1pPr marL="0" indent="0">
              <a:buNone/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6B730D7-C0DE-BC64-5AA9-8E3758562E5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071312" y="1659940"/>
            <a:ext cx="4427538" cy="3538120"/>
          </a:xfrm>
          <a:custGeom>
            <a:avLst/>
            <a:gdLst>
              <a:gd name="connsiteX0" fmla="*/ 0 w 4427538"/>
              <a:gd name="connsiteY0" fmla="*/ 0 h 3273425"/>
              <a:gd name="connsiteX1" fmla="*/ 4427538 w 4427538"/>
              <a:gd name="connsiteY1" fmla="*/ 0 h 3273425"/>
              <a:gd name="connsiteX2" fmla="*/ 4427538 w 4427538"/>
              <a:gd name="connsiteY2" fmla="*/ 3273425 h 3273425"/>
              <a:gd name="connsiteX3" fmla="*/ 0 w 4427538"/>
              <a:gd name="connsiteY3" fmla="*/ 3273425 h 3273425"/>
              <a:gd name="connsiteX4" fmla="*/ 0 w 4427538"/>
              <a:gd name="connsiteY4" fmla="*/ 0 h 3273425"/>
              <a:gd name="connsiteX0" fmla="*/ 0 w 4427538"/>
              <a:gd name="connsiteY0" fmla="*/ 0 h 3538120"/>
              <a:gd name="connsiteX1" fmla="*/ 4427538 w 4427538"/>
              <a:gd name="connsiteY1" fmla="*/ 0 h 3538120"/>
              <a:gd name="connsiteX2" fmla="*/ 4427538 w 4427538"/>
              <a:gd name="connsiteY2" fmla="*/ 3273425 h 3538120"/>
              <a:gd name="connsiteX3" fmla="*/ 0 w 4427538"/>
              <a:gd name="connsiteY3" fmla="*/ 3538120 h 3538120"/>
              <a:gd name="connsiteX4" fmla="*/ 0 w 4427538"/>
              <a:gd name="connsiteY4" fmla="*/ 0 h 3538120"/>
              <a:gd name="connsiteX0" fmla="*/ 0 w 4427538"/>
              <a:gd name="connsiteY0" fmla="*/ 0 h 3538120"/>
              <a:gd name="connsiteX1" fmla="*/ 4427538 w 4427538"/>
              <a:gd name="connsiteY1" fmla="*/ 0 h 3538120"/>
              <a:gd name="connsiteX2" fmla="*/ 4427538 w 4427538"/>
              <a:gd name="connsiteY2" fmla="*/ 3237331 h 3538120"/>
              <a:gd name="connsiteX3" fmla="*/ 0 w 4427538"/>
              <a:gd name="connsiteY3" fmla="*/ 3538120 h 3538120"/>
              <a:gd name="connsiteX4" fmla="*/ 0 w 4427538"/>
              <a:gd name="connsiteY4" fmla="*/ 0 h 353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7538" h="3538120">
                <a:moveTo>
                  <a:pt x="0" y="0"/>
                </a:moveTo>
                <a:lnTo>
                  <a:pt x="4427538" y="0"/>
                </a:lnTo>
                <a:lnTo>
                  <a:pt x="4427538" y="3237331"/>
                </a:lnTo>
                <a:lnTo>
                  <a:pt x="0" y="3538120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it-IT" dirty="0"/>
              <a:t>Click to </a:t>
            </a:r>
            <a:r>
              <a:rPr lang="it-IT" dirty="0" err="1"/>
              <a:t>insert</a:t>
            </a:r>
            <a:r>
              <a:rPr lang="it-IT" dirty="0"/>
              <a:t> picture</a:t>
            </a:r>
            <a:endParaRPr lang="en-I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E2F9AEE-2D72-BA7A-BFBD-94E0B02CB90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9767032-241C-5F65-27B6-2C7457ACB9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89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Content and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C9158DC9-4870-7F12-8EED-03FA75AB1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1271934"/>
            <a:ext cx="5326951" cy="1325563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2A419DF5-DC15-41F2-A6CF-95E926E7DB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2E67A6-7FFC-4A83-839E-2C9C0F8F50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4963" y="2659732"/>
            <a:ext cx="5334000" cy="3139490"/>
          </a:xfrm>
        </p:spPr>
        <p:txBody>
          <a:bodyPr/>
          <a:lstStyle>
            <a:lvl1pPr marL="0" indent="0">
              <a:buNone/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6B730D7-C0DE-BC64-5AA9-8E3758562E5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653965" y="1792287"/>
            <a:ext cx="4451601" cy="3778751"/>
          </a:xfrm>
          <a:custGeom>
            <a:avLst/>
            <a:gdLst>
              <a:gd name="connsiteX0" fmla="*/ 0 w 4427538"/>
              <a:gd name="connsiteY0" fmla="*/ 0 h 3273425"/>
              <a:gd name="connsiteX1" fmla="*/ 4427538 w 4427538"/>
              <a:gd name="connsiteY1" fmla="*/ 0 h 3273425"/>
              <a:gd name="connsiteX2" fmla="*/ 4427538 w 4427538"/>
              <a:gd name="connsiteY2" fmla="*/ 3273425 h 3273425"/>
              <a:gd name="connsiteX3" fmla="*/ 0 w 4427538"/>
              <a:gd name="connsiteY3" fmla="*/ 3273425 h 3273425"/>
              <a:gd name="connsiteX4" fmla="*/ 0 w 4427538"/>
              <a:gd name="connsiteY4" fmla="*/ 0 h 3273425"/>
              <a:gd name="connsiteX0" fmla="*/ 0 w 4427538"/>
              <a:gd name="connsiteY0" fmla="*/ 0 h 3538120"/>
              <a:gd name="connsiteX1" fmla="*/ 4427538 w 4427538"/>
              <a:gd name="connsiteY1" fmla="*/ 0 h 3538120"/>
              <a:gd name="connsiteX2" fmla="*/ 4427538 w 4427538"/>
              <a:gd name="connsiteY2" fmla="*/ 3273425 h 3538120"/>
              <a:gd name="connsiteX3" fmla="*/ 0 w 4427538"/>
              <a:gd name="connsiteY3" fmla="*/ 3538120 h 3538120"/>
              <a:gd name="connsiteX4" fmla="*/ 0 w 4427538"/>
              <a:gd name="connsiteY4" fmla="*/ 0 h 3538120"/>
              <a:gd name="connsiteX0" fmla="*/ 0 w 4427538"/>
              <a:gd name="connsiteY0" fmla="*/ 0 h 3538120"/>
              <a:gd name="connsiteX1" fmla="*/ 4427538 w 4427538"/>
              <a:gd name="connsiteY1" fmla="*/ 0 h 3538120"/>
              <a:gd name="connsiteX2" fmla="*/ 4427538 w 4427538"/>
              <a:gd name="connsiteY2" fmla="*/ 3237331 h 3538120"/>
              <a:gd name="connsiteX3" fmla="*/ 0 w 4427538"/>
              <a:gd name="connsiteY3" fmla="*/ 3538120 h 3538120"/>
              <a:gd name="connsiteX4" fmla="*/ 0 w 4427538"/>
              <a:gd name="connsiteY4" fmla="*/ 0 h 3538120"/>
              <a:gd name="connsiteX0" fmla="*/ 0 w 4439570"/>
              <a:gd name="connsiteY0" fmla="*/ 0 h 4115636"/>
              <a:gd name="connsiteX1" fmla="*/ 4427538 w 4439570"/>
              <a:gd name="connsiteY1" fmla="*/ 0 h 4115636"/>
              <a:gd name="connsiteX2" fmla="*/ 4439570 w 4439570"/>
              <a:gd name="connsiteY2" fmla="*/ 4115636 h 4115636"/>
              <a:gd name="connsiteX3" fmla="*/ 0 w 4439570"/>
              <a:gd name="connsiteY3" fmla="*/ 3538120 h 4115636"/>
              <a:gd name="connsiteX4" fmla="*/ 0 w 4439570"/>
              <a:gd name="connsiteY4" fmla="*/ 0 h 4115636"/>
              <a:gd name="connsiteX0" fmla="*/ 12032 w 4439570"/>
              <a:gd name="connsiteY0" fmla="*/ 156411 h 4115636"/>
              <a:gd name="connsiteX1" fmla="*/ 4427538 w 4439570"/>
              <a:gd name="connsiteY1" fmla="*/ 0 h 4115636"/>
              <a:gd name="connsiteX2" fmla="*/ 4439570 w 4439570"/>
              <a:gd name="connsiteY2" fmla="*/ 4115636 h 4115636"/>
              <a:gd name="connsiteX3" fmla="*/ 0 w 4439570"/>
              <a:gd name="connsiteY3" fmla="*/ 3538120 h 4115636"/>
              <a:gd name="connsiteX4" fmla="*/ 12032 w 4439570"/>
              <a:gd name="connsiteY4" fmla="*/ 156411 h 4115636"/>
              <a:gd name="connsiteX0" fmla="*/ 12032 w 4439570"/>
              <a:gd name="connsiteY0" fmla="*/ 24063 h 3983288"/>
              <a:gd name="connsiteX1" fmla="*/ 4427538 w 4439570"/>
              <a:gd name="connsiteY1" fmla="*/ 0 h 3983288"/>
              <a:gd name="connsiteX2" fmla="*/ 4439570 w 4439570"/>
              <a:gd name="connsiteY2" fmla="*/ 3983288 h 3983288"/>
              <a:gd name="connsiteX3" fmla="*/ 0 w 4439570"/>
              <a:gd name="connsiteY3" fmla="*/ 3405772 h 3983288"/>
              <a:gd name="connsiteX4" fmla="*/ 12032 w 4439570"/>
              <a:gd name="connsiteY4" fmla="*/ 24063 h 3983288"/>
              <a:gd name="connsiteX0" fmla="*/ 12032 w 4451601"/>
              <a:gd name="connsiteY0" fmla="*/ 24063 h 3778751"/>
              <a:gd name="connsiteX1" fmla="*/ 4427538 w 4451601"/>
              <a:gd name="connsiteY1" fmla="*/ 0 h 3778751"/>
              <a:gd name="connsiteX2" fmla="*/ 4451601 w 4451601"/>
              <a:gd name="connsiteY2" fmla="*/ 3778751 h 3778751"/>
              <a:gd name="connsiteX3" fmla="*/ 0 w 4451601"/>
              <a:gd name="connsiteY3" fmla="*/ 3405772 h 3778751"/>
              <a:gd name="connsiteX4" fmla="*/ 12032 w 4451601"/>
              <a:gd name="connsiteY4" fmla="*/ 24063 h 377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1601" h="3778751">
                <a:moveTo>
                  <a:pt x="12032" y="24063"/>
                </a:moveTo>
                <a:lnTo>
                  <a:pt x="4427538" y="0"/>
                </a:lnTo>
                <a:cubicBezTo>
                  <a:pt x="4431549" y="1371879"/>
                  <a:pt x="4447590" y="2406872"/>
                  <a:pt x="4451601" y="3778751"/>
                </a:cubicBezTo>
                <a:lnTo>
                  <a:pt x="0" y="3405772"/>
                </a:lnTo>
                <a:cubicBezTo>
                  <a:pt x="4011" y="2278536"/>
                  <a:pt x="8021" y="1151299"/>
                  <a:pt x="12032" y="24063"/>
                </a:cubicBez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it-IT" dirty="0"/>
              <a:t>Click to </a:t>
            </a:r>
            <a:r>
              <a:rPr lang="it-IT" dirty="0" err="1"/>
              <a:t>insert</a:t>
            </a:r>
            <a:r>
              <a:rPr lang="it-IT" dirty="0"/>
              <a:t> picture</a:t>
            </a:r>
            <a:endParaRPr lang="en-IE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27F3DD0-6E38-025D-09C4-80F9A4A6734F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pic>
        <p:nvPicPr>
          <p:cNvPr id="9" name="Picture 8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30A5F0EA-C7AD-76C2-A3FA-7E303A8777E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B7D0932F-AB79-DE4B-66DE-ED3FE28001A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F617D07-1929-D4DE-4FD8-5E7EFE75F0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4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P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erson with her fingers on her chin&#10;&#10;Description automatically generated">
            <a:extLst>
              <a:ext uri="{FF2B5EF4-FFF2-40B4-BE49-F238E27FC236}">
                <a16:creationId xmlns:a16="http://schemas.microsoft.com/office/drawing/2014/main" id="{D5371E38-340D-B27F-6AE9-FA6874101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6349" y="3179562"/>
            <a:ext cx="5695345" cy="1125749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96351" y="2495735"/>
            <a:ext cx="2340286" cy="56425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wrap="square" anchor="ctr">
            <a:spAutoFit/>
          </a:bodyPr>
          <a:lstStyle>
            <a:lvl1pPr marL="0" indent="0" algn="ctr">
              <a:buNone/>
              <a:defRPr sz="17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Work Package 1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C79B4E3-4D8C-BB9C-71A2-84C194FE7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51488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9951854A-34CE-D0A4-B104-FF3A34C00F9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90627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286047-C81C-01B1-EBF8-C25B2DBFB13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29766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EB2D168-4DA6-EC4D-3B37-A925A9D9C30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8904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B32BFCC-2DF9-0EE5-A4EB-609D060EF1B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6695" y="333375"/>
            <a:ext cx="1340343" cy="81713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E152911-9FBC-FBC9-C77D-2F265DDD56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29641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Content and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BD951B66-4042-81D4-668B-E7AA064ED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333375"/>
            <a:ext cx="5326951" cy="1059007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2A419DF5-DC15-41F2-A6CF-95E926E7DB1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2E67A6-7FFC-4A83-839E-2C9C0F8F50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4963" y="1409446"/>
            <a:ext cx="5334000" cy="7518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0" indent="0">
              <a:buNone/>
              <a:defRPr sz="1400"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6B730D7-C0DE-BC64-5AA9-8E3758562E5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653965" y="1792287"/>
            <a:ext cx="4451601" cy="3778751"/>
          </a:xfrm>
          <a:custGeom>
            <a:avLst/>
            <a:gdLst>
              <a:gd name="connsiteX0" fmla="*/ 0 w 4427538"/>
              <a:gd name="connsiteY0" fmla="*/ 0 h 3273425"/>
              <a:gd name="connsiteX1" fmla="*/ 4427538 w 4427538"/>
              <a:gd name="connsiteY1" fmla="*/ 0 h 3273425"/>
              <a:gd name="connsiteX2" fmla="*/ 4427538 w 4427538"/>
              <a:gd name="connsiteY2" fmla="*/ 3273425 h 3273425"/>
              <a:gd name="connsiteX3" fmla="*/ 0 w 4427538"/>
              <a:gd name="connsiteY3" fmla="*/ 3273425 h 3273425"/>
              <a:gd name="connsiteX4" fmla="*/ 0 w 4427538"/>
              <a:gd name="connsiteY4" fmla="*/ 0 h 3273425"/>
              <a:gd name="connsiteX0" fmla="*/ 0 w 4427538"/>
              <a:gd name="connsiteY0" fmla="*/ 0 h 3538120"/>
              <a:gd name="connsiteX1" fmla="*/ 4427538 w 4427538"/>
              <a:gd name="connsiteY1" fmla="*/ 0 h 3538120"/>
              <a:gd name="connsiteX2" fmla="*/ 4427538 w 4427538"/>
              <a:gd name="connsiteY2" fmla="*/ 3273425 h 3538120"/>
              <a:gd name="connsiteX3" fmla="*/ 0 w 4427538"/>
              <a:gd name="connsiteY3" fmla="*/ 3538120 h 3538120"/>
              <a:gd name="connsiteX4" fmla="*/ 0 w 4427538"/>
              <a:gd name="connsiteY4" fmla="*/ 0 h 3538120"/>
              <a:gd name="connsiteX0" fmla="*/ 0 w 4427538"/>
              <a:gd name="connsiteY0" fmla="*/ 0 h 3538120"/>
              <a:gd name="connsiteX1" fmla="*/ 4427538 w 4427538"/>
              <a:gd name="connsiteY1" fmla="*/ 0 h 3538120"/>
              <a:gd name="connsiteX2" fmla="*/ 4427538 w 4427538"/>
              <a:gd name="connsiteY2" fmla="*/ 3237331 h 3538120"/>
              <a:gd name="connsiteX3" fmla="*/ 0 w 4427538"/>
              <a:gd name="connsiteY3" fmla="*/ 3538120 h 3538120"/>
              <a:gd name="connsiteX4" fmla="*/ 0 w 4427538"/>
              <a:gd name="connsiteY4" fmla="*/ 0 h 3538120"/>
              <a:gd name="connsiteX0" fmla="*/ 0 w 4439570"/>
              <a:gd name="connsiteY0" fmla="*/ 0 h 4115636"/>
              <a:gd name="connsiteX1" fmla="*/ 4427538 w 4439570"/>
              <a:gd name="connsiteY1" fmla="*/ 0 h 4115636"/>
              <a:gd name="connsiteX2" fmla="*/ 4439570 w 4439570"/>
              <a:gd name="connsiteY2" fmla="*/ 4115636 h 4115636"/>
              <a:gd name="connsiteX3" fmla="*/ 0 w 4439570"/>
              <a:gd name="connsiteY3" fmla="*/ 3538120 h 4115636"/>
              <a:gd name="connsiteX4" fmla="*/ 0 w 4439570"/>
              <a:gd name="connsiteY4" fmla="*/ 0 h 4115636"/>
              <a:gd name="connsiteX0" fmla="*/ 12032 w 4439570"/>
              <a:gd name="connsiteY0" fmla="*/ 156411 h 4115636"/>
              <a:gd name="connsiteX1" fmla="*/ 4427538 w 4439570"/>
              <a:gd name="connsiteY1" fmla="*/ 0 h 4115636"/>
              <a:gd name="connsiteX2" fmla="*/ 4439570 w 4439570"/>
              <a:gd name="connsiteY2" fmla="*/ 4115636 h 4115636"/>
              <a:gd name="connsiteX3" fmla="*/ 0 w 4439570"/>
              <a:gd name="connsiteY3" fmla="*/ 3538120 h 4115636"/>
              <a:gd name="connsiteX4" fmla="*/ 12032 w 4439570"/>
              <a:gd name="connsiteY4" fmla="*/ 156411 h 4115636"/>
              <a:gd name="connsiteX0" fmla="*/ 12032 w 4439570"/>
              <a:gd name="connsiteY0" fmla="*/ 24063 h 3983288"/>
              <a:gd name="connsiteX1" fmla="*/ 4427538 w 4439570"/>
              <a:gd name="connsiteY1" fmla="*/ 0 h 3983288"/>
              <a:gd name="connsiteX2" fmla="*/ 4439570 w 4439570"/>
              <a:gd name="connsiteY2" fmla="*/ 3983288 h 3983288"/>
              <a:gd name="connsiteX3" fmla="*/ 0 w 4439570"/>
              <a:gd name="connsiteY3" fmla="*/ 3405772 h 3983288"/>
              <a:gd name="connsiteX4" fmla="*/ 12032 w 4439570"/>
              <a:gd name="connsiteY4" fmla="*/ 24063 h 3983288"/>
              <a:gd name="connsiteX0" fmla="*/ 12032 w 4451601"/>
              <a:gd name="connsiteY0" fmla="*/ 24063 h 3778751"/>
              <a:gd name="connsiteX1" fmla="*/ 4427538 w 4451601"/>
              <a:gd name="connsiteY1" fmla="*/ 0 h 3778751"/>
              <a:gd name="connsiteX2" fmla="*/ 4451601 w 4451601"/>
              <a:gd name="connsiteY2" fmla="*/ 3778751 h 3778751"/>
              <a:gd name="connsiteX3" fmla="*/ 0 w 4451601"/>
              <a:gd name="connsiteY3" fmla="*/ 3405772 h 3778751"/>
              <a:gd name="connsiteX4" fmla="*/ 12032 w 4451601"/>
              <a:gd name="connsiteY4" fmla="*/ 24063 h 377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1601" h="3778751">
                <a:moveTo>
                  <a:pt x="12032" y="24063"/>
                </a:moveTo>
                <a:lnTo>
                  <a:pt x="4427538" y="0"/>
                </a:lnTo>
                <a:cubicBezTo>
                  <a:pt x="4431549" y="1371879"/>
                  <a:pt x="4447590" y="2406872"/>
                  <a:pt x="4451601" y="3778751"/>
                </a:cubicBezTo>
                <a:lnTo>
                  <a:pt x="0" y="3405772"/>
                </a:lnTo>
                <a:cubicBezTo>
                  <a:pt x="4011" y="2278536"/>
                  <a:pt x="8021" y="1151299"/>
                  <a:pt x="12032" y="24063"/>
                </a:cubicBez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it-IT" dirty="0"/>
              <a:t>Click to </a:t>
            </a:r>
            <a:r>
              <a:rPr lang="it-IT" dirty="0" err="1"/>
              <a:t>insert</a:t>
            </a:r>
            <a:r>
              <a:rPr lang="it-IT" dirty="0"/>
              <a:t> picture</a:t>
            </a:r>
            <a:endParaRPr lang="en-IE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27F3DD0-6E38-025D-09C4-80F9A4A6734F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pic>
        <p:nvPicPr>
          <p:cNvPr id="9" name="Picture 8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30A5F0EA-C7AD-76C2-A3FA-7E303A8777E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6" name="SmartArt Placeholder 5">
            <a:extLst>
              <a:ext uri="{FF2B5EF4-FFF2-40B4-BE49-F238E27FC236}">
                <a16:creationId xmlns:a16="http://schemas.microsoft.com/office/drawing/2014/main" id="{DFB82D7B-074C-FDB1-A67C-7A212FE6202E}"/>
              </a:ext>
            </a:extLst>
          </p:cNvPr>
          <p:cNvSpPr>
            <a:spLocks noGrp="1"/>
          </p:cNvSpPr>
          <p:nvPr>
            <p:ph type="dgm" sz="quarter" idx="20"/>
          </p:nvPr>
        </p:nvSpPr>
        <p:spPr>
          <a:xfrm>
            <a:off x="864899" y="2545918"/>
            <a:ext cx="1265237" cy="1265237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SmartArt graphic</a:t>
            </a:r>
            <a:endParaRPr lang="en-IE"/>
          </a:p>
        </p:txBody>
      </p:sp>
      <p:sp>
        <p:nvSpPr>
          <p:cNvPr id="8" name="SmartArt Placeholder 5">
            <a:extLst>
              <a:ext uri="{FF2B5EF4-FFF2-40B4-BE49-F238E27FC236}">
                <a16:creationId xmlns:a16="http://schemas.microsoft.com/office/drawing/2014/main" id="{BA17BCE1-2BD0-08AE-1FBD-F59533BFAFC7}"/>
              </a:ext>
            </a:extLst>
          </p:cNvPr>
          <p:cNvSpPr>
            <a:spLocks noGrp="1"/>
          </p:cNvSpPr>
          <p:nvPr>
            <p:ph type="dgm" sz="quarter" idx="21"/>
          </p:nvPr>
        </p:nvSpPr>
        <p:spPr>
          <a:xfrm>
            <a:off x="3503712" y="2545918"/>
            <a:ext cx="1265237" cy="1265237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SmartArt graphic</a:t>
            </a:r>
            <a:endParaRPr lang="en-IE"/>
          </a:p>
        </p:txBody>
      </p:sp>
      <p:sp>
        <p:nvSpPr>
          <p:cNvPr id="10" name="SmartArt Placeholder 5">
            <a:extLst>
              <a:ext uri="{FF2B5EF4-FFF2-40B4-BE49-F238E27FC236}">
                <a16:creationId xmlns:a16="http://schemas.microsoft.com/office/drawing/2014/main" id="{004D7ED1-F790-F5A4-16A2-1A7DE0E9885B}"/>
              </a:ext>
            </a:extLst>
          </p:cNvPr>
          <p:cNvSpPr>
            <a:spLocks noGrp="1"/>
          </p:cNvSpPr>
          <p:nvPr>
            <p:ph type="dgm" sz="quarter" idx="22"/>
          </p:nvPr>
        </p:nvSpPr>
        <p:spPr>
          <a:xfrm>
            <a:off x="864899" y="4247891"/>
            <a:ext cx="1265237" cy="1265237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SmartArt graphic</a:t>
            </a:r>
            <a:endParaRPr lang="en-IE"/>
          </a:p>
        </p:txBody>
      </p:sp>
      <p:sp>
        <p:nvSpPr>
          <p:cNvPr id="11" name="SmartArt Placeholder 5">
            <a:extLst>
              <a:ext uri="{FF2B5EF4-FFF2-40B4-BE49-F238E27FC236}">
                <a16:creationId xmlns:a16="http://schemas.microsoft.com/office/drawing/2014/main" id="{450FE0F2-05B0-E19F-D6DF-86D291836CCE}"/>
              </a:ext>
            </a:extLst>
          </p:cNvPr>
          <p:cNvSpPr>
            <a:spLocks noGrp="1"/>
          </p:cNvSpPr>
          <p:nvPr>
            <p:ph type="dgm" sz="quarter" idx="23"/>
          </p:nvPr>
        </p:nvSpPr>
        <p:spPr>
          <a:xfrm>
            <a:off x="3503712" y="4247891"/>
            <a:ext cx="1265237" cy="1265237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SmartArt graphic</a:t>
            </a:r>
            <a:endParaRPr lang="en-IE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490A0881-B830-13C6-E8C2-D8F8E05BC27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F47B84C5-584F-1D4F-9460-2BAA059F0A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0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Content and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211A8066-5A29-0D0F-DE06-8AD4CD7CC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71934"/>
            <a:ext cx="5326951" cy="1325563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2A419DF5-DC15-41F2-A6CF-95E926E7DB1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FED1A427-FBBA-EAE2-CFEC-1E8A398A60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2E67A6-7FFC-4A83-839E-2C9C0F8F50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2659732"/>
            <a:ext cx="5334000" cy="3139490"/>
          </a:xfrm>
        </p:spPr>
        <p:txBody>
          <a:bodyPr/>
          <a:lstStyle>
            <a:lvl1pPr marL="0" indent="0">
              <a:buNone/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6B730D7-C0DE-BC64-5AA9-8E3758562E5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071312" y="1659940"/>
            <a:ext cx="4427538" cy="3538120"/>
          </a:xfrm>
          <a:custGeom>
            <a:avLst/>
            <a:gdLst>
              <a:gd name="connsiteX0" fmla="*/ 0 w 4427538"/>
              <a:gd name="connsiteY0" fmla="*/ 0 h 3273425"/>
              <a:gd name="connsiteX1" fmla="*/ 4427538 w 4427538"/>
              <a:gd name="connsiteY1" fmla="*/ 0 h 3273425"/>
              <a:gd name="connsiteX2" fmla="*/ 4427538 w 4427538"/>
              <a:gd name="connsiteY2" fmla="*/ 3273425 h 3273425"/>
              <a:gd name="connsiteX3" fmla="*/ 0 w 4427538"/>
              <a:gd name="connsiteY3" fmla="*/ 3273425 h 3273425"/>
              <a:gd name="connsiteX4" fmla="*/ 0 w 4427538"/>
              <a:gd name="connsiteY4" fmla="*/ 0 h 3273425"/>
              <a:gd name="connsiteX0" fmla="*/ 0 w 4427538"/>
              <a:gd name="connsiteY0" fmla="*/ 0 h 3538120"/>
              <a:gd name="connsiteX1" fmla="*/ 4427538 w 4427538"/>
              <a:gd name="connsiteY1" fmla="*/ 0 h 3538120"/>
              <a:gd name="connsiteX2" fmla="*/ 4427538 w 4427538"/>
              <a:gd name="connsiteY2" fmla="*/ 3273425 h 3538120"/>
              <a:gd name="connsiteX3" fmla="*/ 0 w 4427538"/>
              <a:gd name="connsiteY3" fmla="*/ 3538120 h 3538120"/>
              <a:gd name="connsiteX4" fmla="*/ 0 w 4427538"/>
              <a:gd name="connsiteY4" fmla="*/ 0 h 3538120"/>
              <a:gd name="connsiteX0" fmla="*/ 0 w 4427538"/>
              <a:gd name="connsiteY0" fmla="*/ 0 h 3538120"/>
              <a:gd name="connsiteX1" fmla="*/ 4427538 w 4427538"/>
              <a:gd name="connsiteY1" fmla="*/ 0 h 3538120"/>
              <a:gd name="connsiteX2" fmla="*/ 4427538 w 4427538"/>
              <a:gd name="connsiteY2" fmla="*/ 3237331 h 3538120"/>
              <a:gd name="connsiteX3" fmla="*/ 0 w 4427538"/>
              <a:gd name="connsiteY3" fmla="*/ 3538120 h 3538120"/>
              <a:gd name="connsiteX4" fmla="*/ 0 w 4427538"/>
              <a:gd name="connsiteY4" fmla="*/ 0 h 353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7538" h="3538120">
                <a:moveTo>
                  <a:pt x="0" y="0"/>
                </a:moveTo>
                <a:lnTo>
                  <a:pt x="4427538" y="0"/>
                </a:lnTo>
                <a:lnTo>
                  <a:pt x="4427538" y="3237331"/>
                </a:lnTo>
                <a:lnTo>
                  <a:pt x="0" y="3538120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it-IT" dirty="0"/>
              <a:t>Click to </a:t>
            </a:r>
            <a:r>
              <a:rPr lang="it-IT" dirty="0" err="1"/>
              <a:t>insert</a:t>
            </a:r>
            <a:r>
              <a:rPr lang="it-IT" dirty="0"/>
              <a:t> picture</a:t>
            </a:r>
            <a:endParaRPr lang="en-I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52FE797-9193-7ED9-2536-F9789FB56FE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49A899C-F7C6-08CD-8470-53FB000F7C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9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A87A885A-91CF-769F-B384-52A915930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985" y="505327"/>
            <a:ext cx="8286720" cy="1155032"/>
          </a:xfrm>
        </p:spPr>
        <p:txBody>
          <a:bodyPr anchor="b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2A419DF5-DC15-41F2-A6CF-95E926E7DB1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FED1A427-FBBA-EAE2-CFEC-1E8A398A60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2239C1-20A5-0EA3-EAA6-1E76F628FB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684421"/>
            <a:ext cx="8315742" cy="19491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08022B-6165-D6E3-F1A1-982424D013BD}"/>
              </a:ext>
            </a:extLst>
          </p:cNvPr>
          <p:cNvSpPr txBox="1">
            <a:spLocks/>
          </p:cNvSpPr>
          <p:nvPr/>
        </p:nvSpPr>
        <p:spPr>
          <a:xfrm>
            <a:off x="363985" y="4042612"/>
            <a:ext cx="8286720" cy="693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7EDAE8F-5494-C39A-B945-5012DBAF2C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963" y="4760496"/>
            <a:ext cx="8315742" cy="101466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6AE8675-1C57-2A5D-0B70-31FC5986297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55DA862-593B-0268-131D-37013E5903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89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5158C45F-8AA2-37DC-274C-52C6789AF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985" y="505327"/>
            <a:ext cx="8286720" cy="1155032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2A419DF5-DC15-41F2-A6CF-95E926E7DB1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FED1A427-FBBA-EAE2-CFEC-1E8A398A60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2239C1-20A5-0EA3-EAA6-1E76F628FB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684421"/>
            <a:ext cx="8315742" cy="19491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08022B-6165-D6E3-F1A1-982424D013BD}"/>
              </a:ext>
            </a:extLst>
          </p:cNvPr>
          <p:cNvSpPr txBox="1">
            <a:spLocks/>
          </p:cNvSpPr>
          <p:nvPr/>
        </p:nvSpPr>
        <p:spPr>
          <a:xfrm>
            <a:off x="363985" y="4042612"/>
            <a:ext cx="8286720" cy="693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Click to edit title slide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7EDAE8F-5494-C39A-B945-5012DBAF2C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963" y="4760496"/>
            <a:ext cx="8315742" cy="101466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D023F40-5F94-C0FA-A716-003F9A23928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5A12AA2-15E8-6AB5-62CE-8B323D3B2B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17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B6126747-7D16-712C-D78D-795FF5E4C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985" y="505327"/>
            <a:ext cx="8286720" cy="1155032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2239C1-20A5-0EA3-EAA6-1E76F628FB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684421"/>
            <a:ext cx="8315742" cy="19491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08022B-6165-D6E3-F1A1-982424D013BD}"/>
              </a:ext>
            </a:extLst>
          </p:cNvPr>
          <p:cNvSpPr txBox="1">
            <a:spLocks/>
          </p:cNvSpPr>
          <p:nvPr/>
        </p:nvSpPr>
        <p:spPr>
          <a:xfrm>
            <a:off x="363985" y="4042612"/>
            <a:ext cx="8286720" cy="693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Click to edit title slide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7EDAE8F-5494-C39A-B945-5012DBAF2C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963" y="4760496"/>
            <a:ext cx="8315742" cy="101466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E8A3F91-582E-A816-924F-21FB4A2D3048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pic>
        <p:nvPicPr>
          <p:cNvPr id="9" name="Picture 8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D0ED62C-2B2A-E90B-4B0F-B5ED9C710A6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A4352055-FAD2-FCB6-8461-EEC4247F50C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D57BE48-EE9C-D9D1-E49E-994316F9E3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75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reak page with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erson looking down at a blue and pink arrow&#10;&#10;Description automatically generated">
            <a:extLst>
              <a:ext uri="{FF2B5EF4-FFF2-40B4-BE49-F238E27FC236}">
                <a16:creationId xmlns:a16="http://schemas.microsoft.com/office/drawing/2014/main" id="{99180B35-24AB-0CD4-5DA6-319C5E6AC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92418" y="1988215"/>
            <a:ext cx="6909830" cy="2402176"/>
          </a:xfrm>
        </p:spPr>
        <p:txBody>
          <a:bodyPr anchor="b">
            <a:noAutofit/>
          </a:bodyPr>
          <a:lstStyle>
            <a:lvl1pPr algn="l">
              <a:defRPr sz="16600">
                <a:solidFill>
                  <a:schemeClr val="accent5"/>
                </a:solidFill>
              </a:defRPr>
            </a:lvl1pPr>
          </a:lstStyle>
          <a:p>
            <a:r>
              <a:rPr lang="en-GB" dirty="0"/>
              <a:t>100%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92418" y="4423160"/>
            <a:ext cx="6909830" cy="1851704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of people think </a:t>
            </a:r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great</a:t>
            </a:r>
            <a:r>
              <a:rPr lang="it-IT" dirty="0"/>
              <a:t> way to display a </a:t>
            </a:r>
            <a:r>
              <a:rPr lang="it-IT" dirty="0" err="1"/>
              <a:t>statistic</a:t>
            </a:r>
            <a:r>
              <a:rPr lang="it-IT" dirty="0"/>
              <a:t>.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475AA24-1A47-42D0-97B8-618314D5EFA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2614D93-5091-8D8B-7703-D756415B36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5682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169092F0-4FD8-251D-4A33-10CEF7B20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82FDCE8-F2EF-4687-56D6-28E8B2AE3C0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441151C-23F7-CFA7-18E3-A092F669A7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985" y="505327"/>
            <a:ext cx="8286720" cy="1155032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17C26-66D8-CA2E-FC88-C596FAEF3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984" y="1825625"/>
            <a:ext cx="5181600" cy="42262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99D99-FE1E-DAAD-07EE-4EEA22275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2262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3EBC14C-3ED6-A716-93C8-B716ADEC2254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BEB4312-C107-B430-7229-6005FB9FACF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919772B-06FB-57F9-A28F-094E4418DB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231721"/>
      </p:ext>
    </p:extLst>
  </p:cSld>
  <p:clrMapOvr>
    <a:masterClrMapping/>
  </p:clrMapOvr>
  <p:transition spd="slow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9005217B-E2EE-F73D-012E-DD6C36769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Picture 20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44057A10-DB7B-BC9B-2940-0FADCE5B179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05613-13E3-7E82-43B7-23E7B59180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984" y="365125"/>
            <a:ext cx="9476207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data chart title style</a:t>
            </a:r>
            <a:endParaRPr lang="en-IE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9AA90BF6-E5CE-91C9-6168-F19255D7C271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34963" y="2192852"/>
            <a:ext cx="2468563" cy="2244066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chart</a:t>
            </a:r>
            <a:endParaRPr lang="en-IE" dirty="0"/>
          </a:p>
        </p:txBody>
      </p:sp>
      <p:sp>
        <p:nvSpPr>
          <p:cNvPr id="11" name="Chart Placeholder 6">
            <a:extLst>
              <a:ext uri="{FF2B5EF4-FFF2-40B4-BE49-F238E27FC236}">
                <a16:creationId xmlns:a16="http://schemas.microsoft.com/office/drawing/2014/main" id="{9417D645-894F-D0CC-2D07-7F0AA6A22912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350388" y="2192852"/>
            <a:ext cx="2468563" cy="2244066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chart</a:t>
            </a:r>
            <a:endParaRPr lang="en-IE" dirty="0"/>
          </a:p>
        </p:txBody>
      </p:sp>
      <p:sp>
        <p:nvSpPr>
          <p:cNvPr id="12" name="Chart Placeholder 6">
            <a:extLst>
              <a:ext uri="{FF2B5EF4-FFF2-40B4-BE49-F238E27FC236}">
                <a16:creationId xmlns:a16="http://schemas.microsoft.com/office/drawing/2014/main" id="{1467EC53-8F53-F5A2-4675-015594CA7D38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365813" y="2192852"/>
            <a:ext cx="2468563" cy="2244066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chart</a:t>
            </a:r>
            <a:endParaRPr lang="en-IE" dirty="0"/>
          </a:p>
        </p:txBody>
      </p:sp>
      <p:sp>
        <p:nvSpPr>
          <p:cNvPr id="14" name="Chart Placeholder 6">
            <a:extLst>
              <a:ext uri="{FF2B5EF4-FFF2-40B4-BE49-F238E27FC236}">
                <a16:creationId xmlns:a16="http://schemas.microsoft.com/office/drawing/2014/main" id="{0778DA3C-D384-2C37-3795-1A988174A15F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9381237" y="2192852"/>
            <a:ext cx="2468563" cy="2244066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chart</a:t>
            </a:r>
            <a:endParaRPr lang="en-IE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5D262B0-FFCA-15C1-AF7A-2DAD0E14F5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4963" y="4686300"/>
            <a:ext cx="2428875" cy="111182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A1C35E82-7043-4DFC-9FF7-2D836B3966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59696" y="4686300"/>
            <a:ext cx="2428875" cy="111182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AB92D624-C3B3-BB82-D374-290AEE1B91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84032" y="4686300"/>
            <a:ext cx="2428875" cy="111182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3B3C918-5FA0-A13B-324B-5CE69C5C5F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08765" y="4686300"/>
            <a:ext cx="2428875" cy="111182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6DDCE466-445A-11BE-11B4-8B53215170FA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6563B1E-DC17-6B22-867A-EB0290B1288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66A202C9-2829-CE36-5498-B727CA1740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94257"/>
      </p:ext>
    </p:extLst>
  </p:cSld>
  <p:clrMapOvr>
    <a:masterClrMapping/>
  </p:clrMapOvr>
  <p:transition spd="slow">
    <p:push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491F1435-8C07-7CF8-4696-284F5555A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Picture 20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44057A10-DB7B-BC9B-2940-0FADCE5B179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05613-13E3-7E82-43B7-23E7B59180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4" y="333375"/>
            <a:ext cx="9557182" cy="1038225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data chart title style</a:t>
            </a:r>
            <a:endParaRPr lang="en-IE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9AA90BF6-E5CE-91C9-6168-F19255D7C271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34963" y="2192852"/>
            <a:ext cx="11522075" cy="3636448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chart</a:t>
            </a:r>
            <a:endParaRPr lang="en-IE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5D262B0-FFCA-15C1-AF7A-2DAD0E14F5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4963" y="1381991"/>
            <a:ext cx="9546792" cy="675409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6DDCE466-445A-11BE-11B4-8B53215170FA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1649D29-51D7-6588-1F37-27A6B490A7F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49F3094-C4DC-3E24-55CD-CE31FBEADD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25657"/>
      </p:ext>
    </p:extLst>
  </p:cSld>
  <p:clrMapOvr>
    <a:masterClrMapping/>
  </p:clrMapOvr>
  <p:transition spd="slow">
    <p:push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D0B9D9F7-094F-FC71-C35B-42604FEBB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Picture 20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44057A10-DB7B-BC9B-2940-0FADCE5B179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05613-13E3-7E82-43B7-23E7B59180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4" y="333375"/>
            <a:ext cx="9557182" cy="1038225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data chart title style</a:t>
            </a:r>
            <a:endParaRPr lang="en-IE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5D262B0-FFCA-15C1-AF7A-2DAD0E14F5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4963" y="1381991"/>
            <a:ext cx="9546792" cy="675409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6DDCE466-445A-11BE-11B4-8B53215170FA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7176B724-EEE3-76A0-35A2-13111038DC0D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34963" y="2203599"/>
            <a:ext cx="11522075" cy="3678237"/>
          </a:xfrm>
        </p:spPr>
        <p:txBody>
          <a:bodyPr anchor="ctr"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table</a:t>
            </a:r>
            <a:endParaRPr lang="en-I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8B3A835-88CA-5696-A25A-0001749D3A6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BE92FE5E-B263-B7CE-4244-3B8E64BCCF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0942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P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with her fingers on her chin&#10;&#10;Description automatically generated">
            <a:extLst>
              <a:ext uri="{FF2B5EF4-FFF2-40B4-BE49-F238E27FC236}">
                <a16:creationId xmlns:a16="http://schemas.microsoft.com/office/drawing/2014/main" id="{C3E2B1BB-BF10-3613-43F6-9BDBFB0A2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6349" y="3179562"/>
            <a:ext cx="5695345" cy="1125749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96351" y="2495735"/>
            <a:ext cx="2340286" cy="564253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txBody>
          <a:bodyPr wrap="square" anchor="ctr">
            <a:spAutoFit/>
          </a:bodyPr>
          <a:lstStyle>
            <a:lvl1pPr marL="0" indent="0" algn="ctr">
              <a:buNone/>
              <a:defRPr sz="17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Work Package 2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D1DEFDB7-7C4F-3564-D39C-E08C30E908A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51488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C43BDE9-9817-B15A-120B-2315C17FE91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90627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BA431E4-671C-4BDF-8B6D-57AD1430EF9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29766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B88F100E-A1A9-59E1-A0F8-2F2F68B8115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8904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3F79C8E-0FFE-3FED-29DC-8D200B22BE3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6695" y="333375"/>
            <a:ext cx="1340343" cy="81713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55C36A0-51DE-3009-141F-7F9A75F5B7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58748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12FE32F1-E86A-41F8-3571-153A8FC81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6BAC2314-CA0D-0A0E-230F-64FF9ED6AFE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B24499C-47AB-17E7-8586-8E5010AD65B1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05613-13E3-7E82-43B7-23E7B59180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984" y="365125"/>
            <a:ext cx="9445034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data chart title style</a:t>
            </a:r>
            <a:endParaRPr lang="en-IE" dirty="0"/>
          </a:p>
        </p:txBody>
      </p:sp>
      <p:sp>
        <p:nvSpPr>
          <p:cNvPr id="9" name="SmartArt Placeholder 8">
            <a:extLst>
              <a:ext uri="{FF2B5EF4-FFF2-40B4-BE49-F238E27FC236}">
                <a16:creationId xmlns:a16="http://schemas.microsoft.com/office/drawing/2014/main" id="{5E8937F7-AF0A-7B02-8BBF-6DF3137296E2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334963" y="2211531"/>
            <a:ext cx="4184832" cy="3636053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SmartArt graphic</a:t>
            </a:r>
            <a:endParaRPr lang="en-IE" dirty="0"/>
          </a:p>
        </p:txBody>
      </p:sp>
      <p:sp>
        <p:nvSpPr>
          <p:cNvPr id="3" name="SmartArt Placeholder 8">
            <a:extLst>
              <a:ext uri="{FF2B5EF4-FFF2-40B4-BE49-F238E27FC236}">
                <a16:creationId xmlns:a16="http://schemas.microsoft.com/office/drawing/2014/main" id="{0F8967A0-6216-EB11-6F28-AFC5B34EF357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5624186" y="2211531"/>
            <a:ext cx="4184832" cy="3636053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SmartArt graphic</a:t>
            </a:r>
            <a:endParaRPr lang="en-IE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AD2F474-B19B-E878-6BBF-B0535A2CBC6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F89634D-9E8B-007F-BDD0-0C9C7000BD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19106"/>
      </p:ext>
    </p:extLst>
  </p:cSld>
  <p:clrMapOvr>
    <a:masterClrMapping/>
  </p:clrMapOvr>
  <p:transition spd="slow"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3C6DC200-4372-7715-6F66-7FEAA8E84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F458318B-256B-18F4-6DD4-CE9D4A568A9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03AD3-F627-0B15-9F65-486EEC459741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DA441-54AD-8C9B-15CB-65E45398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426A39-20D5-79F5-309C-519C59031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84" y="1825625"/>
            <a:ext cx="10989816" cy="42142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F8822B9-34EE-22FD-BEB2-ABE2A841929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0E01E1C-E4F3-2661-777F-86C79E1CBD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41798"/>
      </p:ext>
    </p:extLst>
  </p:cSld>
  <p:clrMapOvr>
    <a:masterClrMapping/>
  </p:clrMapOvr>
  <p:transition spd="slow">
    <p:push dir="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35FDFAF2-506E-8C89-CA6D-D567BDF91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336B5A8-A52F-60F4-8701-0501DEF594B9}"/>
              </a:ext>
            </a:extLst>
          </p:cNvPr>
          <p:cNvSpPr/>
          <p:nvPr/>
        </p:nvSpPr>
        <p:spPr>
          <a:xfrm>
            <a:off x="8716708" y="2717560"/>
            <a:ext cx="2606467" cy="26064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5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C5523214-F44E-D7C3-BB48-BB9258F928B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9B4175-9A3B-3092-8121-8388C4E63D06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E71FF47-061E-5BE8-2C7A-6096557C1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CF8FEAF-2B00-977E-7797-4FDEDC77D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984" y="1825625"/>
            <a:ext cx="7397266" cy="42142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96AB8FD-35BB-8325-6FEA-98618624365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20125" y="2636514"/>
            <a:ext cx="2530475" cy="2530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GB"/>
              <a:t>Click icon to add picture</a:t>
            </a:r>
            <a:endParaRPr lang="en-I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BD4B010-5631-17FA-F80D-240138C2DCC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C6CDDE9-BA30-9BD7-D10B-3A45DAC39B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97455"/>
      </p:ext>
    </p:extLst>
  </p:cSld>
  <p:clrMapOvr>
    <a:masterClrMapping/>
  </p:clrMapOvr>
  <p:transition spd="slow">
    <p:push dir="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D7971D20-C86A-7803-2AE7-2F94A9CF93D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5166F3-C102-1213-B421-CDE0F1438503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D739311-B514-90C5-10D3-FBE40960661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5EE54427-BD21-FFCB-B219-850C35CC58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08520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1_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253523F-4C75-923A-9CD3-85B73EDB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7784476-1886-F6FF-03A3-C5EB84A13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984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3A0B5E15-BCA1-5E34-CF22-8550F388D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E3DD2FF-85E4-7A43-9095-4BACF4054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2A419DF5-DC15-41F2-A6CF-95E926E7DB1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7">
            <a:extLst>
              <a:ext uri="{FF2B5EF4-FFF2-40B4-BE49-F238E27FC236}">
                <a16:creationId xmlns:a16="http://schemas.microsoft.com/office/drawing/2014/main" id="{73746B43-9BD3-E01A-8DD1-8DA8C0A2B57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78279DBB-8242-EF22-5073-87905E9D14F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CF1DF528-EF44-1F44-038A-671340A40E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303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2_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151A5C1-C445-7CC0-A761-B437B581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2E67EF2-D871-3F46-99F7-DD48CC631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84" y="1825625"/>
            <a:ext cx="10989816" cy="42382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33706F-FF5B-5551-3869-9DCA127A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2A419DF5-DC15-41F2-A6CF-95E926E7DB1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2CFD05D0-126E-1256-0D30-374D0BF9BF2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C41055B6-4AD1-26C1-C4F7-CF1328D955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818575FA-D7CA-7679-628D-1553390745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03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3_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151A5C1-C445-7CC0-A761-B437B581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274AB5D-7FFD-736C-1623-EA6AA917D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984" y="1825625"/>
            <a:ext cx="7397266" cy="42021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CFA63-C463-E641-07AF-7DD8970F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2A419DF5-DC15-41F2-A6CF-95E926E7DB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AE7B4E5C-4B6C-A372-4D7A-60935B229B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6310FDE4-5C04-26F8-FAC3-8719DF6C941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AA240F8-76A0-1997-B9F3-54F5163092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39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4_Title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5798138-13C6-07C5-F073-9EDCD2E18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4816DF-A123-97CD-450D-585272E7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2A419DF5-DC15-41F2-A6CF-95E926E7DB1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7">
            <a:extLst>
              <a:ext uri="{FF2B5EF4-FFF2-40B4-BE49-F238E27FC236}">
                <a16:creationId xmlns:a16="http://schemas.microsoft.com/office/drawing/2014/main" id="{5CF20F71-09DA-9F91-ABB1-C56A9EC1C03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4A9AC594-18B3-6D82-2A11-CF02D40828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4FFE5DB-672A-16E9-5D8B-FBCFAFA52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7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5_Title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5798138-13C6-07C5-F073-9EDCD2E18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F99D197-7E89-ED45-E75B-9CB551275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236" y="1188794"/>
            <a:ext cx="9144000" cy="4365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629C3-B4F0-6895-7895-5D12747E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2A419DF5-DC15-41F2-A6CF-95E926E7DB1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7">
            <a:extLst>
              <a:ext uri="{FF2B5EF4-FFF2-40B4-BE49-F238E27FC236}">
                <a16:creationId xmlns:a16="http://schemas.microsoft.com/office/drawing/2014/main" id="{2362B973-30A2-9B07-E51E-40B97A58ACC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DE424916-59C6-5E8B-8B88-733C7935076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1E0C66E4-D439-C240-B041-095D9B0E3F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70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6_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3786B4-0EE8-C08D-1C89-C7819791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2A419DF5-DC15-41F2-A6CF-95E926E7DB1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7">
            <a:extLst>
              <a:ext uri="{FF2B5EF4-FFF2-40B4-BE49-F238E27FC236}">
                <a16:creationId xmlns:a16="http://schemas.microsoft.com/office/drawing/2014/main" id="{934AC21F-BC6C-DFBF-81A4-ECA0FD2D331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7F00248-1262-67A7-0B3B-5485F73BA4F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D39FCFCE-55D4-D8C6-C8AB-476D94FB05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39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P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with her fingers on her chin&#10;&#10;Description automatically generated">
            <a:extLst>
              <a:ext uri="{FF2B5EF4-FFF2-40B4-BE49-F238E27FC236}">
                <a16:creationId xmlns:a16="http://schemas.microsoft.com/office/drawing/2014/main" id="{1ABC5D01-B57F-C97F-BA95-D08783773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6349" y="3179562"/>
            <a:ext cx="5695345" cy="1125749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96351" y="2495735"/>
            <a:ext cx="2340286" cy="56425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wrap="square" anchor="ctr">
            <a:spAutoFit/>
          </a:bodyPr>
          <a:lstStyle>
            <a:lvl1pPr marL="0" indent="0" algn="ctr">
              <a:buNone/>
              <a:defRPr sz="17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Work Package 3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CB2F9104-F05D-275A-A92B-724DB1DCA64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51488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A0D7927-E63F-C024-1212-A9D436462D1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90627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F5EBB40-5B7F-BE73-695F-DDA910069AB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29766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0E435BA3-819B-133F-FDA8-C801133ED5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8904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C5233FE-AC5E-EB1E-E3BA-C810E643F68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6695" y="333375"/>
            <a:ext cx="1340343" cy="81713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C53FE61-4EAA-56B3-9246-61F37D9EEE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25254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53E43E8A-788D-FCC7-A45B-F9066B2C8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F458318B-256B-18F4-6DD4-CE9D4A568A9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03AD3-F627-0B15-9F65-486EEC459741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DA441-54AD-8C9B-15CB-65E45398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27A41CB-3213-1242-AA55-3CEDD14E71E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DC4A9373-8C5E-1540-3B7E-6B2514E321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381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person's face&#10;&#10;Description automatically generated">
            <a:extLst>
              <a:ext uri="{FF2B5EF4-FFF2-40B4-BE49-F238E27FC236}">
                <a16:creationId xmlns:a16="http://schemas.microsoft.com/office/drawing/2014/main" id="{46DD5403-554C-F753-1D08-51025BC5F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D7E74BA-AFD2-048B-EECC-11EB1BB61E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8952" y="2856179"/>
            <a:ext cx="5177586" cy="1706732"/>
          </a:xfrm>
        </p:spPr>
        <p:txBody>
          <a:bodyPr anchor="b"/>
          <a:lstStyle>
            <a:lvl1pPr algn="l"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Questions?</a:t>
            </a:r>
            <a:endParaRPr lang="en-IE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13311DF-0857-DAB1-8E64-74A54FC43C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8952" y="2410982"/>
            <a:ext cx="5177586" cy="398062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Thank you page subtitle style</a:t>
            </a:r>
            <a:endParaRPr lang="en-IE" dirty="0"/>
          </a:p>
        </p:txBody>
      </p:sp>
      <p:pic>
        <p:nvPicPr>
          <p:cNvPr id="3" name="Graphic 7">
            <a:extLst>
              <a:ext uri="{FF2B5EF4-FFF2-40B4-BE49-F238E27FC236}">
                <a16:creationId xmlns:a16="http://schemas.microsoft.com/office/drawing/2014/main" id="{A2EF07C2-F081-E407-679A-F1F305ABF75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3940" y="6157781"/>
            <a:ext cx="1639743" cy="36512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A4262CE2-8F50-7840-CCC9-53FCCA3962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80FA68CE-9F73-87AB-AFC0-91B119F254F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6695" y="344008"/>
            <a:ext cx="1340343" cy="81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72931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-2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looking down with a pink arrow&#10;&#10;Description automatically generated">
            <a:extLst>
              <a:ext uri="{FF2B5EF4-FFF2-40B4-BE49-F238E27FC236}">
                <a16:creationId xmlns:a16="http://schemas.microsoft.com/office/drawing/2014/main" id="{6ED33A12-6EAD-544F-1E99-80D767E5F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94691" y="2856179"/>
            <a:ext cx="5177586" cy="1706732"/>
          </a:xfrm>
        </p:spPr>
        <p:txBody>
          <a:bodyPr anchor="b"/>
          <a:lstStyle>
            <a:lvl1pPr algn="l"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Thank you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94691" y="2410982"/>
            <a:ext cx="5177586" cy="398062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Thank you page subtitle style</a:t>
            </a:r>
            <a:endParaRPr lang="en-IE" dirty="0"/>
          </a:p>
        </p:txBody>
      </p:sp>
      <p:pic>
        <p:nvPicPr>
          <p:cNvPr id="5" name="Graphic 7">
            <a:extLst>
              <a:ext uri="{FF2B5EF4-FFF2-40B4-BE49-F238E27FC236}">
                <a16:creationId xmlns:a16="http://schemas.microsoft.com/office/drawing/2014/main" id="{29009E1D-E3E2-7321-F6B4-74400639E9D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836D015-6148-F850-0DBB-FE04B2C0BB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2CDFBF9-68B2-ADE5-E57B-92349C29660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6695" y="333375"/>
            <a:ext cx="1340343" cy="81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03224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P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with her fingers on her chin&#10;&#10;Description automatically generated">
            <a:extLst>
              <a:ext uri="{FF2B5EF4-FFF2-40B4-BE49-F238E27FC236}">
                <a16:creationId xmlns:a16="http://schemas.microsoft.com/office/drawing/2014/main" id="{BF0B2CE3-125A-0B73-E4FE-0734662A8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6349" y="3179562"/>
            <a:ext cx="5695345" cy="1125749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96351" y="2495735"/>
            <a:ext cx="2340286" cy="56425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wrap="square" anchor="ctr">
            <a:spAutoFit/>
          </a:bodyPr>
          <a:lstStyle>
            <a:lvl1pPr marL="0" indent="0" algn="ctr">
              <a:buNone/>
              <a:defRPr sz="17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Work Package 4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5FA998F7-C9FD-75FE-1989-58711110D30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51488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7C4852A-BF15-55CF-C1EE-B2A1EE9F8AD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90627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4C5077F1-3C88-B628-4B01-71ECE53BCAC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29766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7554C7CE-D57B-EC80-6FBB-DA05B68AE03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8904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3A42770-2FED-D5FA-3D0C-9E2772B5E44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6695" y="333375"/>
            <a:ext cx="1340343" cy="81713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77580E0-9F13-97E9-9959-19219A4C23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3213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P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with her fingers on her chin&#10;&#10;Description automatically generated">
            <a:extLst>
              <a:ext uri="{FF2B5EF4-FFF2-40B4-BE49-F238E27FC236}">
                <a16:creationId xmlns:a16="http://schemas.microsoft.com/office/drawing/2014/main" id="{BB90E8BC-996B-FD64-633B-4AC70E524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6349" y="3179562"/>
            <a:ext cx="5695345" cy="1125749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96351" y="2495735"/>
            <a:ext cx="2340286" cy="56425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wrap="square" anchor="ctr">
            <a:spAutoFit/>
          </a:bodyPr>
          <a:lstStyle>
            <a:lvl1pPr marL="0" indent="0" algn="ctr">
              <a:buNone/>
              <a:defRPr sz="17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Work Package 5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F82C0BEE-4A33-1E63-CFA8-EB9CBB3B63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51488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02AD2FA-1042-B052-7C31-DDD6B5C8E93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90627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21D2E51D-3703-6B84-0A5B-A9E8C8F8217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29766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F7C2B3BD-21FE-18EA-3636-D79431CB9F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8904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52F9C81-7A04-2DEC-3945-0C2376B42C5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6695" y="333375"/>
            <a:ext cx="1340343" cy="81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9794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P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ith her fingers on her chin&#10;&#10;Description automatically generated">
            <a:extLst>
              <a:ext uri="{FF2B5EF4-FFF2-40B4-BE49-F238E27FC236}">
                <a16:creationId xmlns:a16="http://schemas.microsoft.com/office/drawing/2014/main" id="{03C1D700-F016-387B-C036-FBA31A0CA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6349" y="3179562"/>
            <a:ext cx="5695345" cy="1125749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96351" y="2495735"/>
            <a:ext cx="2340286" cy="564253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wrap="square" anchor="ctr">
            <a:spAutoFit/>
          </a:bodyPr>
          <a:lstStyle>
            <a:lvl1pPr marL="0" indent="0" algn="ctr">
              <a:buNone/>
              <a:defRPr sz="17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Work Package 6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BE320D7-6F72-4A72-49C7-477F5C30C00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6695" y="333375"/>
            <a:ext cx="1340343" cy="81713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BE9935E-1B6B-6266-375F-A1AE1571B2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9561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037093E4-EF07-27C8-C343-235C3B46F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234B3C-AF8A-6762-5A3F-69C1E935EE6B}"/>
              </a:ext>
            </a:extLst>
          </p:cNvPr>
          <p:cNvSpPr txBox="1"/>
          <p:nvPr/>
        </p:nvSpPr>
        <p:spPr>
          <a:xfrm>
            <a:off x="2375638" y="1934982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>
                <a:solidFill>
                  <a:prstClr val="white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Agenda</a:t>
            </a:r>
            <a:endParaRPr lang="en-US" sz="3600" dirty="0">
              <a:solidFill>
                <a:prstClr val="white"/>
              </a:solidFill>
              <a:latin typeface="+mj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0D8D59-F441-A33B-A72A-D091013D4D9F}"/>
              </a:ext>
            </a:extLst>
          </p:cNvPr>
          <p:cNvCxnSpPr/>
          <p:nvPr/>
        </p:nvCxnSpPr>
        <p:spPr>
          <a:xfrm>
            <a:off x="4814596" y="811764"/>
            <a:ext cx="0" cy="5234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8C08B6-284E-4DE9-C0C4-D56CBC0964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7838" y="2045620"/>
            <a:ext cx="4927600" cy="3897312"/>
          </a:xfrm>
        </p:spPr>
        <p:txBody>
          <a:bodyPr>
            <a:normAutofit/>
          </a:bodyPr>
          <a:lstStyle>
            <a:lvl1pPr marL="457200" indent="-457200">
              <a:buSzPct val="150000"/>
              <a:buFont typeface="+mj-lt"/>
              <a:buAutoNum type="arabicPeriod"/>
              <a:defRPr sz="1600">
                <a:latin typeface="+mj-lt"/>
              </a:defRPr>
            </a:lvl1pPr>
            <a:lvl2pPr marL="800100" indent="-342900">
              <a:buSzPct val="150000"/>
              <a:buFont typeface="+mj-lt"/>
              <a:buAutoNum type="arabicPeriod"/>
              <a:defRPr>
                <a:latin typeface="+mj-lt"/>
              </a:defRPr>
            </a:lvl2pPr>
            <a:lvl3pPr marL="1257300" indent="-342900">
              <a:buSzPct val="150000"/>
              <a:buFont typeface="+mj-lt"/>
              <a:buAutoNum type="arabicPeriod"/>
              <a:defRPr>
                <a:latin typeface="+mj-lt"/>
              </a:defRPr>
            </a:lvl3pPr>
            <a:lvl4pPr>
              <a:buSzPct val="150000"/>
              <a:buFont typeface="+mj-lt"/>
              <a:buAutoNum type="arabicPeriod"/>
              <a:defRPr>
                <a:latin typeface="+mj-lt"/>
              </a:defRPr>
            </a:lvl4pPr>
            <a:lvl5pPr>
              <a:buSzPct val="150000"/>
              <a:buFont typeface="+mj-lt"/>
              <a:buAutoNum type="arabicPeriod"/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topic 1</a:t>
            </a:r>
          </a:p>
          <a:p>
            <a:pPr lvl="0"/>
            <a:r>
              <a:rPr lang="en-US" dirty="0"/>
              <a:t>Click to edit topic 2</a:t>
            </a:r>
          </a:p>
          <a:p>
            <a:pPr lvl="0"/>
            <a:r>
              <a:rPr lang="en-US" dirty="0"/>
              <a:t>Click to edit topic 3</a:t>
            </a:r>
          </a:p>
          <a:p>
            <a:pPr lvl="0"/>
            <a:r>
              <a:rPr lang="en-US" dirty="0"/>
              <a:t>Click to edit topic 4</a:t>
            </a:r>
          </a:p>
          <a:p>
            <a:pPr lvl="0"/>
            <a:r>
              <a:rPr lang="en-US" dirty="0"/>
              <a:t>Click to edit topic 5</a:t>
            </a:r>
          </a:p>
        </p:txBody>
      </p:sp>
      <p:pic>
        <p:nvPicPr>
          <p:cNvPr id="16" name="Graphic 7">
            <a:extLst>
              <a:ext uri="{FF2B5EF4-FFF2-40B4-BE49-F238E27FC236}">
                <a16:creationId xmlns:a16="http://schemas.microsoft.com/office/drawing/2014/main" id="{09FA143D-FBAF-5981-664A-6E98CF098F4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E4AF2A4-B9D8-B63C-54EC-84E9A50FEBF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A874517-20A9-FC10-9A9F-5E048C97FE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494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A264323F-1D18-F3FF-A86A-82586A177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0D8D59-F441-A33B-A72A-D091013D4D9F}"/>
              </a:ext>
            </a:extLst>
          </p:cNvPr>
          <p:cNvCxnSpPr/>
          <p:nvPr/>
        </p:nvCxnSpPr>
        <p:spPr>
          <a:xfrm>
            <a:off x="4814596" y="811764"/>
            <a:ext cx="0" cy="5234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8C08B6-284E-4DE9-C0C4-D56CBC0964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7838" y="1612487"/>
            <a:ext cx="4927600" cy="324601"/>
          </a:xfrm>
        </p:spPr>
        <p:txBody>
          <a:bodyPr>
            <a:normAutofit/>
          </a:bodyPr>
          <a:lstStyle>
            <a:lvl1pPr marL="0" indent="0">
              <a:buSzPct val="150000"/>
              <a:buFont typeface="+mj-lt"/>
              <a:buNone/>
              <a:defRPr sz="1400">
                <a:latin typeface="+mj-lt"/>
              </a:defRPr>
            </a:lvl1pPr>
            <a:lvl2pPr marL="800100" indent="-342900">
              <a:buSzPct val="150000"/>
              <a:buFont typeface="+mj-lt"/>
              <a:buAutoNum type="arabicPeriod"/>
              <a:defRPr>
                <a:latin typeface="+mj-lt"/>
              </a:defRPr>
            </a:lvl2pPr>
            <a:lvl3pPr marL="1257300" indent="-342900">
              <a:buSzPct val="150000"/>
              <a:buFont typeface="+mj-lt"/>
              <a:buAutoNum type="arabicPeriod"/>
              <a:defRPr>
                <a:latin typeface="+mj-lt"/>
              </a:defRPr>
            </a:lvl3pPr>
            <a:lvl4pPr>
              <a:buSzPct val="150000"/>
              <a:buFont typeface="+mj-lt"/>
              <a:buAutoNum type="arabicPeriod"/>
              <a:defRPr>
                <a:latin typeface="+mj-lt"/>
              </a:defRPr>
            </a:lvl4pPr>
            <a:lvl5pPr>
              <a:buSzPct val="150000"/>
              <a:buFont typeface="+mj-lt"/>
              <a:buAutoNum type="arabicPeriod"/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topic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037E0-0CB5-84BF-F256-1C8FBDF5BB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46724" y="1973346"/>
            <a:ext cx="4968875" cy="565317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en-US" dirty="0"/>
              <a:t>Click to edit topic description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90D2F066-77B6-7665-E81A-9125D4177B5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57838" y="2924944"/>
            <a:ext cx="4927600" cy="324601"/>
          </a:xfrm>
        </p:spPr>
        <p:txBody>
          <a:bodyPr>
            <a:normAutofit/>
          </a:bodyPr>
          <a:lstStyle>
            <a:lvl1pPr marL="0" indent="0">
              <a:buSzPct val="150000"/>
              <a:buFont typeface="+mj-lt"/>
              <a:buNone/>
              <a:defRPr sz="1400">
                <a:latin typeface="+mj-lt"/>
              </a:defRPr>
            </a:lvl1pPr>
            <a:lvl2pPr marL="800100" indent="-342900">
              <a:buSzPct val="150000"/>
              <a:buFont typeface="+mj-lt"/>
              <a:buAutoNum type="arabicPeriod"/>
              <a:defRPr>
                <a:latin typeface="+mj-lt"/>
              </a:defRPr>
            </a:lvl2pPr>
            <a:lvl3pPr marL="1257300" indent="-342900">
              <a:buSzPct val="150000"/>
              <a:buFont typeface="+mj-lt"/>
              <a:buAutoNum type="arabicPeriod"/>
              <a:defRPr>
                <a:latin typeface="+mj-lt"/>
              </a:defRPr>
            </a:lvl3pPr>
            <a:lvl4pPr>
              <a:buSzPct val="150000"/>
              <a:buFont typeface="+mj-lt"/>
              <a:buAutoNum type="arabicPeriod"/>
              <a:defRPr>
                <a:latin typeface="+mj-lt"/>
              </a:defRPr>
            </a:lvl4pPr>
            <a:lvl5pPr>
              <a:buSzPct val="150000"/>
              <a:buFont typeface="+mj-lt"/>
              <a:buAutoNum type="arabicPeriod"/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topic 1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4E31504-FAFF-1AFF-A235-E9E4DE83D9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46724" y="3285803"/>
            <a:ext cx="4968875" cy="565317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en-US" dirty="0"/>
              <a:t>Click to edit topic description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512B05D-8F7E-592C-65FB-9F72A64514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7838" y="4365104"/>
            <a:ext cx="4927600" cy="324601"/>
          </a:xfrm>
        </p:spPr>
        <p:txBody>
          <a:bodyPr>
            <a:normAutofit/>
          </a:bodyPr>
          <a:lstStyle>
            <a:lvl1pPr marL="0" indent="0">
              <a:buSzPct val="150000"/>
              <a:buFont typeface="+mj-lt"/>
              <a:buNone/>
              <a:defRPr sz="1400">
                <a:latin typeface="+mj-lt"/>
              </a:defRPr>
            </a:lvl1pPr>
            <a:lvl2pPr marL="800100" indent="-342900">
              <a:buSzPct val="150000"/>
              <a:buFont typeface="+mj-lt"/>
              <a:buAutoNum type="arabicPeriod"/>
              <a:defRPr>
                <a:latin typeface="+mj-lt"/>
              </a:defRPr>
            </a:lvl2pPr>
            <a:lvl3pPr marL="1257300" indent="-342900">
              <a:buSzPct val="150000"/>
              <a:buFont typeface="+mj-lt"/>
              <a:buAutoNum type="arabicPeriod"/>
              <a:defRPr>
                <a:latin typeface="+mj-lt"/>
              </a:defRPr>
            </a:lvl3pPr>
            <a:lvl4pPr>
              <a:buSzPct val="150000"/>
              <a:buFont typeface="+mj-lt"/>
              <a:buAutoNum type="arabicPeriod"/>
              <a:defRPr>
                <a:latin typeface="+mj-lt"/>
              </a:defRPr>
            </a:lvl4pPr>
            <a:lvl5pPr>
              <a:buSzPct val="150000"/>
              <a:buFont typeface="+mj-lt"/>
              <a:buAutoNum type="arabicPeriod"/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topic 1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E6DC051-5522-4F20-E853-0D5CA4B141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46724" y="4725963"/>
            <a:ext cx="4968875" cy="565317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en-US" dirty="0"/>
              <a:t>Click to edit topic description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5E199F-7967-B0AC-59F7-4CECB84FAAB7}"/>
              </a:ext>
            </a:extLst>
          </p:cNvPr>
          <p:cNvSpPr txBox="1"/>
          <p:nvPr/>
        </p:nvSpPr>
        <p:spPr>
          <a:xfrm>
            <a:off x="2375638" y="1934982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>
                <a:solidFill>
                  <a:prstClr val="white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Agenda</a:t>
            </a:r>
            <a:endParaRPr lang="en-US" sz="3600" dirty="0">
              <a:solidFill>
                <a:prstClr val="white"/>
              </a:solidFill>
              <a:latin typeface="+mj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22" name="Graphic 7">
            <a:extLst>
              <a:ext uri="{FF2B5EF4-FFF2-40B4-BE49-F238E27FC236}">
                <a16:creationId xmlns:a16="http://schemas.microsoft.com/office/drawing/2014/main" id="{E2C6A612-6A5C-ED18-8F33-9591778E83F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37AA724-86B6-6989-31D4-7431B91C2E2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2C8B27B-71C0-059D-333B-846290369E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69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361C74-1E13-0914-963C-A164BFD2A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5CA4E-50C9-932A-70A1-2FA4FA1EB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984" y="1825625"/>
            <a:ext cx="109898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3AC5C-ECFD-57B3-94B3-7194D08FF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A8BD4-91B0-4D79-8547-1804D6190AD3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02EF8-9DF0-A655-AE88-6086574A4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BEFD5-93E7-57A9-6372-7256BA40C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19DF5-DC15-41F2-A6CF-95E926E7D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7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5" r:id="rId21"/>
    <p:sldLayoutId id="2147483726" r:id="rId22"/>
    <p:sldLayoutId id="2147483727" r:id="rId23"/>
    <p:sldLayoutId id="2147483728" r:id="rId24"/>
    <p:sldLayoutId id="2147483729" r:id="rId25"/>
    <p:sldLayoutId id="2147483730" r:id="rId26"/>
    <p:sldLayoutId id="2147483731" r:id="rId27"/>
    <p:sldLayoutId id="2147483732" r:id="rId28"/>
    <p:sldLayoutId id="2147483733" r:id="rId29"/>
    <p:sldLayoutId id="2147483734" r:id="rId30"/>
    <p:sldLayoutId id="2147483735" r:id="rId31"/>
    <p:sldLayoutId id="2147483736" r:id="rId32"/>
    <p:sldLayoutId id="2147483737" r:id="rId33"/>
    <p:sldLayoutId id="2147483738" r:id="rId34"/>
    <p:sldLayoutId id="2147483739" r:id="rId35"/>
    <p:sldLayoutId id="2147483740" r:id="rId36"/>
    <p:sldLayoutId id="2147483741" r:id="rId37"/>
    <p:sldLayoutId id="2147483742" r:id="rId38"/>
    <p:sldLayoutId id="2147483743" r:id="rId39"/>
    <p:sldLayoutId id="2147483744" r:id="rId40"/>
    <p:sldLayoutId id="2147483745" r:id="rId41"/>
    <p:sldLayoutId id="2147483746" r:id="rId42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2"/>
        </a:buClr>
        <a:buSzPct val="124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92D050"/>
        </a:buClr>
        <a:buSzPct val="12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92D050"/>
        </a:buClr>
        <a:buSzPct val="12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92D050"/>
        </a:buClr>
        <a:buSzPct val="127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92D050"/>
        </a:buClr>
        <a:buSzPct val="127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11">
          <p15:clr>
            <a:srgbClr val="F26B43"/>
          </p15:clr>
        </p15:guide>
        <p15:guide id="4" pos="7469">
          <p15:clr>
            <a:srgbClr val="F26B43"/>
          </p15:clr>
        </p15:guide>
        <p15:guide id="5" orient="horz" pos="210">
          <p15:clr>
            <a:srgbClr val="F26B43"/>
          </p15:clr>
        </p15:guide>
        <p15:guide id="6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hyperlink" Target="http://www.goodfreephotos.com/albums/other-photos/boxes-and-boxes-moving-storage.jpg" TargetMode="Externa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48FE-D1B2-2E52-2EDD-070A4D5C34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Data and </a:t>
            </a:r>
            <a:r>
              <a:rPr lang="sv-SE" dirty="0" err="1"/>
              <a:t>Datasets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6F28A-B073-6386-C9F9-011769C11A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AI 4 Business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48151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vert="horz" lIns="0" tIns="11526" rIns="0" bIns="0" rtlCol="0" anchor="ctr">
            <a:normAutofit/>
          </a:bodyPr>
          <a:lstStyle/>
          <a:p>
            <a:pPr marL="11527">
              <a:spcBef>
                <a:spcPts val="91"/>
              </a:spcBef>
            </a:pPr>
            <a:r>
              <a:rPr dirty="0"/>
              <a:t>Problems</a:t>
            </a:r>
            <a:r>
              <a:rPr spc="-73" dirty="0"/>
              <a:t> </a:t>
            </a:r>
            <a:r>
              <a:rPr dirty="0"/>
              <a:t>of</a:t>
            </a:r>
            <a:r>
              <a:rPr spc="-64" dirty="0"/>
              <a:t> </a:t>
            </a:r>
            <a:r>
              <a:rPr spc="-18" dirty="0"/>
              <a:t>Pre-</a:t>
            </a:r>
            <a:r>
              <a:rPr dirty="0"/>
              <a:t>DBMS</a:t>
            </a:r>
            <a:r>
              <a:rPr spc="-68" dirty="0"/>
              <a:t> </a:t>
            </a:r>
            <a:r>
              <a:rPr dirty="0"/>
              <a:t>Data</a:t>
            </a:r>
            <a:r>
              <a:rPr spc="-59" dirty="0"/>
              <a:t> </a:t>
            </a:r>
            <a:r>
              <a:rPr spc="-9" dirty="0"/>
              <a:t>Management</a:t>
            </a:r>
            <a:endParaRPr lang="en-US" spc="-9"/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4210494" y="5825743"/>
            <a:ext cx="3319336" cy="23817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0144" defTabSz="804672">
              <a:lnSpc>
                <a:spcPts val="839"/>
              </a:lnSpc>
              <a:spcAft>
                <a:spcPts val="600"/>
              </a:spcAft>
            </a:pPr>
            <a:r>
              <a:rPr sz="1584" kern="1200" spc="-8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</a:t>
            </a:r>
            <a:r>
              <a:rPr sz="1584" kern="1200" spc="16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sz="1584" kern="1200" spc="-8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Technology</a:t>
            </a:r>
          </a:p>
          <a:p>
            <a:pPr marL="10144" defTabSz="804672">
              <a:spcAft>
                <a:spcPts val="600"/>
              </a:spcAft>
            </a:pPr>
            <a:r>
              <a:rPr sz="1584" kern="1200" spc="-16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 </a:t>
            </a:r>
            <a:r>
              <a:rPr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1:</a:t>
            </a:r>
            <a:r>
              <a:rPr sz="1584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sz="1584" kern="1200" spc="-8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Introduction</a:t>
            </a:r>
            <a:endParaRPr spc="-9"/>
          </a:p>
        </p:txBody>
      </p:sp>
      <p:sp>
        <p:nvSpPr>
          <p:cNvPr id="8" name="object 8"/>
          <p:cNvSpPr txBox="1">
            <a:spLocks/>
          </p:cNvSpPr>
          <p:nvPr/>
        </p:nvSpPr>
        <p:spPr>
          <a:xfrm>
            <a:off x="7898645" y="5887837"/>
            <a:ext cx="2212891" cy="1139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0430" defTabSz="804672">
              <a:lnSpc>
                <a:spcPts val="839"/>
              </a:lnSpc>
              <a:spcAft>
                <a:spcPts val="600"/>
              </a:spcAft>
            </a:pPr>
            <a:fld id="{81D60167-4931-47E6-BA6A-407CBD079E47}" type="slidenum">
              <a:rPr sz="1584" kern="1200" spc="-2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marL="30430" defTabSz="804672">
                <a:lnSpc>
                  <a:spcPts val="839"/>
                </a:lnSpc>
                <a:spcAft>
                  <a:spcPts val="600"/>
                </a:spcAft>
              </a:pPr>
              <a:t>10</a:t>
            </a:fld>
            <a:endParaRPr spc="-23"/>
          </a:p>
        </p:txBody>
      </p:sp>
      <p:sp>
        <p:nvSpPr>
          <p:cNvPr id="3" name="object 3"/>
          <p:cNvSpPr txBox="1"/>
          <p:nvPr/>
        </p:nvSpPr>
        <p:spPr>
          <a:xfrm>
            <a:off x="1626739" y="3053984"/>
            <a:ext cx="4212689" cy="817159"/>
          </a:xfrm>
          <a:prstGeom prst="rect">
            <a:avLst/>
          </a:prstGeom>
        </p:spPr>
        <p:txBody>
          <a:bodyPr vert="horz" wrap="square" lIns="0" tIns="123329" rIns="0" bIns="0" rtlCol="0">
            <a:spAutoFit/>
          </a:bodyPr>
          <a:lstStyle/>
          <a:p>
            <a:pPr marL="10144" defTabSz="804672">
              <a:spcBef>
                <a:spcPts val="854"/>
              </a:spcBef>
              <a:tabLst>
                <a:tab pos="282492" algn="l"/>
              </a:tabLst>
            </a:pPr>
            <a:r>
              <a:rPr lang="en-GB" sz="2875" kern="1200" spc="-60" baseline="5787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</a:t>
            </a:r>
            <a:r>
              <a:rPr lang="en-GB" sz="2875" kern="1200" baseline="5787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	</a:t>
            </a:r>
            <a:r>
              <a:rPr lang="en-GB" sz="1917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Redundancy:</a:t>
            </a:r>
            <a:r>
              <a:rPr lang="en-GB" sz="1917" kern="1200" spc="-76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917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multiple</a:t>
            </a:r>
            <a:r>
              <a:rPr lang="en-GB" sz="1917" kern="1200" spc="-72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917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copies</a:t>
            </a:r>
            <a:endParaRPr lang="en-GB" sz="1917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10144" defTabSz="804672">
              <a:spcBef>
                <a:spcPts val="774"/>
              </a:spcBef>
              <a:tabLst>
                <a:tab pos="282492" algn="l"/>
              </a:tabLst>
            </a:pPr>
            <a:r>
              <a:rPr lang="en-GB" sz="2875" kern="1200" spc="-60" baseline="5787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</a:t>
            </a:r>
            <a:r>
              <a:rPr lang="en-GB" sz="2875" kern="1200" baseline="5787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	</a:t>
            </a:r>
            <a:r>
              <a:rPr lang="en-GB" sz="1917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Inconsistency:</a:t>
            </a:r>
            <a:r>
              <a:rPr lang="en-GB" sz="1917" kern="1200" spc="-99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917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independent</a:t>
            </a:r>
            <a:r>
              <a:rPr lang="en-GB" sz="1917" kern="1200" spc="-99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917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updates</a:t>
            </a:r>
            <a:endParaRPr lang="en-GB" sz="2178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6248" y="3843864"/>
            <a:ext cx="4743885" cy="2010546"/>
          </a:xfrm>
          <a:prstGeom prst="rect">
            <a:avLst/>
          </a:prstGeom>
        </p:spPr>
        <p:txBody>
          <a:bodyPr vert="horz" wrap="square" lIns="0" tIns="123329" rIns="0" bIns="0" rtlCol="0">
            <a:spAutoFit/>
          </a:bodyPr>
          <a:lstStyle/>
          <a:p>
            <a:pPr marL="30430" defTabSz="804672">
              <a:spcBef>
                <a:spcPts val="854"/>
              </a:spcBef>
              <a:tabLst>
                <a:tab pos="302779" algn="l"/>
              </a:tabLst>
            </a:pPr>
            <a:r>
              <a:rPr lang="en-GB" sz="2875" kern="1200" spc="-60" baseline="5787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</a:t>
            </a:r>
            <a:r>
              <a:rPr lang="en-GB" sz="2875" kern="1200" baseline="5787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	</a:t>
            </a:r>
            <a:r>
              <a:rPr lang="en-GB" sz="1917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Inaccuracy:</a:t>
            </a:r>
            <a:r>
              <a:rPr lang="en-GB" sz="1917" kern="1200" spc="-116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917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concurrent</a:t>
            </a:r>
            <a:r>
              <a:rPr lang="en-GB" sz="1917" kern="1200" spc="-112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917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updates</a:t>
            </a:r>
            <a:endParaRPr lang="en-GB" sz="1917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30430" defTabSz="804672">
              <a:spcBef>
                <a:spcPts val="774"/>
              </a:spcBef>
              <a:tabLst>
                <a:tab pos="302779" algn="l"/>
              </a:tabLst>
            </a:pPr>
            <a:r>
              <a:rPr lang="en-GB" sz="2875" kern="1200" spc="-60" baseline="5787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</a:t>
            </a:r>
            <a:r>
              <a:rPr lang="en-GB" sz="2875" kern="1200" baseline="5787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	</a:t>
            </a:r>
            <a:r>
              <a:rPr lang="en-GB" sz="1917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Incompatibility:</a:t>
            </a:r>
            <a:r>
              <a:rPr lang="en-GB" sz="1917" kern="1200" spc="-6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917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multiple</a:t>
            </a:r>
            <a:r>
              <a:rPr lang="en-GB" sz="1917" kern="1200" spc="-56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917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formats</a:t>
            </a:r>
            <a:endParaRPr lang="en-GB" sz="1917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30430" defTabSz="804672">
              <a:spcBef>
                <a:spcPts val="774"/>
              </a:spcBef>
              <a:tabLst>
                <a:tab pos="302779" algn="l"/>
              </a:tabLst>
            </a:pPr>
            <a:r>
              <a:rPr lang="en-GB" sz="2875" kern="1200" spc="-60" baseline="5787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</a:t>
            </a:r>
            <a:r>
              <a:rPr lang="en-GB" sz="2875" kern="1200" baseline="5787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	</a:t>
            </a:r>
            <a:r>
              <a:rPr lang="en-GB" sz="1917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Insecurity:</a:t>
            </a:r>
            <a:r>
              <a:rPr lang="en-GB" sz="1917" kern="1200" spc="-91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917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proliferation</a:t>
            </a:r>
            <a:endParaRPr lang="en-GB" sz="1917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30430" defTabSz="804672">
              <a:spcBef>
                <a:spcPts val="774"/>
              </a:spcBef>
              <a:tabLst>
                <a:tab pos="302779" algn="l"/>
              </a:tabLst>
            </a:pPr>
            <a:r>
              <a:rPr lang="en-GB" sz="2875" kern="1200" spc="-60" baseline="5787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</a:t>
            </a:r>
            <a:r>
              <a:rPr lang="en-GB" sz="2875" kern="1200" baseline="5787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	</a:t>
            </a:r>
            <a:r>
              <a:rPr lang="en-GB" sz="1917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Inauditability:</a:t>
            </a:r>
            <a:r>
              <a:rPr lang="en-GB" sz="1917" kern="1200" spc="-68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917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poor</a:t>
            </a:r>
            <a:r>
              <a:rPr lang="en-GB" sz="1917" kern="1200" spc="-64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917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chain</a:t>
            </a:r>
            <a:r>
              <a:rPr lang="en-GB" sz="1917" kern="1200" spc="-72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917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of</a:t>
            </a:r>
            <a:r>
              <a:rPr lang="en-GB" sz="1917" kern="1200" spc="-72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917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responsibility</a:t>
            </a:r>
            <a:endParaRPr lang="en-GB" sz="1917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30430" defTabSz="804672">
              <a:spcBef>
                <a:spcPts val="782"/>
              </a:spcBef>
              <a:tabLst>
                <a:tab pos="302779" algn="l"/>
              </a:tabLst>
            </a:pPr>
            <a:r>
              <a:rPr lang="en-GB" sz="2875" kern="1200" spc="-60" baseline="5787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</a:t>
            </a:r>
            <a:r>
              <a:rPr lang="en-GB" sz="2875" kern="1200" baseline="5787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	</a:t>
            </a:r>
            <a:r>
              <a:rPr lang="en-GB" sz="1917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Inflexibility:</a:t>
            </a:r>
            <a:r>
              <a:rPr lang="en-GB" sz="1917" kern="1200" spc="-72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917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changes</a:t>
            </a:r>
            <a:r>
              <a:rPr lang="en-GB" sz="1917" kern="1200" spc="-72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917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are</a:t>
            </a:r>
            <a:r>
              <a:rPr lang="en-GB" sz="1917" kern="1200" spc="-76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917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difficult</a:t>
            </a:r>
            <a:r>
              <a:rPr lang="en-GB" sz="1917" kern="1200" spc="-72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917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to</a:t>
            </a:r>
            <a:r>
              <a:rPr lang="en-GB" sz="1917" kern="1200" spc="-72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917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apply</a:t>
            </a:r>
            <a:endParaRPr lang="en-GB" sz="2178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3724" y="1825625"/>
            <a:ext cx="3127757" cy="23460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01921" y="4190140"/>
            <a:ext cx="2818362" cy="10962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0144" defTabSz="804672">
              <a:spcBef>
                <a:spcPts val="80"/>
              </a:spcBef>
            </a:pPr>
            <a:r>
              <a:rPr lang="en-US" sz="639" kern="1200" spc="-8">
                <a:solidFill>
                  <a:srgbClr val="333333"/>
                </a:solidFill>
                <a:latin typeface="Arial"/>
                <a:ea typeface="+mn-ea"/>
                <a:cs typeface="Arial"/>
              </a:rPr>
              <a:t>https://cdn.pixabay.com/photo/2014/06/01/22/26/clutter-360058_960_720.jpg</a:t>
            </a:r>
            <a:endParaRPr lang="en-US" sz="726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F2F3982-0600-9ED9-E222-296319F3B3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94464" y="675687"/>
            <a:ext cx="9973951" cy="51440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dirty="0"/>
              <a:t>Database</a:t>
            </a:r>
            <a:r>
              <a:rPr spc="-168" dirty="0"/>
              <a:t> </a:t>
            </a:r>
            <a:r>
              <a:rPr spc="-9" dirty="0"/>
              <a:t>Approach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BD554BE-8E35-E2C3-7AF7-B8E1FEFE18DE}"/>
              </a:ext>
            </a:extLst>
          </p:cNvPr>
          <p:cNvSpPr txBox="1"/>
          <p:nvPr/>
        </p:nvSpPr>
        <p:spPr>
          <a:xfrm>
            <a:off x="2022541" y="1256339"/>
            <a:ext cx="7214731" cy="2973199"/>
          </a:xfrm>
          <a:prstGeom prst="rect">
            <a:avLst/>
          </a:prstGeom>
        </p:spPr>
        <p:txBody>
          <a:bodyPr vert="horz" wrap="square" lIns="0" tIns="9221" rIns="0" bIns="0" rtlCol="0">
            <a:spAutoFit/>
          </a:bodyPr>
          <a:lstStyle/>
          <a:p>
            <a:pPr marL="321590" marR="420142" indent="-310063">
              <a:lnSpc>
                <a:spcPct val="100699"/>
              </a:lnSpc>
              <a:spcBef>
                <a:spcPts val="73"/>
              </a:spcBef>
              <a:tabLst>
                <a:tab pos="321014" algn="l"/>
              </a:tabLst>
            </a:pPr>
            <a:r>
              <a:rPr sz="3267" spc="-68" baseline="5787" dirty="0">
                <a:latin typeface="Calibri"/>
                <a:cs typeface="Calibri"/>
              </a:rPr>
              <a:t></a:t>
            </a:r>
            <a:r>
              <a:rPr sz="3267" baseline="5787" dirty="0">
                <a:latin typeface="Calibri"/>
                <a:cs typeface="Calibri"/>
              </a:rPr>
              <a:t>	</a:t>
            </a:r>
            <a:r>
              <a:rPr sz="2178" dirty="0">
                <a:latin typeface="Arial"/>
                <a:cs typeface="Arial"/>
              </a:rPr>
              <a:t>Eventually</a:t>
            </a:r>
            <a:r>
              <a:rPr sz="2178" spc="-77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recognized</a:t>
            </a:r>
            <a:r>
              <a:rPr sz="2178" spc="-73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that</a:t>
            </a:r>
            <a:r>
              <a:rPr sz="2178" spc="-64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data</a:t>
            </a:r>
            <a:r>
              <a:rPr sz="2178" spc="-73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is</a:t>
            </a:r>
            <a:r>
              <a:rPr sz="2178" spc="-59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a</a:t>
            </a:r>
            <a:r>
              <a:rPr sz="2178" spc="-68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critical</a:t>
            </a:r>
            <a:r>
              <a:rPr sz="2178" spc="-68" dirty="0">
                <a:latin typeface="Arial"/>
                <a:cs typeface="Arial"/>
              </a:rPr>
              <a:t> </a:t>
            </a:r>
            <a:r>
              <a:rPr sz="2178" spc="-9" dirty="0">
                <a:latin typeface="Arial"/>
                <a:cs typeface="Arial"/>
              </a:rPr>
              <a:t>corporate </a:t>
            </a:r>
            <a:r>
              <a:rPr sz="2178" dirty="0">
                <a:latin typeface="Arial"/>
                <a:cs typeface="Arial"/>
              </a:rPr>
              <a:t>asset</a:t>
            </a:r>
            <a:r>
              <a:rPr sz="2178" spc="-68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(along</a:t>
            </a:r>
            <a:r>
              <a:rPr sz="2178" spc="-73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with</a:t>
            </a:r>
            <a:r>
              <a:rPr sz="2178" spc="-68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capital</a:t>
            </a:r>
            <a:r>
              <a:rPr sz="2178" spc="-68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and</a:t>
            </a:r>
            <a:r>
              <a:rPr sz="2178" spc="-73" dirty="0">
                <a:latin typeface="Arial"/>
                <a:cs typeface="Arial"/>
              </a:rPr>
              <a:t> </a:t>
            </a:r>
            <a:r>
              <a:rPr sz="2178" spc="-9" dirty="0">
                <a:latin typeface="Arial"/>
                <a:cs typeface="Arial"/>
              </a:rPr>
              <a:t>personnel)</a:t>
            </a:r>
            <a:endParaRPr sz="2178" dirty="0">
              <a:latin typeface="Arial"/>
              <a:cs typeface="Arial"/>
            </a:endParaRPr>
          </a:p>
          <a:p>
            <a:pPr marL="424175" indent="-163677">
              <a:spcBef>
                <a:spcPts val="699"/>
              </a:spcBef>
              <a:buClr>
                <a:srgbClr val="D0272D"/>
              </a:buClr>
              <a:buChar char="•"/>
              <a:tabLst>
                <a:tab pos="424175" algn="l"/>
              </a:tabLst>
            </a:pPr>
            <a:r>
              <a:rPr sz="2178" dirty="0">
                <a:latin typeface="Arial"/>
                <a:cs typeface="Arial"/>
              </a:rPr>
              <a:t>Need</a:t>
            </a:r>
            <a:r>
              <a:rPr sz="2178" spc="-50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to</a:t>
            </a:r>
            <a:r>
              <a:rPr sz="2178" spc="-54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manage</a:t>
            </a:r>
            <a:r>
              <a:rPr sz="2178" spc="-54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the</a:t>
            </a:r>
            <a:r>
              <a:rPr sz="2178" spc="-50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data</a:t>
            </a:r>
            <a:r>
              <a:rPr sz="2178" spc="-54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in</a:t>
            </a:r>
            <a:r>
              <a:rPr sz="2178" spc="-54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a</a:t>
            </a:r>
            <a:r>
              <a:rPr sz="2178" spc="-50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more</a:t>
            </a:r>
            <a:r>
              <a:rPr sz="2178" spc="-45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systematic</a:t>
            </a:r>
            <a:r>
              <a:rPr sz="2178" spc="-50" dirty="0">
                <a:latin typeface="Arial"/>
                <a:cs typeface="Arial"/>
              </a:rPr>
              <a:t> </a:t>
            </a:r>
            <a:r>
              <a:rPr sz="2178" spc="-9" dirty="0">
                <a:latin typeface="Arial"/>
                <a:cs typeface="Arial"/>
              </a:rPr>
              <a:t>manner</a:t>
            </a:r>
            <a:endParaRPr sz="2178" dirty="0">
              <a:latin typeface="Arial"/>
              <a:cs typeface="Arial"/>
            </a:endParaRPr>
          </a:p>
          <a:p>
            <a:pPr>
              <a:spcBef>
                <a:spcPts val="985"/>
              </a:spcBef>
              <a:buClr>
                <a:srgbClr val="D0272D"/>
              </a:buClr>
              <a:buFont typeface="Arial"/>
              <a:buChar char="•"/>
            </a:pPr>
            <a:endParaRPr sz="2178" dirty="0">
              <a:latin typeface="Arial"/>
              <a:cs typeface="Arial"/>
            </a:endParaRPr>
          </a:p>
          <a:p>
            <a:pPr marL="321590" marR="4611" indent="-310063">
              <a:lnSpc>
                <a:spcPct val="100699"/>
              </a:lnSpc>
              <a:spcBef>
                <a:spcPts val="5"/>
              </a:spcBef>
              <a:tabLst>
                <a:tab pos="321014" algn="l"/>
              </a:tabLst>
            </a:pPr>
            <a:r>
              <a:rPr sz="3267" spc="-68" baseline="5787" dirty="0">
                <a:latin typeface="Calibri"/>
                <a:cs typeface="Calibri"/>
              </a:rPr>
              <a:t></a:t>
            </a:r>
            <a:r>
              <a:rPr sz="3267" baseline="5787" dirty="0">
                <a:latin typeface="Calibri"/>
                <a:cs typeface="Calibri"/>
              </a:rPr>
              <a:t>	</a:t>
            </a:r>
            <a:r>
              <a:rPr sz="2178" dirty="0">
                <a:latin typeface="Arial"/>
                <a:cs typeface="Arial"/>
              </a:rPr>
              <a:t>Database</a:t>
            </a:r>
            <a:r>
              <a:rPr sz="2178" spc="-82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approach:</a:t>
            </a:r>
            <a:r>
              <a:rPr sz="2178" spc="-68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Use</a:t>
            </a:r>
            <a:r>
              <a:rPr sz="2178" spc="-77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a</a:t>
            </a:r>
            <a:r>
              <a:rPr sz="2178" spc="-59" dirty="0">
                <a:latin typeface="Arial"/>
                <a:cs typeface="Arial"/>
              </a:rPr>
              <a:t> </a:t>
            </a:r>
            <a:r>
              <a:rPr sz="2178" i="1" dirty="0">
                <a:latin typeface="Arial"/>
                <a:cs typeface="Arial"/>
              </a:rPr>
              <a:t>single</a:t>
            </a:r>
            <a:r>
              <a:rPr sz="2178" i="1" spc="-82" dirty="0">
                <a:latin typeface="Arial"/>
                <a:cs typeface="Arial"/>
              </a:rPr>
              <a:t> </a:t>
            </a:r>
            <a:r>
              <a:rPr sz="2178" i="1" dirty="0">
                <a:latin typeface="Arial"/>
                <a:cs typeface="Arial"/>
              </a:rPr>
              <a:t>repository</a:t>
            </a:r>
            <a:r>
              <a:rPr sz="2178" i="1" spc="-59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to</a:t>
            </a:r>
            <a:r>
              <a:rPr sz="2178" spc="-82" dirty="0">
                <a:latin typeface="Arial"/>
                <a:cs typeface="Arial"/>
              </a:rPr>
              <a:t> </a:t>
            </a:r>
            <a:r>
              <a:rPr sz="2178" spc="-9" dirty="0">
                <a:latin typeface="Arial"/>
                <a:cs typeface="Arial"/>
              </a:rPr>
              <a:t>maintain </a:t>
            </a:r>
            <a:r>
              <a:rPr sz="2178" dirty="0">
                <a:latin typeface="Arial"/>
                <a:cs typeface="Arial"/>
              </a:rPr>
              <a:t>data</a:t>
            </a:r>
            <a:r>
              <a:rPr sz="2178" spc="-64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that</a:t>
            </a:r>
            <a:r>
              <a:rPr sz="2178" spc="-64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is</a:t>
            </a:r>
            <a:r>
              <a:rPr sz="2178" spc="-50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defined</a:t>
            </a:r>
            <a:r>
              <a:rPr sz="2178" spc="-59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once</a:t>
            </a:r>
            <a:r>
              <a:rPr sz="2178" spc="-59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and</a:t>
            </a:r>
            <a:r>
              <a:rPr sz="2178" spc="-64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accessed</a:t>
            </a:r>
            <a:r>
              <a:rPr sz="2178" spc="-64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by</a:t>
            </a:r>
            <a:r>
              <a:rPr sz="2178" spc="-54" dirty="0">
                <a:latin typeface="Arial"/>
                <a:cs typeface="Arial"/>
              </a:rPr>
              <a:t> </a:t>
            </a:r>
            <a:r>
              <a:rPr sz="2178" dirty="0">
                <a:latin typeface="Arial"/>
                <a:cs typeface="Arial"/>
              </a:rPr>
              <a:t>various</a:t>
            </a:r>
            <a:r>
              <a:rPr sz="2178" spc="-59" dirty="0">
                <a:latin typeface="Arial"/>
                <a:cs typeface="Arial"/>
              </a:rPr>
              <a:t> </a:t>
            </a:r>
            <a:r>
              <a:rPr sz="2178" spc="-9" dirty="0">
                <a:latin typeface="Arial"/>
                <a:cs typeface="Arial"/>
              </a:rPr>
              <a:t>users</a:t>
            </a:r>
            <a:endParaRPr sz="2178" dirty="0">
              <a:latin typeface="Arial"/>
              <a:cs typeface="Arial"/>
            </a:endParaRPr>
          </a:p>
          <a:p>
            <a:pPr marL="424175" marR="3648720" indent="-163677">
              <a:spcBef>
                <a:spcPts val="444"/>
              </a:spcBef>
              <a:buClr>
                <a:srgbClr val="D0272D"/>
              </a:buClr>
              <a:buChar char="•"/>
              <a:tabLst>
                <a:tab pos="425329" algn="l"/>
              </a:tabLst>
            </a:pPr>
            <a:r>
              <a:rPr sz="2178" dirty="0">
                <a:latin typeface="Arial"/>
                <a:cs typeface="Arial"/>
              </a:rPr>
              <a:t>Addresses</a:t>
            </a:r>
            <a:r>
              <a:rPr sz="2178" spc="-141" dirty="0">
                <a:latin typeface="Arial"/>
                <a:cs typeface="Arial"/>
              </a:rPr>
              <a:t> </a:t>
            </a:r>
            <a:r>
              <a:rPr sz="2178" spc="-23" dirty="0">
                <a:latin typeface="Arial"/>
                <a:cs typeface="Arial"/>
              </a:rPr>
              <a:t>the 	</a:t>
            </a:r>
            <a:r>
              <a:rPr sz="2178" spc="-9" dirty="0">
                <a:latin typeface="Arial"/>
                <a:cs typeface="Arial"/>
              </a:rPr>
              <a:t>aforementioned</a:t>
            </a:r>
            <a:r>
              <a:rPr sz="2178" spc="-77" dirty="0">
                <a:latin typeface="Arial"/>
                <a:cs typeface="Arial"/>
              </a:rPr>
              <a:t> </a:t>
            </a:r>
            <a:r>
              <a:rPr sz="2178" spc="-9" dirty="0">
                <a:latin typeface="Arial"/>
                <a:cs typeface="Arial"/>
              </a:rPr>
              <a:t>problems</a:t>
            </a:r>
            <a:endParaRPr sz="2178" dirty="0">
              <a:latin typeface="Arial"/>
              <a:cs typeface="Arial"/>
            </a:endParaRPr>
          </a:p>
        </p:txBody>
      </p:sp>
      <p:grpSp>
        <p:nvGrpSpPr>
          <p:cNvPr id="7" name="object 4">
            <a:extLst>
              <a:ext uri="{FF2B5EF4-FFF2-40B4-BE49-F238E27FC236}">
                <a16:creationId xmlns:a16="http://schemas.microsoft.com/office/drawing/2014/main" id="{6FBEB64A-D7E2-2905-E82E-6A8B4757C9F6}"/>
              </a:ext>
            </a:extLst>
          </p:cNvPr>
          <p:cNvGrpSpPr/>
          <p:nvPr/>
        </p:nvGrpSpPr>
        <p:grpSpPr>
          <a:xfrm>
            <a:off x="6762052" y="3653758"/>
            <a:ext cx="3649148" cy="2388198"/>
            <a:chOff x="6057900" y="4025900"/>
            <a:chExt cx="4020820" cy="2631440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720684E6-5119-8C4F-2C5E-07EB9610B60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6159" y="4079239"/>
              <a:ext cx="3950970" cy="2509520"/>
            </a:xfrm>
            <a:prstGeom prst="rect">
              <a:avLst/>
            </a:prstGeom>
          </p:spPr>
        </p:pic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A4281A10-1CA5-0F2C-62A1-F4FD45240986}"/>
                </a:ext>
              </a:extLst>
            </p:cNvPr>
            <p:cNvSpPr/>
            <p:nvPr/>
          </p:nvSpPr>
          <p:spPr>
            <a:xfrm>
              <a:off x="6057900" y="4025900"/>
              <a:ext cx="4020820" cy="2631440"/>
            </a:xfrm>
            <a:custGeom>
              <a:avLst/>
              <a:gdLst/>
              <a:ahLst/>
              <a:cxnLst/>
              <a:rect l="l" t="t" r="r" b="b"/>
              <a:pathLst>
                <a:path w="4020820" h="2631440">
                  <a:moveTo>
                    <a:pt x="4020819" y="0"/>
                  </a:moveTo>
                  <a:lnTo>
                    <a:pt x="0" y="0"/>
                  </a:lnTo>
                  <a:lnTo>
                    <a:pt x="0" y="2631440"/>
                  </a:lnTo>
                  <a:lnTo>
                    <a:pt x="4020819" y="2631440"/>
                  </a:lnTo>
                  <a:lnTo>
                    <a:pt x="4020819" y="0"/>
                  </a:lnTo>
                  <a:close/>
                </a:path>
              </a:pathLst>
            </a:custGeom>
            <a:solidFill>
              <a:srgbClr val="FFFFFF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0" name="object 7">
            <a:extLst>
              <a:ext uri="{FF2B5EF4-FFF2-40B4-BE49-F238E27FC236}">
                <a16:creationId xmlns:a16="http://schemas.microsoft.com/office/drawing/2014/main" id="{81E55049-7802-8595-2F12-2742559FCEB5}"/>
              </a:ext>
            </a:extLst>
          </p:cNvPr>
          <p:cNvSpPr txBox="1"/>
          <p:nvPr/>
        </p:nvSpPr>
        <p:spPr>
          <a:xfrm>
            <a:off x="7009862" y="5965883"/>
            <a:ext cx="3349470" cy="12333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726" spc="-9" dirty="0">
                <a:solidFill>
                  <a:srgbClr val="333333"/>
                </a:solidFill>
                <a:latin typeface="Arial"/>
                <a:cs typeface="Arial"/>
              </a:rPr>
              <a:t>https://cdn.pixabay.com/photo/2017/06/12/04/21/database-2394312_960_720.jpg</a:t>
            </a:r>
            <a:endParaRPr sz="726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887339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vert="horz" lIns="0" tIns="11526" rIns="0" bIns="0" rtlCol="0" anchor="ctr">
            <a:normAutofit/>
          </a:bodyPr>
          <a:lstStyle/>
          <a:p>
            <a:pPr marL="11527">
              <a:spcBef>
                <a:spcPts val="91"/>
              </a:spcBef>
            </a:pPr>
            <a:r>
              <a:rPr spc="-18" dirty="0"/>
              <a:t>Characteristics</a:t>
            </a:r>
            <a:r>
              <a:rPr spc="-68" dirty="0"/>
              <a:t> </a:t>
            </a:r>
            <a:r>
              <a:rPr dirty="0"/>
              <a:t>of</a:t>
            </a:r>
            <a:r>
              <a:rPr spc="-64" dirty="0"/>
              <a:t> </a:t>
            </a:r>
            <a:r>
              <a:rPr dirty="0"/>
              <a:t>the</a:t>
            </a:r>
            <a:r>
              <a:rPr spc="-73" dirty="0"/>
              <a:t> </a:t>
            </a:r>
            <a:r>
              <a:rPr dirty="0"/>
              <a:t>Database</a:t>
            </a:r>
            <a:r>
              <a:rPr spc="-73" dirty="0"/>
              <a:t> </a:t>
            </a:r>
            <a:r>
              <a:rPr spc="-9" dirty="0"/>
              <a:t>Approach</a:t>
            </a:r>
            <a:endParaRPr lang="en-US" spc="-9"/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>
            <a:off x="4263102" y="5808491"/>
            <a:ext cx="3224421" cy="23136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913" defTabSz="786384">
              <a:lnSpc>
                <a:spcPts val="820"/>
              </a:lnSpc>
              <a:spcAft>
                <a:spcPts val="600"/>
              </a:spcAft>
            </a:pPr>
            <a:r>
              <a:rPr sz="1548" kern="1200" spc="-8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</a:t>
            </a:r>
            <a:r>
              <a:rPr sz="1548" kern="1200" spc="1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sz="1548" kern="1200" spc="-8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Technology</a:t>
            </a:r>
          </a:p>
          <a:p>
            <a:pPr marL="9913" defTabSz="786384">
              <a:spcAft>
                <a:spcPts val="600"/>
              </a:spcAft>
            </a:pPr>
            <a:r>
              <a:rPr sz="1548" kern="1200" spc="-15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 </a:t>
            </a:r>
            <a:r>
              <a:rPr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1:</a:t>
            </a:r>
            <a:r>
              <a:rPr sz="1548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sz="1548" kern="1200" spc="-8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Introduction</a:t>
            </a:r>
            <a:endParaRPr spc="-9"/>
          </a:p>
        </p:txBody>
      </p:sp>
      <p:sp>
        <p:nvSpPr>
          <p:cNvPr id="5" name="object 5"/>
          <p:cNvSpPr txBox="1">
            <a:spLocks/>
          </p:cNvSpPr>
          <p:nvPr/>
        </p:nvSpPr>
        <p:spPr>
          <a:xfrm>
            <a:off x="7845792" y="5868809"/>
            <a:ext cx="2149614" cy="11072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9739" defTabSz="786384">
              <a:lnSpc>
                <a:spcPts val="820"/>
              </a:lnSpc>
              <a:spcAft>
                <a:spcPts val="600"/>
              </a:spcAft>
            </a:pPr>
            <a:fld id="{81D60167-4931-47E6-BA6A-407CBD079E47}" type="slidenum">
              <a:rPr sz="1548" kern="1200" spc="-2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marL="29739" defTabSz="786384">
                <a:lnSpc>
                  <a:spcPts val="820"/>
                </a:lnSpc>
                <a:spcAft>
                  <a:spcPts val="600"/>
                </a:spcAft>
              </a:pPr>
              <a:t>12</a:t>
            </a:fld>
            <a:endParaRPr spc="-23"/>
          </a:p>
        </p:txBody>
      </p:sp>
      <p:sp>
        <p:nvSpPr>
          <p:cNvPr id="3" name="object 3"/>
          <p:cNvSpPr txBox="1"/>
          <p:nvPr/>
        </p:nvSpPr>
        <p:spPr>
          <a:xfrm>
            <a:off x="1722378" y="1825625"/>
            <a:ext cx="6512037" cy="4033627"/>
          </a:xfrm>
          <a:prstGeom prst="rect">
            <a:avLst/>
          </a:prstGeom>
        </p:spPr>
        <p:txBody>
          <a:bodyPr vert="horz" wrap="square" lIns="0" tIns="81259" rIns="0" bIns="0" rtlCol="0">
            <a:spAutoFit/>
          </a:bodyPr>
          <a:lstStyle/>
          <a:p>
            <a:pPr marL="39651" defTabSz="786384">
              <a:spcBef>
                <a:spcPts val="550"/>
              </a:spcBef>
              <a:tabLst>
                <a:tab pos="256246" algn="l"/>
              </a:tabLst>
            </a:pPr>
            <a:r>
              <a:rPr lang="en-GB" sz="2634" kern="1200" spc="-134" baseline="6172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</a:t>
            </a:r>
            <a:r>
              <a:rPr lang="en-GB" sz="2634" kern="1200" baseline="6172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	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Programs</a:t>
            </a:r>
            <a:r>
              <a:rPr lang="en-GB" sz="1756" kern="1200" spc="-2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isolated</a:t>
            </a:r>
            <a:r>
              <a:rPr lang="en-GB" sz="1756" kern="1200" spc="-15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from</a:t>
            </a:r>
            <a:r>
              <a:rPr lang="en-GB" sz="1756" kern="1200" spc="-15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data</a:t>
            </a:r>
            <a:r>
              <a:rPr lang="en-GB" sz="1756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through</a:t>
            </a:r>
            <a:r>
              <a:rPr lang="en-GB" sz="1756" kern="1200" spc="2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b="1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abstraction</a:t>
            </a:r>
            <a:endParaRPr lang="en-GB" sz="1756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329105" marR="539752" indent="-115980" defTabSz="786384">
              <a:lnSpc>
                <a:spcPct val="101099"/>
              </a:lnSpc>
              <a:spcBef>
                <a:spcPts val="452"/>
              </a:spcBef>
              <a:buClr>
                <a:srgbClr val="D0272D"/>
              </a:buClr>
              <a:buChar char="•"/>
              <a:tabLst>
                <a:tab pos="329105" algn="l"/>
              </a:tabLst>
            </a:pP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DBMS</a:t>
            </a:r>
            <a:r>
              <a:rPr lang="en-GB" sz="1756" kern="1200" spc="-28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does not</a:t>
            </a:r>
            <a:r>
              <a:rPr lang="en-GB" sz="1756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expose</a:t>
            </a:r>
            <a:r>
              <a:rPr lang="en-GB" sz="1756" kern="1200" spc="-4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details of</a:t>
            </a:r>
            <a:r>
              <a:rPr lang="en-GB" sz="1756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how</a:t>
            </a:r>
            <a:r>
              <a:rPr lang="en-GB" sz="1756" kern="1200" spc="-12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(or</a:t>
            </a:r>
            <a:r>
              <a:rPr lang="en-GB" sz="1756" kern="1200" spc="-4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where) data</a:t>
            </a:r>
            <a:r>
              <a:rPr lang="en-GB" sz="1756" kern="1200" spc="-4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 spc="-20">
                <a:solidFill>
                  <a:schemeClr val="tx1"/>
                </a:solidFill>
                <a:latin typeface="Arial"/>
                <a:ea typeface="+mn-ea"/>
                <a:cs typeface="Arial"/>
              </a:rPr>
              <a:t>is 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stored</a:t>
            </a:r>
            <a:r>
              <a:rPr lang="en-GB" sz="1756" kern="1200" spc="-23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or</a:t>
            </a:r>
            <a:r>
              <a:rPr lang="en-GB" sz="1756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how</a:t>
            </a:r>
            <a:r>
              <a:rPr lang="en-GB" sz="1756" kern="1200" spc="-15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operations are</a:t>
            </a:r>
            <a:r>
              <a:rPr lang="en-GB" sz="1756" kern="1200" spc="-4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implemented</a:t>
            </a:r>
            <a:endParaRPr lang="en-GB" sz="1756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329105" marR="712731" indent="-115980" defTabSz="786384">
              <a:lnSpc>
                <a:spcPct val="100699"/>
              </a:lnSpc>
              <a:spcBef>
                <a:spcPts val="304"/>
              </a:spcBef>
              <a:buClr>
                <a:srgbClr val="D0272D"/>
              </a:buClr>
              <a:buChar char="•"/>
              <a:tabLst>
                <a:tab pos="329105" algn="l"/>
              </a:tabLst>
            </a:pP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Programs</a:t>
            </a:r>
            <a:r>
              <a:rPr lang="en-GB" sz="1756" kern="1200" spc="-12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refer</a:t>
            </a:r>
            <a:r>
              <a:rPr lang="en-GB" sz="1756" kern="1200" spc="4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to</a:t>
            </a:r>
            <a:r>
              <a:rPr lang="en-GB" sz="1756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an</a:t>
            </a:r>
            <a:r>
              <a:rPr lang="en-GB" sz="1756" kern="1200" spc="-12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abstract</a:t>
            </a:r>
            <a:r>
              <a:rPr lang="en-GB" sz="1756" kern="1200" spc="-4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model</a:t>
            </a:r>
            <a:r>
              <a:rPr lang="en-GB" sz="1756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of</a:t>
            </a:r>
            <a:r>
              <a:rPr lang="en-GB" sz="1756" kern="1200" spc="-4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the</a:t>
            </a:r>
            <a:r>
              <a:rPr lang="en-GB" sz="1756" kern="1200" spc="-12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data,</a:t>
            </a:r>
            <a:r>
              <a:rPr lang="en-GB" sz="1756" kern="1200" spc="-4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rather 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than</a:t>
            </a:r>
            <a:r>
              <a:rPr lang="en-GB" sz="1756" kern="1200" spc="-4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data</a:t>
            </a:r>
            <a:r>
              <a:rPr lang="en-GB" sz="1756" kern="1200" spc="-12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storage </a:t>
            </a:r>
            <a:r>
              <a:rPr lang="en-GB" sz="1756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details</a:t>
            </a:r>
            <a:endParaRPr lang="en-GB" sz="1756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329105" marR="424763" indent="-115980" defTabSz="786384">
              <a:lnSpc>
                <a:spcPct val="100699"/>
              </a:lnSpc>
              <a:spcBef>
                <a:spcPts val="312"/>
              </a:spcBef>
              <a:buClr>
                <a:srgbClr val="D0272D"/>
              </a:buClr>
              <a:buChar char="•"/>
              <a:tabLst>
                <a:tab pos="329105" algn="l"/>
              </a:tabLst>
            </a:pP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Data</a:t>
            </a:r>
            <a:r>
              <a:rPr lang="en-GB" sz="1756" kern="1200" spc="-23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structures and</a:t>
            </a:r>
            <a:r>
              <a:rPr lang="en-GB" sz="1756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storage</a:t>
            </a:r>
            <a:r>
              <a:rPr lang="en-GB" sz="1756" kern="1200" spc="-12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organization</a:t>
            </a:r>
            <a:r>
              <a:rPr lang="en-GB" sz="1756" kern="1200" spc="-12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can</a:t>
            </a:r>
            <a:r>
              <a:rPr lang="en-GB" sz="1756" kern="1200" spc="-4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be</a:t>
            </a:r>
            <a:r>
              <a:rPr lang="en-GB" sz="1756" kern="1200" spc="-12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changed 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without</a:t>
            </a:r>
            <a:r>
              <a:rPr lang="en-GB" sz="1756" kern="1200" spc="-15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having</a:t>
            </a:r>
            <a:r>
              <a:rPr lang="en-GB" sz="1756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to</a:t>
            </a:r>
            <a:r>
              <a:rPr lang="en-GB" sz="1756" kern="1200" spc="-12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change</a:t>
            </a:r>
            <a:r>
              <a:rPr lang="en-GB" sz="1756" kern="1200" spc="-4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the</a:t>
            </a:r>
            <a:r>
              <a:rPr lang="en-GB" sz="1756" kern="1200" spc="-12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application</a:t>
            </a:r>
            <a:r>
              <a:rPr lang="en-GB" sz="1756" kern="1200" spc="-4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programs</a:t>
            </a:r>
            <a:endParaRPr lang="en-GB" sz="1756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39651" defTabSz="786384">
              <a:spcBef>
                <a:spcPts val="476"/>
              </a:spcBef>
              <a:tabLst>
                <a:tab pos="256246" algn="l"/>
              </a:tabLst>
            </a:pPr>
            <a:r>
              <a:rPr lang="en-GB" sz="2634" kern="1200" spc="-134" baseline="6172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</a:t>
            </a:r>
            <a:r>
              <a:rPr lang="en-GB" sz="2634" kern="1200" baseline="6172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	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Support</a:t>
            </a:r>
            <a:r>
              <a:rPr lang="en-GB" sz="1756" kern="1200" spc="-15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of</a:t>
            </a:r>
            <a:r>
              <a:rPr lang="en-GB" sz="1756" kern="1200" spc="-4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multiple</a:t>
            </a:r>
            <a:r>
              <a:rPr lang="en-GB" sz="1756" kern="1200" spc="4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b="1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views</a:t>
            </a:r>
            <a:r>
              <a:rPr lang="en-GB" sz="1756" b="1" kern="1200" spc="-12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of the</a:t>
            </a:r>
            <a:r>
              <a:rPr lang="en-GB" sz="1756" kern="1200" spc="-4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 spc="-15">
                <a:solidFill>
                  <a:schemeClr val="tx1"/>
                </a:solidFill>
                <a:latin typeface="Arial"/>
                <a:ea typeface="+mn-ea"/>
                <a:cs typeface="Arial"/>
              </a:rPr>
              <a:t>data</a:t>
            </a:r>
            <a:endParaRPr lang="en-GB" sz="1756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329105" marR="33703" indent="-115980" defTabSz="786384">
              <a:lnSpc>
                <a:spcPct val="101099"/>
              </a:lnSpc>
              <a:spcBef>
                <a:spcPts val="445"/>
              </a:spcBef>
              <a:buClr>
                <a:srgbClr val="D0272D"/>
              </a:buClr>
              <a:buChar char="•"/>
              <a:tabLst>
                <a:tab pos="329105" algn="l"/>
              </a:tabLst>
            </a:pP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Different</a:t>
            </a:r>
            <a:r>
              <a:rPr lang="en-GB" sz="1756" kern="1200" spc="-23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users</a:t>
            </a:r>
            <a:r>
              <a:rPr lang="en-GB" sz="1756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may</a:t>
            </a:r>
            <a:r>
              <a:rPr lang="en-GB" sz="1756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see</a:t>
            </a:r>
            <a:r>
              <a:rPr lang="en-GB" sz="1756" kern="1200" spc="-2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different</a:t>
            </a:r>
            <a:r>
              <a:rPr lang="en-GB" sz="1756" kern="1200" spc="-15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views</a:t>
            </a:r>
            <a:r>
              <a:rPr lang="en-GB" sz="1756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of</a:t>
            </a:r>
            <a:r>
              <a:rPr lang="en-GB" sz="1756" kern="1200" spc="-12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the</a:t>
            </a:r>
            <a:r>
              <a:rPr lang="en-GB" sz="1756" kern="1200" spc="-12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database,which 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contain</a:t>
            </a:r>
            <a:r>
              <a:rPr lang="en-GB" sz="1756" kern="1200" spc="-2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only</a:t>
            </a:r>
            <a:r>
              <a:rPr lang="en-GB" sz="1756" kern="1200" spc="-4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the</a:t>
            </a:r>
            <a:r>
              <a:rPr lang="en-GB" sz="1756" kern="1200" spc="-4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data of</a:t>
            </a:r>
            <a:r>
              <a:rPr lang="en-GB" sz="1756" kern="1200" spc="-4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interest to</a:t>
            </a:r>
            <a:r>
              <a:rPr lang="en-GB" sz="1756" kern="1200" spc="-4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these</a:t>
            </a:r>
            <a:r>
              <a:rPr lang="en-GB" sz="1756" kern="1200" spc="-4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users</a:t>
            </a:r>
            <a:endParaRPr lang="en-GB" sz="1756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39651" defTabSz="786384">
              <a:spcBef>
                <a:spcPts val="476"/>
              </a:spcBef>
              <a:tabLst>
                <a:tab pos="256246" algn="l"/>
              </a:tabLst>
            </a:pPr>
            <a:r>
              <a:rPr lang="en-GB" sz="2634" kern="1200" spc="-134" baseline="6172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</a:t>
            </a:r>
            <a:r>
              <a:rPr lang="en-GB" sz="2634" kern="1200" baseline="6172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	</a:t>
            </a:r>
            <a:r>
              <a:rPr lang="en-GB" sz="1756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Multi-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user</a:t>
            </a:r>
            <a:r>
              <a:rPr lang="en-GB" sz="1756" kern="1200" spc="-12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b="1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transaction </a:t>
            </a:r>
            <a:r>
              <a:rPr lang="en-GB" sz="1756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processing</a:t>
            </a:r>
            <a:endParaRPr lang="en-GB" sz="1756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328609" indent="-115484" defTabSz="786384">
              <a:spcBef>
                <a:spcPts val="469"/>
              </a:spcBef>
              <a:buClr>
                <a:srgbClr val="D0272D"/>
              </a:buClr>
              <a:buChar char="•"/>
              <a:tabLst>
                <a:tab pos="328609" algn="l"/>
              </a:tabLst>
            </a:pP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Encapsulates</a:t>
            </a:r>
            <a:r>
              <a:rPr lang="en-GB" sz="1756" kern="1200" spc="-23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sequence</a:t>
            </a:r>
            <a:r>
              <a:rPr lang="en-GB" sz="1756" kern="1200" spc="-12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of</a:t>
            </a:r>
            <a:r>
              <a:rPr lang="en-GB" sz="1756" kern="1200" spc="-12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operations</a:t>
            </a:r>
            <a:r>
              <a:rPr lang="en-GB" sz="1756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to</a:t>
            </a:r>
            <a:r>
              <a:rPr lang="en-GB" sz="1756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behave</a:t>
            </a:r>
            <a:r>
              <a:rPr lang="en-GB" sz="1756" kern="1200" spc="-15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756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atomically</a:t>
            </a:r>
            <a:endParaRPr lang="en-GB" sz="1756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858945" lvl="1" indent="-181900" defTabSz="786384">
              <a:spcBef>
                <a:spcPts val="319"/>
              </a:spcBef>
              <a:buSzPct val="45238"/>
              <a:buFont typeface="Calibri"/>
              <a:buChar char="●"/>
              <a:tabLst>
                <a:tab pos="858945" algn="l"/>
              </a:tabLst>
            </a:pPr>
            <a:r>
              <a:rPr lang="en-GB" sz="1639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e.g.,</a:t>
            </a:r>
            <a:r>
              <a:rPr lang="en-GB" sz="1639" kern="1200" spc="-28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39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transferring</a:t>
            </a:r>
            <a:r>
              <a:rPr lang="en-GB" sz="1639" kern="1200" spc="-2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39" kern="1200" spc="-15">
                <a:solidFill>
                  <a:schemeClr val="tx1"/>
                </a:solidFill>
                <a:latin typeface="Arial"/>
                <a:ea typeface="+mn-ea"/>
                <a:cs typeface="Arial"/>
              </a:rPr>
              <a:t>funds</a:t>
            </a:r>
            <a:endParaRPr lang="en-GB" sz="1906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vert="horz" lIns="0" tIns="11526" rIns="0" bIns="0" rtlCol="0" anchor="ctr">
            <a:normAutofit/>
          </a:bodyPr>
          <a:lstStyle/>
          <a:p>
            <a:pPr marL="11527">
              <a:spcBef>
                <a:spcPts val="91"/>
              </a:spcBef>
            </a:pPr>
            <a:r>
              <a:rPr spc="-18" dirty="0"/>
              <a:t>Characteristics</a:t>
            </a:r>
            <a:r>
              <a:rPr spc="-68" dirty="0"/>
              <a:t> </a:t>
            </a:r>
            <a:r>
              <a:rPr dirty="0"/>
              <a:t>of</a:t>
            </a:r>
            <a:r>
              <a:rPr spc="-64" dirty="0"/>
              <a:t> </a:t>
            </a:r>
            <a:r>
              <a:rPr dirty="0"/>
              <a:t>the</a:t>
            </a:r>
            <a:r>
              <a:rPr spc="-73" dirty="0"/>
              <a:t> </a:t>
            </a:r>
            <a:r>
              <a:rPr dirty="0"/>
              <a:t>Database</a:t>
            </a:r>
            <a:r>
              <a:rPr spc="-73" dirty="0"/>
              <a:t> </a:t>
            </a:r>
            <a:r>
              <a:rPr spc="-9" dirty="0"/>
              <a:t>Approach</a:t>
            </a:r>
            <a:endParaRPr lang="en-US" spc="-9"/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4334723" y="5642286"/>
            <a:ext cx="3092029" cy="22186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452" defTabSz="749808">
              <a:lnSpc>
                <a:spcPts val="781"/>
              </a:lnSpc>
              <a:spcAft>
                <a:spcPts val="600"/>
              </a:spcAft>
            </a:pPr>
            <a:r>
              <a:rPr sz="1476" kern="1200" spc="-7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</a:t>
            </a:r>
            <a:r>
              <a:rPr sz="1476" kern="1200" spc="1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sz="1476" kern="1200" spc="-7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Technology</a:t>
            </a:r>
          </a:p>
          <a:p>
            <a:pPr marL="9452" defTabSz="749808">
              <a:spcAft>
                <a:spcPts val="600"/>
              </a:spcAft>
            </a:pPr>
            <a:r>
              <a:rPr sz="1476" kern="1200" spc="-15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 </a:t>
            </a:r>
            <a:r>
              <a:rPr sz="14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1:</a:t>
            </a:r>
            <a:r>
              <a:rPr sz="1476" kern="1200" spc="-19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sz="1476" kern="1200" spc="-7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Introduction</a:t>
            </a:r>
            <a:endParaRPr spc="-9"/>
          </a:p>
        </p:txBody>
      </p:sp>
      <p:sp>
        <p:nvSpPr>
          <p:cNvPr id="8" name="object 8"/>
          <p:cNvSpPr txBox="1">
            <a:spLocks/>
          </p:cNvSpPr>
          <p:nvPr/>
        </p:nvSpPr>
        <p:spPr>
          <a:xfrm>
            <a:off x="7770310" y="5700128"/>
            <a:ext cx="2061353" cy="10618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8356" defTabSz="749808">
              <a:lnSpc>
                <a:spcPts val="781"/>
              </a:lnSpc>
              <a:spcAft>
                <a:spcPts val="600"/>
              </a:spcAft>
            </a:pPr>
            <a:fld id="{81D60167-4931-47E6-BA6A-407CBD079E47}" type="slidenum">
              <a:rPr sz="1476" kern="1200" spc="-19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marL="28356" defTabSz="749808">
                <a:lnSpc>
                  <a:spcPts val="781"/>
                </a:lnSpc>
                <a:spcAft>
                  <a:spcPts val="600"/>
                </a:spcAft>
              </a:pPr>
              <a:t>13</a:t>
            </a:fld>
            <a:endParaRPr spc="-23"/>
          </a:p>
        </p:txBody>
      </p:sp>
      <p:sp>
        <p:nvSpPr>
          <p:cNvPr id="3" name="object 3"/>
          <p:cNvSpPr txBox="1"/>
          <p:nvPr/>
        </p:nvSpPr>
        <p:spPr>
          <a:xfrm>
            <a:off x="1907861" y="1825625"/>
            <a:ext cx="5944521" cy="1676318"/>
          </a:xfrm>
          <a:prstGeom prst="rect">
            <a:avLst/>
          </a:prstGeom>
        </p:spPr>
        <p:txBody>
          <a:bodyPr vert="horz" wrap="square" lIns="0" tIns="76648" rIns="0" bIns="0" rtlCol="0">
            <a:spAutoFit/>
          </a:bodyPr>
          <a:lstStyle/>
          <a:p>
            <a:pPr marL="28356" defTabSz="749808">
              <a:spcBef>
                <a:spcPts val="495"/>
              </a:spcBef>
              <a:tabLst>
                <a:tab pos="224479" algn="l"/>
              </a:tabLst>
            </a:pPr>
            <a:r>
              <a:rPr lang="en-GB" sz="2400" kern="1200" spc="-139" baseline="5167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</a:t>
            </a:r>
            <a:r>
              <a:rPr lang="en-GB" sz="2400" kern="1200" baseline="5167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	</a:t>
            </a:r>
            <a:r>
              <a:rPr lang="en-GB" sz="160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Data</a:t>
            </a:r>
            <a:r>
              <a:rPr lang="en-GB" sz="1600" kern="1200" spc="-4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0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is</a:t>
            </a:r>
            <a:r>
              <a:rPr lang="en-GB" sz="1600" kern="1200" spc="4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00" b="1" kern="1200" spc="-7">
                <a:solidFill>
                  <a:schemeClr val="tx1"/>
                </a:solidFill>
                <a:latin typeface="Arial"/>
                <a:ea typeface="+mn-ea"/>
                <a:cs typeface="Arial"/>
              </a:rPr>
              <a:t>self-describing</a:t>
            </a:r>
            <a:endParaRPr lang="en-GB" sz="1600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290168" marR="22684" indent="-103969" defTabSz="749808">
              <a:spcBef>
                <a:spcPts val="424"/>
              </a:spcBef>
              <a:buClr>
                <a:srgbClr val="D0272D"/>
              </a:buClr>
              <a:buChar char="•"/>
              <a:tabLst>
                <a:tab pos="290168" algn="l"/>
              </a:tabLst>
            </a:pPr>
            <a:r>
              <a:rPr lang="en-GB" sz="160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Database</a:t>
            </a:r>
            <a:r>
              <a:rPr lang="en-GB" sz="1600" kern="1200" spc="-11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0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system</a:t>
            </a:r>
            <a:r>
              <a:rPr lang="en-GB" sz="1600" kern="1200" spc="-11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0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contains</a:t>
            </a:r>
            <a:r>
              <a:rPr lang="en-GB" sz="1600" kern="1200" spc="-7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0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a</a:t>
            </a:r>
            <a:r>
              <a:rPr lang="en-GB" sz="1600" kern="1200" spc="-15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00" i="1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database</a:t>
            </a:r>
            <a:r>
              <a:rPr lang="en-GB" sz="1600" i="1" kern="1200" spc="-7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00" i="1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catalog</a:t>
            </a:r>
            <a:r>
              <a:rPr lang="en-GB" sz="1600" i="1" kern="1200" spc="-19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0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with</a:t>
            </a:r>
            <a:r>
              <a:rPr lang="en-GB" sz="1600" kern="1200" spc="-7">
                <a:solidFill>
                  <a:schemeClr val="tx1"/>
                </a:solidFill>
                <a:latin typeface="Arial"/>
                <a:ea typeface="+mn-ea"/>
                <a:cs typeface="Arial"/>
              </a:rPr>
              <a:t> meta-</a:t>
            </a:r>
            <a:r>
              <a:rPr lang="en-GB" sz="1600" kern="1200" spc="-15">
                <a:solidFill>
                  <a:schemeClr val="tx1"/>
                </a:solidFill>
                <a:latin typeface="Arial"/>
                <a:ea typeface="+mn-ea"/>
                <a:cs typeface="Arial"/>
              </a:rPr>
              <a:t>data </a:t>
            </a:r>
            <a:r>
              <a:rPr lang="en-GB" sz="160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that</a:t>
            </a:r>
            <a:r>
              <a:rPr lang="en-GB" sz="1600" kern="1200" spc="-15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0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describes</a:t>
            </a:r>
            <a:r>
              <a:rPr lang="en-GB" sz="1600" kern="1200" spc="-7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0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structure</a:t>
            </a:r>
            <a:r>
              <a:rPr lang="en-GB" sz="1600" kern="1200" spc="-7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0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and</a:t>
            </a:r>
            <a:r>
              <a:rPr lang="en-GB" sz="1600" kern="1200" spc="-11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0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constraints</a:t>
            </a:r>
            <a:r>
              <a:rPr lang="en-GB" sz="1600" kern="1200" spc="-7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0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of</a:t>
            </a:r>
            <a:r>
              <a:rPr lang="en-GB" sz="1600" kern="1200" spc="-11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0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the</a:t>
            </a:r>
            <a:r>
              <a:rPr lang="en-GB" sz="1600" kern="1200" spc="-7">
                <a:solidFill>
                  <a:schemeClr val="tx1"/>
                </a:solidFill>
                <a:latin typeface="Arial"/>
                <a:ea typeface="+mn-ea"/>
                <a:cs typeface="Arial"/>
              </a:rPr>
              <a:t> database(s)</a:t>
            </a:r>
            <a:endParaRPr lang="en-GB" sz="1600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290168" marR="240075" indent="-103969" defTabSz="749808">
              <a:spcBef>
                <a:spcPts val="298"/>
              </a:spcBef>
              <a:buClr>
                <a:srgbClr val="D0272D"/>
              </a:buClr>
              <a:buChar char="•"/>
              <a:tabLst>
                <a:tab pos="290168" algn="l"/>
              </a:tabLst>
            </a:pPr>
            <a:r>
              <a:rPr lang="en-GB" sz="160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Database</a:t>
            </a:r>
            <a:r>
              <a:rPr lang="en-GB" sz="1600" kern="1200" spc="-19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0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catalog</a:t>
            </a:r>
            <a:r>
              <a:rPr lang="en-GB" sz="1600" kern="1200" spc="-15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0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used</a:t>
            </a:r>
            <a:r>
              <a:rPr lang="en-GB" sz="1600" kern="1200" spc="-19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0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by</a:t>
            </a:r>
            <a:r>
              <a:rPr lang="en-GB" sz="1600" kern="1200" spc="-19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88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DBMS,</a:t>
            </a:r>
            <a:r>
              <a:rPr lang="en-GB" sz="1488" kern="1200" spc="-7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88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and</a:t>
            </a:r>
            <a:r>
              <a:rPr lang="en-GB" sz="1488" kern="1200" spc="-11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88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by</a:t>
            </a:r>
            <a:r>
              <a:rPr lang="en-GB" sz="1488" kern="1200" spc="-11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88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DB</a:t>
            </a:r>
            <a:r>
              <a:rPr lang="en-GB" sz="1488" kern="1200" spc="-4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88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users</a:t>
            </a:r>
            <a:r>
              <a:rPr lang="en-GB" sz="1488" kern="1200" spc="-7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88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who</a:t>
            </a:r>
            <a:r>
              <a:rPr lang="en-GB" sz="1488" kern="1200" spc="-11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88" kern="1200" spc="-15">
                <a:solidFill>
                  <a:schemeClr val="tx1"/>
                </a:solidFill>
                <a:latin typeface="Arial"/>
                <a:ea typeface="+mn-ea"/>
                <a:cs typeface="Arial"/>
              </a:rPr>
              <a:t>need </a:t>
            </a:r>
            <a:r>
              <a:rPr lang="en-GB" sz="1488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information</a:t>
            </a:r>
            <a:r>
              <a:rPr lang="en-GB" sz="1488" kern="1200" spc="-26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88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about</a:t>
            </a:r>
            <a:r>
              <a:rPr lang="en-GB" sz="1488" kern="1200" spc="-19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88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DB</a:t>
            </a:r>
            <a:r>
              <a:rPr lang="en-GB" sz="1488" kern="1200" spc="-22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88" kern="1200" spc="-7">
                <a:solidFill>
                  <a:schemeClr val="tx1"/>
                </a:solidFill>
                <a:latin typeface="Arial"/>
                <a:ea typeface="+mn-ea"/>
                <a:cs typeface="Arial"/>
              </a:rPr>
              <a:t>structure</a:t>
            </a:r>
            <a:endParaRPr lang="en-GB" sz="1488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290168" indent="-103969" defTabSz="749808">
              <a:spcBef>
                <a:spcPts val="290"/>
              </a:spcBef>
              <a:buClr>
                <a:srgbClr val="D0272D"/>
              </a:buClr>
              <a:buChar char="•"/>
              <a:tabLst>
                <a:tab pos="290168" algn="l"/>
              </a:tabLst>
            </a:pPr>
            <a:r>
              <a:rPr lang="en-GB" sz="1600" kern="1200" spc="-7">
                <a:solidFill>
                  <a:schemeClr val="tx1"/>
                </a:solidFill>
                <a:latin typeface="Arial"/>
                <a:ea typeface="+mn-ea"/>
                <a:cs typeface="Arial"/>
              </a:rPr>
              <a:t>Example:</a:t>
            </a:r>
            <a:endParaRPr lang="en-GB" sz="1951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6121" y="3805753"/>
            <a:ext cx="2344773" cy="146251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37585" y="3192989"/>
            <a:ext cx="3958561" cy="266544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656332" y="5938596"/>
            <a:ext cx="3613570" cy="12532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9452" defTabSz="749808">
              <a:spcBef>
                <a:spcPts val="75"/>
              </a:spcBef>
            </a:pPr>
            <a:r>
              <a:rPr lang="en-GB" sz="745" kern="1200" spc="-7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Example</a:t>
            </a:r>
            <a:r>
              <a:rPr lang="en-GB" sz="745" kern="1200" spc="-15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GB" sz="745" kern="1200" spc="-7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from</a:t>
            </a:r>
            <a:r>
              <a:rPr lang="en-GB" sz="745" kern="1200" spc="-11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GB" sz="745" kern="1200" spc="-7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“Fundamentals</a:t>
            </a:r>
            <a:r>
              <a:rPr lang="en-GB" sz="745" kern="1200" spc="-11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GB" sz="745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of</a:t>
            </a:r>
            <a:r>
              <a:rPr lang="en-GB" sz="745" kern="1200" spc="-4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GB" sz="745" kern="1200" spc="-7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Database Systems”</a:t>
            </a:r>
            <a:r>
              <a:rPr lang="en-GB" sz="745" kern="1200" spc="-11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GB" sz="745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by Elmasri and </a:t>
            </a:r>
            <a:r>
              <a:rPr lang="en-GB" sz="745" kern="1200" spc="-7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Navathe,</a:t>
            </a:r>
            <a:r>
              <a:rPr lang="en-GB" sz="745" kern="1200" spc="-4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GB" sz="745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Addison</a:t>
            </a:r>
            <a:r>
              <a:rPr lang="en-GB" sz="745" kern="1200" spc="4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GB" sz="745" kern="1200" spc="-7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Wesley.</a:t>
            </a:r>
            <a:endParaRPr lang="en-GB" sz="908">
              <a:latin typeface="Calibri"/>
              <a:cs typeface="Calibri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/>
        <p:txBody>
          <a:bodyPr vert="horz" lIns="0" tIns="11526" rIns="0" bIns="0" rtlCol="0" anchor="t">
            <a:normAutofit/>
          </a:bodyPr>
          <a:lstStyle/>
          <a:p>
            <a:pPr marL="11527">
              <a:spcBef>
                <a:spcPts val="91"/>
              </a:spcBef>
            </a:pPr>
            <a:r>
              <a:rPr lang="en-US" b="1"/>
              <a:t>Using</a:t>
            </a:r>
            <a:r>
              <a:rPr lang="en-US" b="1" spc="-82"/>
              <a:t> </a:t>
            </a:r>
            <a:r>
              <a:rPr lang="en-US" b="1"/>
              <a:t>a</a:t>
            </a:r>
            <a:r>
              <a:rPr lang="en-US" b="1" spc="-86"/>
              <a:t> </a:t>
            </a:r>
            <a:r>
              <a:rPr lang="en-US" b="1" spc="-9"/>
              <a:t>Database</a:t>
            </a:r>
            <a:r>
              <a:rPr lang="en-US" b="1" spc="-77"/>
              <a:t> </a:t>
            </a:r>
            <a:r>
              <a:rPr lang="en-US" b="1" spc="-9"/>
              <a:t>System</a:t>
            </a: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vert="horz" lIns="0" tIns="11526" rIns="0" bIns="0" rtlCol="0" anchor="ctr">
            <a:normAutofit/>
          </a:bodyPr>
          <a:lstStyle/>
          <a:p>
            <a:pPr marL="11527">
              <a:spcBef>
                <a:spcPts val="91"/>
              </a:spcBef>
            </a:pPr>
            <a:r>
              <a:rPr dirty="0"/>
              <a:t>Defining</a:t>
            </a:r>
            <a:r>
              <a:rPr spc="-59" dirty="0"/>
              <a:t> </a:t>
            </a:r>
            <a:r>
              <a:rPr dirty="0"/>
              <a:t>a</a:t>
            </a:r>
            <a:r>
              <a:rPr spc="-59" dirty="0"/>
              <a:t> </a:t>
            </a:r>
            <a:r>
              <a:rPr spc="-9" dirty="0"/>
              <a:t>Database</a:t>
            </a:r>
            <a:endParaRPr lang="en-US" spc="-9"/>
          </a:p>
        </p:txBody>
      </p:sp>
      <p:sp>
        <p:nvSpPr>
          <p:cNvPr id="8" name="object 8"/>
          <p:cNvSpPr txBox="1">
            <a:spLocks/>
          </p:cNvSpPr>
          <p:nvPr/>
        </p:nvSpPr>
        <p:spPr>
          <a:xfrm>
            <a:off x="4232466" y="5806306"/>
            <a:ext cx="3254859" cy="23354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0028" defTabSz="795528">
              <a:lnSpc>
                <a:spcPts val="829"/>
              </a:lnSpc>
              <a:spcAft>
                <a:spcPts val="600"/>
              </a:spcAft>
            </a:pPr>
            <a:r>
              <a:rPr sz="1566" kern="1200" spc="-8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</a:t>
            </a:r>
            <a:r>
              <a:rPr sz="1566" kern="1200" spc="16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sz="1566" kern="1200" spc="-8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Technology</a:t>
            </a:r>
          </a:p>
          <a:p>
            <a:pPr marL="10028" defTabSz="795528">
              <a:spcAft>
                <a:spcPts val="600"/>
              </a:spcAft>
            </a:pPr>
            <a:r>
              <a:rPr sz="1566" kern="1200" spc="-16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 </a:t>
            </a:r>
            <a:r>
              <a:rPr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1:</a:t>
            </a:r>
            <a:r>
              <a:rPr sz="1566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sz="1566" kern="1200" spc="-8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Introduction</a:t>
            </a:r>
            <a:endParaRPr spc="-9"/>
          </a:p>
        </p:txBody>
      </p:sp>
      <p:sp>
        <p:nvSpPr>
          <p:cNvPr id="9" name="object 9"/>
          <p:cNvSpPr txBox="1">
            <a:spLocks/>
          </p:cNvSpPr>
          <p:nvPr/>
        </p:nvSpPr>
        <p:spPr>
          <a:xfrm>
            <a:off x="7848976" y="5867194"/>
            <a:ext cx="2169906" cy="11177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0085" defTabSz="795528">
              <a:lnSpc>
                <a:spcPts val="829"/>
              </a:lnSpc>
              <a:spcAft>
                <a:spcPts val="600"/>
              </a:spcAft>
            </a:pPr>
            <a:fld id="{81D60167-4931-47E6-BA6A-407CBD079E47}" type="slidenum">
              <a:rPr sz="1566" kern="1200" spc="-2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marL="30085" defTabSz="795528">
                <a:lnSpc>
                  <a:spcPts val="829"/>
                </a:lnSpc>
                <a:spcAft>
                  <a:spcPts val="600"/>
                </a:spcAft>
              </a:pPr>
              <a:t>15</a:t>
            </a:fld>
            <a:endParaRPr spc="-23"/>
          </a:p>
        </p:txBody>
      </p:sp>
      <p:sp>
        <p:nvSpPr>
          <p:cNvPr id="3" name="object 3"/>
          <p:cNvSpPr txBox="1"/>
          <p:nvPr/>
        </p:nvSpPr>
        <p:spPr>
          <a:xfrm>
            <a:off x="1698901" y="1825625"/>
            <a:ext cx="113016" cy="25358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0028" defTabSz="795528">
              <a:spcBef>
                <a:spcPts val="79"/>
              </a:spcBef>
            </a:pPr>
            <a:r>
              <a:rPr lang="en-US" sz="1579" kern="1200" spc="-809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</a:t>
            </a:r>
            <a:endParaRPr lang="en-US" sz="1815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15891" y="1846721"/>
            <a:ext cx="5566412" cy="1505749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62676" marR="777677" defTabSz="795528">
              <a:lnSpc>
                <a:spcPct val="100400"/>
              </a:lnSpc>
              <a:spcBef>
                <a:spcPts val="71"/>
              </a:spcBef>
            </a:pPr>
            <a:r>
              <a:rPr lang="en-GB" sz="1579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Specifying</a:t>
            </a:r>
            <a:r>
              <a:rPr lang="en-GB" sz="1579" kern="1200" spc="-28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79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the</a:t>
            </a:r>
            <a:r>
              <a:rPr lang="en-GB" sz="1579" kern="1200" spc="-23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79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data</a:t>
            </a:r>
            <a:r>
              <a:rPr lang="en-GB" sz="1579" kern="1200" spc="-28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79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types,</a:t>
            </a:r>
            <a:r>
              <a:rPr lang="en-GB" sz="1579" kern="1200" spc="-36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79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structures,</a:t>
            </a:r>
            <a:r>
              <a:rPr lang="en-GB" sz="1579" kern="1200" spc="-36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79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and</a:t>
            </a:r>
            <a:r>
              <a:rPr lang="en-GB" sz="1579" kern="1200" spc="-28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79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constraints </a:t>
            </a:r>
            <a:r>
              <a:rPr lang="en-GB" sz="1579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of</a:t>
            </a:r>
            <a:r>
              <a:rPr lang="en-GB" sz="1579" kern="1200" spc="-28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79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the</a:t>
            </a:r>
            <a:r>
              <a:rPr lang="en-GB" sz="1579" kern="1200" spc="-16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79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data</a:t>
            </a:r>
            <a:r>
              <a:rPr lang="en-GB" sz="1579" kern="1200" spc="-16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79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to</a:t>
            </a:r>
            <a:r>
              <a:rPr lang="en-GB" sz="1579" kern="1200" spc="-12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79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be</a:t>
            </a:r>
            <a:r>
              <a:rPr lang="en-GB" sz="1579" kern="1200" spc="-16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79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stored</a:t>
            </a:r>
            <a:endParaRPr lang="en-GB" sz="1579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62676" defTabSz="795528">
              <a:spcBef>
                <a:spcPts val="773"/>
              </a:spcBef>
            </a:pPr>
            <a:r>
              <a:rPr lang="en-GB" sz="1579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Uses</a:t>
            </a:r>
            <a:r>
              <a:rPr lang="en-GB" sz="1579" kern="1200" spc="-51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79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a</a:t>
            </a:r>
            <a:r>
              <a:rPr lang="en-GB" sz="1579" kern="1200" spc="-44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79" i="1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Data</a:t>
            </a:r>
            <a:r>
              <a:rPr lang="en-GB" sz="1579" i="1" kern="1200" spc="-39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79" i="1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Definition</a:t>
            </a:r>
            <a:r>
              <a:rPr lang="en-GB" sz="1579" i="1" kern="1200" spc="-44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79" i="1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Language</a:t>
            </a:r>
            <a:r>
              <a:rPr lang="en-GB" sz="1579" i="1" kern="1200" spc="-39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79" i="1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(DDL)</a:t>
            </a:r>
            <a:endParaRPr lang="en-GB" sz="1579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62676" defTabSz="795528">
              <a:spcBef>
                <a:spcPts val="773"/>
              </a:spcBef>
            </a:pPr>
            <a:r>
              <a:rPr lang="en-GB" sz="1579" b="1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Meta-</a:t>
            </a:r>
            <a:r>
              <a:rPr lang="en-GB" sz="1579" b="1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data</a:t>
            </a:r>
            <a:r>
              <a:rPr lang="en-GB" sz="1579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:</a:t>
            </a:r>
            <a:r>
              <a:rPr lang="en-GB" sz="1579" kern="1200" spc="-44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79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Database</a:t>
            </a:r>
            <a:r>
              <a:rPr lang="en-GB" sz="1579" kern="1200" spc="-39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79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definition</a:t>
            </a:r>
            <a:r>
              <a:rPr lang="en-GB" sz="1579" kern="1200" spc="-36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79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or</a:t>
            </a:r>
            <a:r>
              <a:rPr lang="en-GB" sz="1579" kern="1200" spc="-36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79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descriptive</a:t>
            </a:r>
            <a:r>
              <a:rPr lang="en-GB" sz="1579" kern="1200" spc="-39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79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information</a:t>
            </a:r>
            <a:endParaRPr lang="en-GB" sz="1579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152427" indent="-142399" defTabSz="795528">
              <a:spcBef>
                <a:spcPts val="577"/>
              </a:spcBef>
              <a:buClr>
                <a:srgbClr val="D0272D"/>
              </a:buClr>
              <a:buChar char="•"/>
              <a:tabLst>
                <a:tab pos="152427" algn="l"/>
              </a:tabLst>
            </a:pPr>
            <a:r>
              <a:rPr lang="en-GB" sz="1579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Stored</a:t>
            </a:r>
            <a:r>
              <a:rPr lang="en-GB" sz="1579" kern="1200" spc="-28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79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by</a:t>
            </a:r>
            <a:r>
              <a:rPr lang="en-GB" sz="1579" kern="1200" spc="-2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79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the</a:t>
            </a:r>
            <a:r>
              <a:rPr lang="en-GB" sz="1579" kern="1200" spc="-28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79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DBMS</a:t>
            </a:r>
            <a:r>
              <a:rPr lang="en-GB" sz="1579" kern="1200" spc="-31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79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in</a:t>
            </a:r>
            <a:r>
              <a:rPr lang="en-GB" sz="1579" kern="1200" spc="-28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79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a</a:t>
            </a:r>
            <a:r>
              <a:rPr lang="en-GB" sz="1579" kern="1200" spc="-12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79" i="1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database</a:t>
            </a:r>
            <a:r>
              <a:rPr lang="en-GB" sz="1579" i="1" kern="1200" spc="-36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79" i="1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catalog</a:t>
            </a:r>
            <a:r>
              <a:rPr lang="en-GB" sz="1579" i="1" kern="1200" spc="-16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79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or</a:t>
            </a:r>
            <a:r>
              <a:rPr lang="en-GB" sz="1579" kern="1200" spc="-23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79" i="1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data</a:t>
            </a:r>
            <a:r>
              <a:rPr lang="en-GB" sz="1579" i="1" kern="1200" spc="-23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79" i="1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dictionary</a:t>
            </a:r>
            <a:endParaRPr lang="en-GB" sz="1815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8901" y="2308830"/>
            <a:ext cx="113016" cy="714319"/>
          </a:xfrm>
          <a:prstGeom prst="rect">
            <a:avLst/>
          </a:prstGeom>
        </p:spPr>
        <p:txBody>
          <a:bodyPr vert="horz" wrap="square" lIns="0" tIns="124481" rIns="0" bIns="0" rtlCol="0">
            <a:spAutoFit/>
          </a:bodyPr>
          <a:lstStyle/>
          <a:p>
            <a:pPr marL="10028" defTabSz="795528">
              <a:spcBef>
                <a:spcPts val="853"/>
              </a:spcBef>
            </a:pPr>
            <a:r>
              <a:rPr lang="en-US" sz="1579" kern="1200" spc="-809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</a:t>
            </a:r>
            <a:endParaRPr lang="en-US" sz="1579" kern="1200">
              <a:solidFill>
                <a:schemeClr val="tx1"/>
              </a:solidFill>
              <a:latin typeface="Calibri"/>
              <a:ea typeface="+mn-ea"/>
              <a:cs typeface="Calibri"/>
            </a:endParaRPr>
          </a:p>
          <a:p>
            <a:pPr marL="10028" defTabSz="795528">
              <a:spcBef>
                <a:spcPts val="773"/>
              </a:spcBef>
            </a:pPr>
            <a:r>
              <a:rPr lang="en-US" sz="1579" kern="1200" spc="-809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</a:t>
            </a:r>
            <a:endParaRPr lang="en-US" sz="1815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8901" y="3720274"/>
            <a:ext cx="113016" cy="25358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0028" defTabSz="795528">
              <a:spcBef>
                <a:spcPts val="79"/>
              </a:spcBef>
            </a:pPr>
            <a:r>
              <a:rPr lang="en-US" sz="1579" kern="1200" spc="-809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</a:t>
            </a:r>
            <a:endParaRPr lang="en-US" sz="1815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5891" y="3667031"/>
            <a:ext cx="4053504" cy="2076083"/>
          </a:xfrm>
          <a:prstGeom prst="rect">
            <a:avLst/>
          </a:prstGeom>
        </p:spPr>
        <p:txBody>
          <a:bodyPr vert="horz" wrap="square" lIns="0" tIns="96819" rIns="0" bIns="0" rtlCol="0">
            <a:spAutoFit/>
          </a:bodyPr>
          <a:lstStyle/>
          <a:p>
            <a:pPr marL="62676" defTabSz="795528">
              <a:spcBef>
                <a:spcPts val="663"/>
              </a:spcBef>
            </a:pPr>
            <a:r>
              <a:rPr lang="en-GB" sz="1579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Phases</a:t>
            </a:r>
            <a:r>
              <a:rPr lang="en-GB" sz="1579" kern="1200" spc="-31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79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for</a:t>
            </a:r>
            <a:r>
              <a:rPr lang="en-GB" sz="1579" kern="1200" spc="-36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79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designing</a:t>
            </a:r>
            <a:r>
              <a:rPr lang="en-GB" sz="1579" kern="1200" spc="-31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79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a</a:t>
            </a:r>
            <a:r>
              <a:rPr lang="en-GB" sz="1579" kern="1200" spc="-28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79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database:</a:t>
            </a:r>
            <a:endParaRPr lang="en-GB" sz="1579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152427" indent="-142399" defTabSz="795528">
              <a:spcBef>
                <a:spcPts val="585"/>
              </a:spcBef>
              <a:buClr>
                <a:srgbClr val="D0272D"/>
              </a:buClr>
              <a:buFont typeface="Arial"/>
              <a:buChar char="•"/>
              <a:tabLst>
                <a:tab pos="152427" algn="l"/>
              </a:tabLst>
            </a:pPr>
            <a:r>
              <a:rPr lang="en-GB" sz="1579" b="1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Requirements</a:t>
            </a:r>
            <a:r>
              <a:rPr lang="en-GB" sz="1579" b="1" kern="1200" spc="-56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79" b="1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specification</a:t>
            </a:r>
            <a:r>
              <a:rPr lang="en-GB" sz="1579" b="1" kern="1200" spc="-51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79" b="1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and</a:t>
            </a:r>
            <a:r>
              <a:rPr lang="en-GB" sz="1579" b="1" kern="1200" spc="-59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79" b="1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analysis</a:t>
            </a:r>
            <a:endParaRPr lang="en-GB" sz="1579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152427" indent="-142399" defTabSz="795528">
              <a:spcBef>
                <a:spcPts val="395"/>
              </a:spcBef>
              <a:buClr>
                <a:srgbClr val="D0272D"/>
              </a:buClr>
              <a:buFont typeface="Arial"/>
              <a:buChar char="•"/>
              <a:tabLst>
                <a:tab pos="152427" algn="l"/>
              </a:tabLst>
            </a:pPr>
            <a:r>
              <a:rPr lang="en-GB" sz="1579" b="1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Conceptual</a:t>
            </a:r>
            <a:r>
              <a:rPr lang="en-GB" sz="1579" b="1" kern="1200" spc="-83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79" b="1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design</a:t>
            </a:r>
            <a:endParaRPr lang="en-GB" sz="1579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694444" lvl="1" indent="-179001" defTabSz="795528">
              <a:spcBef>
                <a:spcPts val="386"/>
              </a:spcBef>
              <a:buClr>
                <a:srgbClr val="D0272D"/>
              </a:buClr>
              <a:buChar char="•"/>
              <a:tabLst>
                <a:tab pos="694444" algn="l"/>
              </a:tabLst>
            </a:pPr>
            <a:r>
              <a:rPr lang="en-GB" sz="1422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e.g.,</a:t>
            </a:r>
            <a:r>
              <a:rPr lang="en-GB" sz="1422" kern="1200" spc="-23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22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using</a:t>
            </a:r>
            <a:r>
              <a:rPr lang="en-GB" sz="1422" kern="1200" spc="-28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22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the</a:t>
            </a:r>
            <a:r>
              <a:rPr lang="en-GB" sz="1422" kern="1200" spc="-2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22" i="1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Entity-</a:t>
            </a:r>
            <a:r>
              <a:rPr lang="en-GB" sz="1422" i="1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Relationship</a:t>
            </a:r>
            <a:r>
              <a:rPr lang="en-GB" sz="1422" i="1" kern="1200" spc="-28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22" i="1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model</a:t>
            </a:r>
            <a:endParaRPr lang="en-GB" sz="1422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152427" indent="-142399" defTabSz="795528">
              <a:spcBef>
                <a:spcPts val="395"/>
              </a:spcBef>
              <a:buClr>
                <a:srgbClr val="D0272D"/>
              </a:buClr>
              <a:buFont typeface="Arial"/>
              <a:buChar char="•"/>
              <a:tabLst>
                <a:tab pos="152427" algn="l"/>
              </a:tabLst>
            </a:pPr>
            <a:r>
              <a:rPr lang="en-GB" sz="1579" b="1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Logical</a:t>
            </a:r>
            <a:r>
              <a:rPr lang="en-GB" sz="1579" b="1" kern="1200" spc="-64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79" b="1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design</a:t>
            </a:r>
            <a:endParaRPr lang="en-GB" sz="1579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694444" lvl="1" indent="-179001" defTabSz="795528">
              <a:spcBef>
                <a:spcPts val="395"/>
              </a:spcBef>
              <a:buClr>
                <a:srgbClr val="D0272D"/>
              </a:buClr>
              <a:buChar char="•"/>
              <a:tabLst>
                <a:tab pos="694444" algn="l"/>
              </a:tabLst>
            </a:pPr>
            <a:r>
              <a:rPr lang="en-GB" sz="1422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e.g.,</a:t>
            </a:r>
            <a:r>
              <a:rPr lang="en-GB" sz="1422" kern="1200" spc="-23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22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using</a:t>
            </a:r>
            <a:r>
              <a:rPr lang="en-GB" sz="1422" kern="1200" spc="-31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22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the</a:t>
            </a:r>
            <a:r>
              <a:rPr lang="en-GB" sz="1422" kern="1200" spc="-23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22" i="1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relational</a:t>
            </a:r>
            <a:r>
              <a:rPr lang="en-GB" sz="1422" i="1" kern="1200" spc="-28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422" i="1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model</a:t>
            </a:r>
            <a:endParaRPr lang="en-GB" sz="1422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152427" indent="-142399" defTabSz="795528">
              <a:spcBef>
                <a:spcPts val="386"/>
              </a:spcBef>
              <a:buClr>
                <a:srgbClr val="D0272D"/>
              </a:buClr>
              <a:buFont typeface="Arial"/>
              <a:buChar char="•"/>
              <a:tabLst>
                <a:tab pos="152427" algn="l"/>
              </a:tabLst>
            </a:pPr>
            <a:r>
              <a:rPr lang="en-GB" sz="1579" b="1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Physical</a:t>
            </a:r>
            <a:r>
              <a:rPr lang="en-GB" sz="1579" b="1" kern="1200" spc="-64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79" b="1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design</a:t>
            </a:r>
            <a:endParaRPr lang="en-GB" sz="1815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8B0DAB69-EF07-9C12-2B7D-84070025988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3844" y="203942"/>
            <a:ext cx="6849675" cy="5998815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A919F249-901D-416F-6FEE-706975CA3C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6784" y="834183"/>
            <a:ext cx="9973951" cy="51440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dirty="0"/>
              <a:t>Database</a:t>
            </a:r>
            <a:r>
              <a:rPr spc="-132" dirty="0"/>
              <a:t> </a:t>
            </a:r>
            <a:r>
              <a:rPr spc="-9" dirty="0"/>
              <a:t>System</a:t>
            </a:r>
            <a:r>
              <a:rPr spc="-123" dirty="0"/>
              <a:t> </a:t>
            </a:r>
            <a:r>
              <a:rPr dirty="0"/>
              <a:t>Design</a:t>
            </a:r>
            <a:r>
              <a:rPr spc="-123" dirty="0"/>
              <a:t> </a:t>
            </a:r>
            <a:r>
              <a:rPr spc="-9" dirty="0"/>
              <a:t>Process</a:t>
            </a:r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ADEE8EEA-06D7-6BB1-1F01-6840A6217BFF}"/>
              </a:ext>
            </a:extLst>
          </p:cNvPr>
          <p:cNvSpPr txBox="1">
            <a:spLocks/>
          </p:cNvSpPr>
          <p:nvPr/>
        </p:nvSpPr>
        <p:spPr>
          <a:xfrm>
            <a:off x="8591108" y="6028851"/>
            <a:ext cx="2489627" cy="12824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580">
              <a:lnSpc>
                <a:spcPts val="953"/>
              </a:lnSpc>
            </a:pPr>
            <a:fld id="{81D60167-4931-47E6-BA6A-407CBD079E47}" type="slidenum">
              <a:rPr lang="en-US" spc="-23" smtClean="0"/>
              <a:pPr marL="34580">
                <a:lnSpc>
                  <a:spcPts val="953"/>
                </a:lnSpc>
              </a:pPr>
              <a:t>16</a:t>
            </a:fld>
            <a:endParaRPr lang="en-US" spc="-23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CCB90ADC-8F43-C86D-F698-5F4E7C9AEE51}"/>
              </a:ext>
            </a:extLst>
          </p:cNvPr>
          <p:cNvSpPr/>
          <p:nvPr/>
        </p:nvSpPr>
        <p:spPr>
          <a:xfrm>
            <a:off x="3057451" y="158496"/>
            <a:ext cx="6866068" cy="4331490"/>
          </a:xfrm>
          <a:custGeom>
            <a:avLst/>
            <a:gdLst/>
            <a:ahLst/>
            <a:cxnLst/>
            <a:rect l="l" t="t" r="r" b="b"/>
            <a:pathLst>
              <a:path w="7565390" h="4772660">
                <a:moveTo>
                  <a:pt x="2024380" y="3599180"/>
                </a:moveTo>
                <a:lnTo>
                  <a:pt x="0" y="3599180"/>
                </a:lnTo>
                <a:lnTo>
                  <a:pt x="0" y="3600450"/>
                </a:lnTo>
                <a:lnTo>
                  <a:pt x="0" y="4772660"/>
                </a:lnTo>
                <a:lnTo>
                  <a:pt x="1012190" y="4772660"/>
                </a:lnTo>
                <a:lnTo>
                  <a:pt x="1013460" y="4772660"/>
                </a:lnTo>
                <a:lnTo>
                  <a:pt x="2024380" y="4772660"/>
                </a:lnTo>
                <a:lnTo>
                  <a:pt x="2024380" y="3600450"/>
                </a:lnTo>
                <a:lnTo>
                  <a:pt x="2024380" y="3599180"/>
                </a:lnTo>
                <a:close/>
              </a:path>
              <a:path w="7565390" h="4772660">
                <a:moveTo>
                  <a:pt x="7565390" y="0"/>
                </a:moveTo>
                <a:lnTo>
                  <a:pt x="6932930" y="0"/>
                </a:lnTo>
                <a:lnTo>
                  <a:pt x="6932930" y="1089660"/>
                </a:lnTo>
                <a:lnTo>
                  <a:pt x="7565390" y="1089660"/>
                </a:lnTo>
                <a:lnTo>
                  <a:pt x="75653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549D0563-EEE9-E079-6E3F-2771048C7090}"/>
              </a:ext>
            </a:extLst>
          </p:cNvPr>
          <p:cNvSpPr txBox="1"/>
          <p:nvPr/>
        </p:nvSpPr>
        <p:spPr>
          <a:xfrm>
            <a:off x="1534861" y="1390630"/>
            <a:ext cx="129668" cy="29094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815" spc="-930" dirty="0">
                <a:latin typeface="Calibri"/>
                <a:cs typeface="Calibri"/>
              </a:rPr>
              <a:t></a:t>
            </a:r>
            <a:endParaRPr sz="1815">
              <a:latin typeface="Calibri"/>
              <a:cs typeface="Calibri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78099FE2-08F9-A4FE-717F-CC00C08E25B4}"/>
              </a:ext>
            </a:extLst>
          </p:cNvPr>
          <p:cNvSpPr txBox="1"/>
          <p:nvPr/>
        </p:nvSpPr>
        <p:spPr>
          <a:xfrm>
            <a:off x="1846063" y="1413683"/>
            <a:ext cx="2022822" cy="29094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815" spc="-18" dirty="0">
                <a:latin typeface="Arial"/>
                <a:cs typeface="Arial"/>
              </a:rPr>
              <a:t>Two</a:t>
            </a:r>
            <a:r>
              <a:rPr sz="1815" spc="-64" dirty="0">
                <a:latin typeface="Arial"/>
                <a:cs typeface="Arial"/>
              </a:rPr>
              <a:t> </a:t>
            </a:r>
            <a:r>
              <a:rPr sz="1815" dirty="0">
                <a:latin typeface="Arial"/>
                <a:cs typeface="Arial"/>
              </a:rPr>
              <a:t>main</a:t>
            </a:r>
            <a:r>
              <a:rPr sz="1815" spc="-64" dirty="0">
                <a:latin typeface="Arial"/>
                <a:cs typeface="Arial"/>
              </a:rPr>
              <a:t> </a:t>
            </a:r>
            <a:r>
              <a:rPr sz="1815" spc="-9" dirty="0">
                <a:latin typeface="Arial"/>
                <a:cs typeface="Arial"/>
              </a:rPr>
              <a:t>activities:</a:t>
            </a:r>
            <a:endParaRPr sz="1815">
              <a:latin typeface="Arial"/>
              <a:cs typeface="Arial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8AB8B328-432A-7631-E999-E8F84ECD1A7A}"/>
              </a:ext>
            </a:extLst>
          </p:cNvPr>
          <p:cNvSpPr txBox="1"/>
          <p:nvPr/>
        </p:nvSpPr>
        <p:spPr>
          <a:xfrm>
            <a:off x="1783823" y="1886250"/>
            <a:ext cx="2252190" cy="356004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75779" marR="78380" indent="-164829">
              <a:lnSpc>
                <a:spcPct val="110000"/>
              </a:lnSpc>
              <a:spcBef>
                <a:spcPts val="91"/>
              </a:spcBef>
              <a:buClr>
                <a:srgbClr val="D0272D"/>
              </a:buClr>
              <a:buFont typeface="Arial"/>
              <a:buChar char="•"/>
              <a:tabLst>
                <a:tab pos="176932" algn="l"/>
              </a:tabLst>
            </a:pPr>
            <a:r>
              <a:rPr sz="1815" b="1" dirty="0">
                <a:latin typeface="Arial"/>
                <a:cs typeface="Arial"/>
              </a:rPr>
              <a:t>Database</a:t>
            </a:r>
            <a:r>
              <a:rPr sz="1815" b="1" spc="-82" dirty="0">
                <a:latin typeface="Arial"/>
                <a:cs typeface="Arial"/>
              </a:rPr>
              <a:t> </a:t>
            </a:r>
            <a:r>
              <a:rPr sz="1815" b="1" spc="-9" dirty="0">
                <a:latin typeface="Arial"/>
                <a:cs typeface="Arial"/>
              </a:rPr>
              <a:t>design 	</a:t>
            </a:r>
            <a:r>
              <a:rPr sz="1815" dirty="0">
                <a:latin typeface="Arial"/>
                <a:cs typeface="Arial"/>
              </a:rPr>
              <a:t>focuses</a:t>
            </a:r>
            <a:r>
              <a:rPr sz="1815" spc="-32" dirty="0">
                <a:latin typeface="Arial"/>
                <a:cs typeface="Arial"/>
              </a:rPr>
              <a:t> </a:t>
            </a:r>
            <a:r>
              <a:rPr sz="1815" dirty="0">
                <a:latin typeface="Arial"/>
                <a:cs typeface="Arial"/>
              </a:rPr>
              <a:t>on</a:t>
            </a:r>
            <a:r>
              <a:rPr sz="1815" spc="-27" dirty="0">
                <a:latin typeface="Arial"/>
                <a:cs typeface="Arial"/>
              </a:rPr>
              <a:t> </a:t>
            </a:r>
            <a:r>
              <a:rPr sz="1815" spc="-9" dirty="0">
                <a:latin typeface="Arial"/>
                <a:cs typeface="Arial"/>
              </a:rPr>
              <a:t>defining 	</a:t>
            </a:r>
            <a:r>
              <a:rPr sz="1815" dirty="0">
                <a:latin typeface="Arial"/>
                <a:cs typeface="Arial"/>
              </a:rPr>
              <a:t>the</a:t>
            </a:r>
            <a:r>
              <a:rPr sz="1815" spc="-32" dirty="0">
                <a:latin typeface="Arial"/>
                <a:cs typeface="Arial"/>
              </a:rPr>
              <a:t> </a:t>
            </a:r>
            <a:r>
              <a:rPr sz="1815" spc="-9" dirty="0">
                <a:latin typeface="Arial"/>
                <a:cs typeface="Arial"/>
              </a:rPr>
              <a:t>database</a:t>
            </a:r>
            <a:endParaRPr sz="1815">
              <a:latin typeface="Arial"/>
              <a:cs typeface="Arial"/>
            </a:endParaRPr>
          </a:p>
          <a:p>
            <a:pPr marL="175779" marR="4611" indent="-164829">
              <a:lnSpc>
                <a:spcPct val="110000"/>
              </a:lnSpc>
              <a:spcBef>
                <a:spcPts val="1543"/>
              </a:spcBef>
              <a:buClr>
                <a:srgbClr val="D0272D"/>
              </a:buClr>
              <a:buFont typeface="Arial"/>
              <a:buChar char="•"/>
              <a:tabLst>
                <a:tab pos="176932" algn="l"/>
              </a:tabLst>
            </a:pPr>
            <a:r>
              <a:rPr sz="1815" b="1" dirty="0">
                <a:latin typeface="Arial"/>
                <a:cs typeface="Arial"/>
              </a:rPr>
              <a:t>Application</a:t>
            </a:r>
            <a:r>
              <a:rPr sz="1815" b="1" spc="-86" dirty="0">
                <a:latin typeface="Arial"/>
                <a:cs typeface="Arial"/>
              </a:rPr>
              <a:t> </a:t>
            </a:r>
            <a:r>
              <a:rPr sz="1815" b="1" spc="-9" dirty="0">
                <a:latin typeface="Arial"/>
                <a:cs typeface="Arial"/>
              </a:rPr>
              <a:t>design 	</a:t>
            </a:r>
            <a:r>
              <a:rPr sz="1815" dirty="0">
                <a:latin typeface="Arial"/>
                <a:cs typeface="Arial"/>
              </a:rPr>
              <a:t>focuses</a:t>
            </a:r>
            <a:r>
              <a:rPr sz="1815" spc="-32" dirty="0">
                <a:latin typeface="Arial"/>
                <a:cs typeface="Arial"/>
              </a:rPr>
              <a:t> </a:t>
            </a:r>
            <a:r>
              <a:rPr sz="1815" dirty="0">
                <a:latin typeface="Arial"/>
                <a:cs typeface="Arial"/>
              </a:rPr>
              <a:t>on</a:t>
            </a:r>
            <a:r>
              <a:rPr sz="1815" spc="-27" dirty="0">
                <a:latin typeface="Arial"/>
                <a:cs typeface="Arial"/>
              </a:rPr>
              <a:t> </a:t>
            </a:r>
            <a:r>
              <a:rPr sz="1815" spc="-23" dirty="0">
                <a:latin typeface="Arial"/>
                <a:cs typeface="Arial"/>
              </a:rPr>
              <a:t>the 	</a:t>
            </a:r>
            <a:r>
              <a:rPr sz="1815" dirty="0">
                <a:latin typeface="Arial"/>
                <a:cs typeface="Arial"/>
              </a:rPr>
              <a:t>programs</a:t>
            </a:r>
            <a:r>
              <a:rPr sz="1815" spc="-41" dirty="0">
                <a:latin typeface="Arial"/>
                <a:cs typeface="Arial"/>
              </a:rPr>
              <a:t> </a:t>
            </a:r>
            <a:r>
              <a:rPr sz="1815" spc="-23" dirty="0">
                <a:latin typeface="Arial"/>
                <a:cs typeface="Arial"/>
              </a:rPr>
              <a:t>and 	</a:t>
            </a:r>
            <a:r>
              <a:rPr sz="1815" dirty="0">
                <a:latin typeface="Arial"/>
                <a:cs typeface="Arial"/>
              </a:rPr>
              <a:t>interfaces</a:t>
            </a:r>
            <a:r>
              <a:rPr sz="1815" spc="-50" dirty="0">
                <a:latin typeface="Arial"/>
                <a:cs typeface="Arial"/>
              </a:rPr>
              <a:t> </a:t>
            </a:r>
            <a:r>
              <a:rPr sz="1815" spc="-18" dirty="0">
                <a:latin typeface="Arial"/>
                <a:cs typeface="Arial"/>
              </a:rPr>
              <a:t>that 	</a:t>
            </a:r>
            <a:r>
              <a:rPr sz="1815" dirty="0">
                <a:latin typeface="Arial"/>
                <a:cs typeface="Arial"/>
              </a:rPr>
              <a:t>access</a:t>
            </a:r>
            <a:r>
              <a:rPr sz="1815" spc="-18" dirty="0">
                <a:latin typeface="Arial"/>
                <a:cs typeface="Arial"/>
              </a:rPr>
              <a:t> </a:t>
            </a:r>
            <a:r>
              <a:rPr sz="1815" spc="-23" dirty="0">
                <a:latin typeface="Arial"/>
                <a:cs typeface="Arial"/>
              </a:rPr>
              <a:t>the 	</a:t>
            </a:r>
            <a:r>
              <a:rPr sz="1815" spc="-9" dirty="0">
                <a:latin typeface="Arial"/>
                <a:cs typeface="Arial"/>
              </a:rPr>
              <a:t>database</a:t>
            </a:r>
            <a:endParaRPr sz="1815">
              <a:latin typeface="Arial"/>
              <a:cs typeface="Arial"/>
            </a:endParaRPr>
          </a:p>
          <a:p>
            <a:pPr marL="240904" marR="556155" indent="-63396">
              <a:lnSpc>
                <a:spcPct val="110000"/>
              </a:lnSpc>
            </a:pPr>
            <a:r>
              <a:rPr sz="1815" dirty="0">
                <a:latin typeface="Arial"/>
                <a:cs typeface="Arial"/>
              </a:rPr>
              <a:t>(out</a:t>
            </a:r>
            <a:r>
              <a:rPr sz="1815" spc="-23" dirty="0">
                <a:latin typeface="Arial"/>
                <a:cs typeface="Arial"/>
              </a:rPr>
              <a:t> </a:t>
            </a:r>
            <a:r>
              <a:rPr sz="1815" dirty="0">
                <a:latin typeface="Arial"/>
                <a:cs typeface="Arial"/>
              </a:rPr>
              <a:t>of</a:t>
            </a:r>
            <a:r>
              <a:rPr sz="1815" spc="-23" dirty="0">
                <a:latin typeface="Arial"/>
                <a:cs typeface="Arial"/>
              </a:rPr>
              <a:t> </a:t>
            </a:r>
            <a:r>
              <a:rPr sz="1815" spc="-18" dirty="0">
                <a:latin typeface="Arial"/>
                <a:cs typeface="Arial"/>
              </a:rPr>
              <a:t>scope </a:t>
            </a:r>
            <a:r>
              <a:rPr sz="1815" dirty="0">
                <a:latin typeface="Arial"/>
                <a:cs typeface="Arial"/>
              </a:rPr>
              <a:t>of</a:t>
            </a:r>
            <a:r>
              <a:rPr sz="1815" spc="-23" dirty="0">
                <a:latin typeface="Arial"/>
                <a:cs typeface="Arial"/>
              </a:rPr>
              <a:t> </a:t>
            </a:r>
            <a:r>
              <a:rPr sz="1815" dirty="0">
                <a:latin typeface="Arial"/>
                <a:cs typeface="Arial"/>
              </a:rPr>
              <a:t>this</a:t>
            </a:r>
            <a:r>
              <a:rPr sz="1815" spc="-23" dirty="0">
                <a:latin typeface="Arial"/>
                <a:cs typeface="Arial"/>
              </a:rPr>
              <a:t> </a:t>
            </a:r>
            <a:r>
              <a:rPr sz="1815" spc="-9" dirty="0">
                <a:latin typeface="Arial"/>
                <a:cs typeface="Arial"/>
              </a:rPr>
              <a:t>lecture)</a:t>
            </a:r>
            <a:endParaRPr sz="1815">
              <a:latin typeface="Arial"/>
              <a:cs typeface="Arial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5AC782D8-DC00-CB9E-A1E1-93E848AA4B52}"/>
              </a:ext>
            </a:extLst>
          </p:cNvPr>
          <p:cNvSpPr txBox="1"/>
          <p:nvPr/>
        </p:nvSpPr>
        <p:spPr>
          <a:xfrm>
            <a:off x="4937350" y="6318018"/>
            <a:ext cx="4258876" cy="15135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908" spc="-9" dirty="0">
                <a:latin typeface="Calibri"/>
                <a:cs typeface="Calibri"/>
              </a:rPr>
              <a:t>Figure</a:t>
            </a:r>
            <a:r>
              <a:rPr sz="908" spc="-14" dirty="0">
                <a:latin typeface="Calibri"/>
                <a:cs typeface="Calibri"/>
              </a:rPr>
              <a:t> </a:t>
            </a:r>
            <a:r>
              <a:rPr sz="908" spc="-9" dirty="0">
                <a:latin typeface="Calibri"/>
                <a:cs typeface="Calibri"/>
              </a:rPr>
              <a:t>from</a:t>
            </a:r>
            <a:r>
              <a:rPr sz="908" spc="-14" dirty="0">
                <a:latin typeface="Calibri"/>
                <a:cs typeface="Calibri"/>
              </a:rPr>
              <a:t> </a:t>
            </a:r>
            <a:r>
              <a:rPr sz="908" spc="-9" dirty="0">
                <a:latin typeface="Calibri"/>
                <a:cs typeface="Calibri"/>
              </a:rPr>
              <a:t>“Fundamentals</a:t>
            </a:r>
            <a:r>
              <a:rPr sz="908" spc="-14" dirty="0">
                <a:latin typeface="Calibri"/>
                <a:cs typeface="Calibri"/>
              </a:rPr>
              <a:t> </a:t>
            </a:r>
            <a:r>
              <a:rPr sz="908" dirty="0">
                <a:latin typeface="Calibri"/>
                <a:cs typeface="Calibri"/>
              </a:rPr>
              <a:t>of</a:t>
            </a:r>
            <a:r>
              <a:rPr sz="908" spc="-9" dirty="0">
                <a:latin typeface="Calibri"/>
                <a:cs typeface="Calibri"/>
              </a:rPr>
              <a:t> Database</a:t>
            </a:r>
            <a:r>
              <a:rPr sz="908" spc="-14" dirty="0">
                <a:latin typeface="Calibri"/>
                <a:cs typeface="Calibri"/>
              </a:rPr>
              <a:t> </a:t>
            </a:r>
            <a:r>
              <a:rPr sz="908" spc="-9" dirty="0">
                <a:latin typeface="Calibri"/>
                <a:cs typeface="Calibri"/>
              </a:rPr>
              <a:t>Systems”</a:t>
            </a:r>
            <a:r>
              <a:rPr sz="908" spc="-5" dirty="0">
                <a:latin typeface="Calibri"/>
                <a:cs typeface="Calibri"/>
              </a:rPr>
              <a:t> </a:t>
            </a:r>
            <a:r>
              <a:rPr sz="908" dirty="0">
                <a:latin typeface="Calibri"/>
                <a:cs typeface="Calibri"/>
              </a:rPr>
              <a:t>by Elmasri</a:t>
            </a:r>
            <a:r>
              <a:rPr sz="908" spc="-5" dirty="0">
                <a:latin typeface="Calibri"/>
                <a:cs typeface="Calibri"/>
              </a:rPr>
              <a:t> </a:t>
            </a:r>
            <a:r>
              <a:rPr sz="908" dirty="0">
                <a:latin typeface="Calibri"/>
                <a:cs typeface="Calibri"/>
              </a:rPr>
              <a:t>and</a:t>
            </a:r>
            <a:r>
              <a:rPr sz="908" spc="-14" dirty="0">
                <a:latin typeface="Calibri"/>
                <a:cs typeface="Calibri"/>
              </a:rPr>
              <a:t> </a:t>
            </a:r>
            <a:r>
              <a:rPr sz="908" spc="-9" dirty="0">
                <a:latin typeface="Calibri"/>
                <a:cs typeface="Calibri"/>
              </a:rPr>
              <a:t>Navathe,</a:t>
            </a:r>
            <a:r>
              <a:rPr sz="908" spc="-5" dirty="0">
                <a:latin typeface="Calibri"/>
                <a:cs typeface="Calibri"/>
              </a:rPr>
              <a:t> </a:t>
            </a:r>
            <a:r>
              <a:rPr sz="908" dirty="0">
                <a:latin typeface="Calibri"/>
                <a:cs typeface="Calibri"/>
              </a:rPr>
              <a:t>Addison </a:t>
            </a:r>
            <a:r>
              <a:rPr sz="908" spc="-9" dirty="0">
                <a:latin typeface="Calibri"/>
                <a:cs typeface="Calibri"/>
              </a:rPr>
              <a:t>Wesley.</a:t>
            </a:r>
            <a:endParaRPr sz="908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750345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vert="horz" lIns="0" tIns="11526" rIns="0" bIns="0" rtlCol="0" anchor="ctr">
            <a:normAutofit/>
          </a:bodyPr>
          <a:lstStyle/>
          <a:p>
            <a:pPr marL="11527">
              <a:spcBef>
                <a:spcPts val="91"/>
              </a:spcBef>
            </a:pPr>
            <a:r>
              <a:rPr dirty="0"/>
              <a:t>Example</a:t>
            </a:r>
            <a:r>
              <a:rPr spc="-103" dirty="0"/>
              <a:t> </a:t>
            </a:r>
            <a:r>
              <a:rPr dirty="0"/>
              <a:t>of</a:t>
            </a:r>
            <a:r>
              <a:rPr spc="-91" dirty="0"/>
              <a:t> </a:t>
            </a:r>
            <a:r>
              <a:rPr dirty="0"/>
              <a:t>Data</a:t>
            </a:r>
            <a:r>
              <a:rPr spc="-91" dirty="0"/>
              <a:t> </a:t>
            </a:r>
            <a:r>
              <a:rPr spc="-9" dirty="0"/>
              <a:t>Requirements</a:t>
            </a:r>
            <a:endParaRPr lang="en-US" spc="-9"/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>
            <a:off x="4246423" y="5808239"/>
            <a:ext cx="3227927" cy="23161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913" defTabSz="786384">
              <a:lnSpc>
                <a:spcPts val="820"/>
              </a:lnSpc>
              <a:spcAft>
                <a:spcPts val="600"/>
              </a:spcAft>
            </a:pPr>
            <a:r>
              <a:rPr sz="1548" kern="1200" spc="-8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</a:t>
            </a:r>
            <a:r>
              <a:rPr sz="1548" kern="1200" spc="1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sz="1548" kern="1200" spc="-8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Technology</a:t>
            </a:r>
          </a:p>
          <a:p>
            <a:pPr marL="9913" defTabSz="786384">
              <a:spcAft>
                <a:spcPts val="600"/>
              </a:spcAft>
            </a:pPr>
            <a:r>
              <a:rPr sz="1548" kern="1200" spc="-15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 </a:t>
            </a:r>
            <a:r>
              <a:rPr sz="154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1:</a:t>
            </a:r>
            <a:r>
              <a:rPr sz="1548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sz="1548" kern="1200" spc="-8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Introduction</a:t>
            </a:r>
            <a:endParaRPr spc="-9"/>
          </a:p>
        </p:txBody>
      </p:sp>
      <p:sp>
        <p:nvSpPr>
          <p:cNvPr id="5" name="object 5"/>
          <p:cNvSpPr txBox="1">
            <a:spLocks/>
          </p:cNvSpPr>
          <p:nvPr/>
        </p:nvSpPr>
        <p:spPr>
          <a:xfrm>
            <a:off x="7833009" y="5868623"/>
            <a:ext cx="2151951" cy="11084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9739" defTabSz="786384">
              <a:lnSpc>
                <a:spcPts val="820"/>
              </a:lnSpc>
              <a:spcAft>
                <a:spcPts val="600"/>
              </a:spcAft>
            </a:pPr>
            <a:fld id="{81D60167-4931-47E6-BA6A-407CBD079E47}" type="slidenum">
              <a:rPr sz="1548" kern="1200" spc="-2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marL="29739" defTabSz="786384">
                <a:lnSpc>
                  <a:spcPts val="820"/>
                </a:lnSpc>
                <a:spcAft>
                  <a:spcPts val="600"/>
                </a:spcAft>
              </a:pPr>
              <a:t>17</a:t>
            </a:fld>
            <a:endParaRPr spc="-23"/>
          </a:p>
        </p:txBody>
      </p:sp>
      <p:sp>
        <p:nvSpPr>
          <p:cNvPr id="3" name="object 3"/>
          <p:cNvSpPr txBox="1"/>
          <p:nvPr/>
        </p:nvSpPr>
        <p:spPr>
          <a:xfrm>
            <a:off x="1732824" y="1825625"/>
            <a:ext cx="6279513" cy="3933541"/>
          </a:xfrm>
          <a:prstGeom prst="rect">
            <a:avLst/>
          </a:prstGeom>
        </p:spPr>
        <p:txBody>
          <a:bodyPr vert="horz" wrap="square" lIns="0" tIns="73767" rIns="0" bIns="0" rtlCol="0">
            <a:spAutoFit/>
          </a:bodyPr>
          <a:lstStyle/>
          <a:p>
            <a:pPr marL="9913" defTabSz="786384">
              <a:spcBef>
                <a:spcPts val="500"/>
              </a:spcBef>
            </a:pP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A</a:t>
            </a:r>
            <a:r>
              <a:rPr lang="en-GB" sz="1873" kern="1200" spc="-132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taxi</a:t>
            </a:r>
            <a:r>
              <a:rPr lang="en-GB" sz="1873" kern="1200" spc="-71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company</a:t>
            </a:r>
            <a:r>
              <a:rPr lang="en-GB" sz="1873" kern="1200" spc="-46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needs</a:t>
            </a:r>
            <a:r>
              <a:rPr lang="en-GB" sz="1873" kern="1200" spc="-51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to</a:t>
            </a:r>
            <a:r>
              <a:rPr lang="en-GB" sz="1873" kern="1200" spc="-51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model</a:t>
            </a:r>
            <a:r>
              <a:rPr lang="en-GB" sz="1873" kern="1200" spc="-51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their</a:t>
            </a:r>
            <a:r>
              <a:rPr lang="en-GB" sz="1873" kern="1200" spc="-39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activities.</a:t>
            </a:r>
            <a:endParaRPr lang="en-GB" sz="1873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9913" marR="44112" defTabSz="786384">
              <a:lnSpc>
                <a:spcPct val="79900"/>
              </a:lnSpc>
              <a:spcBef>
                <a:spcPts val="870"/>
              </a:spcBef>
            </a:pP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There</a:t>
            </a:r>
            <a:r>
              <a:rPr lang="en-GB" sz="1873" kern="1200" spc="-55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are</a:t>
            </a:r>
            <a:r>
              <a:rPr lang="en-GB" sz="1873" kern="1200" spc="-46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two</a:t>
            </a:r>
            <a:r>
              <a:rPr lang="en-GB" sz="1873" kern="1200" spc="-55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types</a:t>
            </a:r>
            <a:r>
              <a:rPr lang="en-GB" sz="1873" kern="1200" spc="-46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of</a:t>
            </a:r>
            <a:r>
              <a:rPr lang="en-GB" sz="1873" kern="1200" spc="-15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rgbClr val="000099"/>
                </a:solidFill>
                <a:latin typeface="Arial"/>
                <a:ea typeface="+mn-ea"/>
                <a:cs typeface="Arial"/>
              </a:rPr>
              <a:t>employees</a:t>
            </a:r>
            <a:r>
              <a:rPr lang="en-GB" sz="1873" kern="1200" spc="-46">
                <a:solidFill>
                  <a:srgbClr val="000099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in</a:t>
            </a:r>
            <a:r>
              <a:rPr lang="en-GB" sz="1873" kern="1200" spc="-51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the</a:t>
            </a:r>
            <a:r>
              <a:rPr lang="en-GB" sz="1873" kern="1200" spc="-55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company:</a:t>
            </a:r>
            <a:r>
              <a:rPr lang="en-GB" sz="1873" kern="1200" spc="-23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 spc="-8">
                <a:solidFill>
                  <a:srgbClr val="000099"/>
                </a:solidFill>
                <a:latin typeface="Arial"/>
                <a:ea typeface="+mn-ea"/>
                <a:cs typeface="Arial"/>
              </a:rPr>
              <a:t>drivers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and</a:t>
            </a:r>
            <a:r>
              <a:rPr lang="en-GB" sz="1873" kern="1200" spc="-46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rgbClr val="000099"/>
                </a:solidFill>
                <a:latin typeface="Arial"/>
                <a:ea typeface="+mn-ea"/>
                <a:cs typeface="Arial"/>
              </a:rPr>
              <a:t>operators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.</a:t>
            </a:r>
            <a:r>
              <a:rPr lang="en-GB" sz="1873" kern="1200" spc="-43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For</a:t>
            </a:r>
            <a:r>
              <a:rPr lang="en-GB" sz="1873" kern="1200" spc="-39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drivers</a:t>
            </a:r>
            <a:r>
              <a:rPr lang="en-GB" sz="1873" kern="1200" spc="-43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it</a:t>
            </a:r>
            <a:r>
              <a:rPr lang="en-GB" sz="1873" kern="1200" spc="-43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is</a:t>
            </a:r>
            <a:r>
              <a:rPr lang="en-GB" sz="1873" kern="1200" spc="-43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interesting</a:t>
            </a:r>
            <a:r>
              <a:rPr lang="en-GB" sz="1873" kern="1200" spc="-46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to</a:t>
            </a:r>
            <a:r>
              <a:rPr lang="en-GB" sz="1873" kern="1200" spc="-46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know</a:t>
            </a:r>
            <a:r>
              <a:rPr lang="en-GB" sz="1873" kern="1200" spc="-46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the</a:t>
            </a:r>
            <a:r>
              <a:rPr lang="en-GB" sz="1873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 spc="-15">
                <a:solidFill>
                  <a:srgbClr val="000099"/>
                </a:solidFill>
                <a:latin typeface="Arial"/>
                <a:ea typeface="+mn-ea"/>
                <a:cs typeface="Arial"/>
              </a:rPr>
              <a:t>date </a:t>
            </a:r>
            <a:r>
              <a:rPr lang="en-GB" sz="1873" kern="1200">
                <a:solidFill>
                  <a:srgbClr val="000099"/>
                </a:solidFill>
                <a:latin typeface="Arial"/>
                <a:ea typeface="+mn-ea"/>
                <a:cs typeface="Arial"/>
              </a:rPr>
              <a:t>of</a:t>
            </a:r>
            <a:r>
              <a:rPr lang="en-GB" sz="1873" kern="1200" spc="-46">
                <a:solidFill>
                  <a:srgbClr val="000099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rgbClr val="000099"/>
                </a:solidFill>
                <a:latin typeface="Arial"/>
                <a:ea typeface="+mn-ea"/>
                <a:cs typeface="Arial"/>
              </a:rPr>
              <a:t>issue</a:t>
            </a:r>
            <a:r>
              <a:rPr lang="en-GB" sz="1873" kern="1200" spc="-39">
                <a:solidFill>
                  <a:srgbClr val="000099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and</a:t>
            </a:r>
            <a:r>
              <a:rPr lang="en-GB" sz="1873" kern="1200" spc="-43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rgbClr val="00007C"/>
                </a:solidFill>
                <a:latin typeface="Arial"/>
                <a:ea typeface="+mn-ea"/>
                <a:cs typeface="Arial"/>
              </a:rPr>
              <a:t>type</a:t>
            </a:r>
            <a:r>
              <a:rPr lang="en-GB" sz="1873" kern="1200" spc="-43">
                <a:solidFill>
                  <a:srgbClr val="00007C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of</a:t>
            </a:r>
            <a:r>
              <a:rPr lang="en-GB" sz="1873" kern="1200" spc="-39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the</a:t>
            </a:r>
            <a:r>
              <a:rPr lang="en-GB" sz="1873" kern="1200" spc="-46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driving</a:t>
            </a:r>
            <a:r>
              <a:rPr lang="en-GB" sz="1873" kern="1200" spc="-46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license,</a:t>
            </a:r>
            <a:r>
              <a:rPr lang="en-GB" sz="1873" kern="1200" spc="-39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and</a:t>
            </a:r>
            <a:r>
              <a:rPr lang="en-GB" sz="1873" kern="1200" spc="-43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the</a:t>
            </a:r>
            <a:r>
              <a:rPr lang="en-GB" sz="1873" kern="1200" spc="-2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rgbClr val="000099"/>
                </a:solidFill>
                <a:latin typeface="Arial"/>
                <a:ea typeface="+mn-ea"/>
                <a:cs typeface="Arial"/>
              </a:rPr>
              <a:t>date</a:t>
            </a:r>
            <a:r>
              <a:rPr lang="en-GB" sz="1873" kern="1200" spc="-46">
                <a:solidFill>
                  <a:srgbClr val="000099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 spc="-20">
                <a:solidFill>
                  <a:srgbClr val="000099"/>
                </a:solidFill>
                <a:latin typeface="Arial"/>
                <a:ea typeface="+mn-ea"/>
                <a:cs typeface="Arial"/>
              </a:rPr>
              <a:t>of </a:t>
            </a:r>
            <a:r>
              <a:rPr lang="en-GB" sz="1873" kern="1200">
                <a:solidFill>
                  <a:srgbClr val="000099"/>
                </a:solidFill>
                <a:latin typeface="Arial"/>
                <a:ea typeface="+mn-ea"/>
                <a:cs typeface="Arial"/>
              </a:rPr>
              <a:t>issue</a:t>
            </a:r>
            <a:r>
              <a:rPr lang="en-GB" sz="1873" kern="1200" spc="-46">
                <a:solidFill>
                  <a:srgbClr val="000099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of</a:t>
            </a:r>
            <a:r>
              <a:rPr lang="en-GB" sz="1873" kern="1200" spc="-46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the</a:t>
            </a:r>
            <a:r>
              <a:rPr lang="en-GB" sz="1873" kern="1200" spc="-51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taxi</a:t>
            </a:r>
            <a:r>
              <a:rPr lang="en-GB" sz="1873" kern="1200" spc="-43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driver’s</a:t>
            </a:r>
            <a:r>
              <a:rPr lang="en-GB" sz="1873" kern="1200" spc="-46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certificate.</a:t>
            </a:r>
            <a:r>
              <a:rPr lang="en-GB" sz="1873" kern="1200" spc="-39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For</a:t>
            </a:r>
            <a:r>
              <a:rPr lang="en-GB" sz="1873" kern="1200" spc="-43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all</a:t>
            </a:r>
            <a:r>
              <a:rPr lang="en-GB" sz="1873" kern="1200" spc="-51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employees</a:t>
            </a:r>
            <a:r>
              <a:rPr lang="en-GB" sz="1873" kern="1200" spc="-46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it</a:t>
            </a:r>
            <a:r>
              <a:rPr lang="en-GB" sz="1873" kern="1200" spc="-39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 spc="-20">
                <a:solidFill>
                  <a:schemeClr val="tx1"/>
                </a:solidFill>
                <a:latin typeface="Arial"/>
                <a:ea typeface="+mn-ea"/>
                <a:cs typeface="Arial"/>
              </a:rPr>
              <a:t>is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interesting</a:t>
            </a:r>
            <a:r>
              <a:rPr lang="en-GB" sz="1873" kern="1200" spc="-66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to</a:t>
            </a:r>
            <a:r>
              <a:rPr lang="en-GB" sz="1873" kern="1200" spc="-71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know</a:t>
            </a:r>
            <a:r>
              <a:rPr lang="en-GB" sz="1873" kern="1200" spc="-71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their</a:t>
            </a:r>
            <a:r>
              <a:rPr lang="en-GB" sz="1873" kern="1200" spc="-35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rgbClr val="00007C"/>
                </a:solidFill>
                <a:latin typeface="Arial"/>
                <a:ea typeface="+mn-ea"/>
                <a:cs typeface="Arial"/>
              </a:rPr>
              <a:t>personal</a:t>
            </a:r>
            <a:r>
              <a:rPr lang="en-GB" sz="1873" kern="1200" spc="-66">
                <a:solidFill>
                  <a:srgbClr val="00007C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 spc="-15">
                <a:solidFill>
                  <a:srgbClr val="00007C"/>
                </a:solidFill>
                <a:latin typeface="Arial"/>
                <a:ea typeface="+mn-ea"/>
                <a:cs typeface="Arial"/>
              </a:rPr>
              <a:t>number,</a:t>
            </a:r>
            <a:r>
              <a:rPr lang="en-GB" sz="1873" kern="1200" spc="-58">
                <a:solidFill>
                  <a:srgbClr val="00007C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rgbClr val="00007C"/>
                </a:solidFill>
                <a:latin typeface="Arial"/>
                <a:ea typeface="+mn-ea"/>
                <a:cs typeface="Arial"/>
              </a:rPr>
              <a:t>address</a:t>
            </a:r>
            <a:r>
              <a:rPr lang="en-GB" sz="1873" kern="1200" spc="-55">
                <a:solidFill>
                  <a:srgbClr val="00007C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and</a:t>
            </a:r>
            <a:r>
              <a:rPr lang="en-GB" sz="1873" kern="1200" spc="-66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 spc="-20">
                <a:solidFill>
                  <a:schemeClr val="tx1"/>
                </a:solidFill>
                <a:latin typeface="Arial"/>
                <a:ea typeface="+mn-ea"/>
                <a:cs typeface="Arial"/>
              </a:rPr>
              <a:t>the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available</a:t>
            </a:r>
            <a:r>
              <a:rPr lang="en-GB" sz="1873" kern="1200" spc="-86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rgbClr val="00007C"/>
                </a:solidFill>
                <a:latin typeface="Arial"/>
                <a:ea typeface="+mn-ea"/>
                <a:cs typeface="Arial"/>
              </a:rPr>
              <a:t>phone</a:t>
            </a:r>
            <a:r>
              <a:rPr lang="en-GB" sz="1873" kern="1200" spc="-89">
                <a:solidFill>
                  <a:srgbClr val="00007C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 spc="-8">
                <a:solidFill>
                  <a:srgbClr val="00007C"/>
                </a:solidFill>
                <a:latin typeface="Arial"/>
                <a:ea typeface="+mn-ea"/>
                <a:cs typeface="Arial"/>
              </a:rPr>
              <a:t>numbers</a:t>
            </a:r>
            <a:r>
              <a:rPr lang="en-GB" sz="1873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.</a:t>
            </a:r>
            <a:endParaRPr lang="en-GB" sz="1873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9913" marR="3965" defTabSz="786384">
              <a:lnSpc>
                <a:spcPct val="80000"/>
              </a:lnSpc>
              <a:spcBef>
                <a:spcPts val="875"/>
              </a:spcBef>
            </a:pP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The</a:t>
            </a:r>
            <a:r>
              <a:rPr lang="en-GB" sz="1873" kern="1200" spc="-46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company</a:t>
            </a:r>
            <a:r>
              <a:rPr lang="en-GB" sz="1873" kern="1200" spc="-43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owns</a:t>
            </a:r>
            <a:r>
              <a:rPr lang="en-GB" sz="1873" kern="1200" spc="-43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a</a:t>
            </a:r>
            <a:r>
              <a:rPr lang="en-GB" sz="1873" kern="1200" spc="-46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number</a:t>
            </a:r>
            <a:r>
              <a:rPr lang="en-GB" sz="1873" kern="1200" spc="-43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of</a:t>
            </a:r>
            <a:r>
              <a:rPr lang="en-GB" sz="1873" kern="1200" spc="-12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rgbClr val="000099"/>
                </a:solidFill>
                <a:latin typeface="Arial"/>
                <a:ea typeface="+mn-ea"/>
                <a:cs typeface="Arial"/>
              </a:rPr>
              <a:t>cars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.</a:t>
            </a:r>
            <a:r>
              <a:rPr lang="en-GB" sz="1873" kern="1200" spc="-43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For</a:t>
            </a:r>
            <a:r>
              <a:rPr lang="en-GB" sz="1873" kern="1200" spc="-43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each</a:t>
            </a:r>
            <a:r>
              <a:rPr lang="en-GB" sz="1873" kern="1200" spc="-46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car</a:t>
            </a:r>
            <a:r>
              <a:rPr lang="en-GB" sz="1873" kern="1200" spc="-35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there</a:t>
            </a:r>
            <a:r>
              <a:rPr lang="en-GB" sz="1873" kern="1200" spc="-46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 spc="-20">
                <a:solidFill>
                  <a:schemeClr val="tx1"/>
                </a:solidFill>
                <a:latin typeface="Arial"/>
                <a:ea typeface="+mn-ea"/>
                <a:cs typeface="Arial"/>
              </a:rPr>
              <a:t>is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a</a:t>
            </a:r>
            <a:r>
              <a:rPr lang="en-GB" sz="1873" kern="1200" spc="-51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need</a:t>
            </a:r>
            <a:r>
              <a:rPr lang="en-GB" sz="1873" kern="1200" spc="-46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to</a:t>
            </a:r>
            <a:r>
              <a:rPr lang="en-GB" sz="1873" kern="1200" spc="-51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know</a:t>
            </a:r>
            <a:r>
              <a:rPr lang="en-GB" sz="1873" kern="1200" spc="-51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its</a:t>
            </a:r>
            <a:r>
              <a:rPr lang="en-GB" sz="1873" kern="1200" spc="-23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rgbClr val="000099"/>
                </a:solidFill>
                <a:latin typeface="Arial"/>
                <a:ea typeface="+mn-ea"/>
                <a:cs typeface="Arial"/>
              </a:rPr>
              <a:t>type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,</a:t>
            </a:r>
            <a:r>
              <a:rPr lang="en-GB" sz="1873" kern="1200" spc="-39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rgbClr val="000099"/>
                </a:solidFill>
                <a:latin typeface="Arial"/>
                <a:ea typeface="+mn-ea"/>
                <a:cs typeface="Arial"/>
              </a:rPr>
              <a:t>year</a:t>
            </a:r>
            <a:r>
              <a:rPr lang="en-GB" sz="1873" kern="1200" spc="-39">
                <a:solidFill>
                  <a:srgbClr val="000099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rgbClr val="000099"/>
                </a:solidFill>
                <a:latin typeface="Arial"/>
                <a:ea typeface="+mn-ea"/>
                <a:cs typeface="Arial"/>
              </a:rPr>
              <a:t>of</a:t>
            </a:r>
            <a:r>
              <a:rPr lang="en-GB" sz="1873" kern="1200" spc="-46">
                <a:solidFill>
                  <a:srgbClr val="000099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rgbClr val="000099"/>
                </a:solidFill>
                <a:latin typeface="Arial"/>
                <a:ea typeface="+mn-ea"/>
                <a:cs typeface="Arial"/>
              </a:rPr>
              <a:t>manufacturing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,</a:t>
            </a:r>
            <a:r>
              <a:rPr lang="en-GB" sz="1873" kern="1200" spc="-43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rgbClr val="000099"/>
                </a:solidFill>
                <a:latin typeface="Arial"/>
                <a:ea typeface="+mn-ea"/>
                <a:cs typeface="Arial"/>
              </a:rPr>
              <a:t>number</a:t>
            </a:r>
            <a:r>
              <a:rPr lang="en-GB" sz="1873" kern="1200" spc="-46">
                <a:solidFill>
                  <a:srgbClr val="000099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 spc="-20">
                <a:solidFill>
                  <a:srgbClr val="000099"/>
                </a:solidFill>
                <a:latin typeface="Arial"/>
                <a:ea typeface="+mn-ea"/>
                <a:cs typeface="Arial"/>
              </a:rPr>
              <a:t>of </a:t>
            </a:r>
            <a:r>
              <a:rPr lang="en-GB" sz="1873" kern="1200">
                <a:solidFill>
                  <a:srgbClr val="000099"/>
                </a:solidFill>
                <a:latin typeface="Arial"/>
                <a:ea typeface="+mn-ea"/>
                <a:cs typeface="Arial"/>
              </a:rPr>
              <a:t>places</a:t>
            </a:r>
            <a:r>
              <a:rPr lang="en-GB" sz="1873" kern="1200" spc="-31">
                <a:solidFill>
                  <a:srgbClr val="000099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in</a:t>
            </a:r>
            <a:r>
              <a:rPr lang="en-GB" sz="1873" kern="1200" spc="-39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the</a:t>
            </a:r>
            <a:r>
              <a:rPr lang="en-GB" sz="1873" kern="1200" spc="-39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car</a:t>
            </a:r>
            <a:r>
              <a:rPr lang="en-GB" sz="1873" kern="1200" spc="-28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and</a:t>
            </a:r>
            <a:r>
              <a:rPr lang="en-GB" sz="1873" kern="1200" spc="-15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rgbClr val="00007C"/>
                </a:solidFill>
                <a:latin typeface="Arial"/>
                <a:ea typeface="+mn-ea"/>
                <a:cs typeface="Arial"/>
              </a:rPr>
              <a:t>date</a:t>
            </a:r>
            <a:r>
              <a:rPr lang="en-GB" sz="1873" kern="1200" spc="-31">
                <a:solidFill>
                  <a:srgbClr val="00007C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rgbClr val="00007C"/>
                </a:solidFill>
                <a:latin typeface="Arial"/>
                <a:ea typeface="+mn-ea"/>
                <a:cs typeface="Arial"/>
              </a:rPr>
              <a:t>of</a:t>
            </a:r>
            <a:r>
              <a:rPr lang="en-GB" sz="1873" kern="1200" spc="-35">
                <a:solidFill>
                  <a:srgbClr val="00007C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rgbClr val="00007C"/>
                </a:solidFill>
                <a:latin typeface="Arial"/>
                <a:ea typeface="+mn-ea"/>
                <a:cs typeface="Arial"/>
              </a:rPr>
              <a:t>the</a:t>
            </a:r>
            <a:r>
              <a:rPr lang="en-GB" sz="1873" kern="1200" spc="-39">
                <a:solidFill>
                  <a:srgbClr val="00007C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rgbClr val="00007C"/>
                </a:solidFill>
                <a:latin typeface="Arial"/>
                <a:ea typeface="+mn-ea"/>
                <a:cs typeface="Arial"/>
              </a:rPr>
              <a:t>last</a:t>
            </a:r>
            <a:r>
              <a:rPr lang="en-GB" sz="1873" kern="1200" spc="-35">
                <a:solidFill>
                  <a:srgbClr val="00007C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 spc="-8">
                <a:solidFill>
                  <a:srgbClr val="00007C"/>
                </a:solidFill>
                <a:latin typeface="Arial"/>
                <a:ea typeface="+mn-ea"/>
                <a:cs typeface="Arial"/>
              </a:rPr>
              <a:t>service</a:t>
            </a:r>
            <a:r>
              <a:rPr lang="en-GB" sz="1873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.</a:t>
            </a:r>
            <a:endParaRPr lang="en-GB" sz="1873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9913" marR="186361" defTabSz="786384">
              <a:lnSpc>
                <a:spcPct val="79900"/>
              </a:lnSpc>
              <a:spcBef>
                <a:spcPts val="870"/>
              </a:spcBef>
            </a:pP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The</a:t>
            </a:r>
            <a:r>
              <a:rPr lang="en-GB" sz="1873" kern="1200" spc="-74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company</a:t>
            </a:r>
            <a:r>
              <a:rPr lang="en-GB" sz="1873" kern="1200" spc="-28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wants</a:t>
            </a:r>
            <a:r>
              <a:rPr lang="en-GB" sz="1873" kern="1200" spc="-35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to</a:t>
            </a:r>
            <a:r>
              <a:rPr lang="en-GB" sz="1873" kern="1200" spc="-39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have</a:t>
            </a:r>
            <a:r>
              <a:rPr lang="en-GB" sz="1873" kern="1200" spc="-35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a</a:t>
            </a:r>
            <a:r>
              <a:rPr lang="en-GB" sz="1873" kern="1200" spc="-35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record</a:t>
            </a:r>
            <a:r>
              <a:rPr lang="en-GB" sz="1873" kern="1200" spc="-35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of</a:t>
            </a:r>
            <a:r>
              <a:rPr lang="en-GB" sz="1873" kern="1200" spc="-35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car</a:t>
            </a:r>
            <a:r>
              <a:rPr lang="en-GB" sz="1873" kern="1200" spc="15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 spc="-8">
                <a:solidFill>
                  <a:srgbClr val="000099"/>
                </a:solidFill>
                <a:latin typeface="Arial"/>
                <a:ea typeface="+mn-ea"/>
                <a:cs typeface="Arial"/>
              </a:rPr>
              <a:t>trips</a:t>
            </a:r>
            <a:r>
              <a:rPr lang="en-GB" sz="1873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.</a:t>
            </a:r>
            <a:r>
              <a:rPr lang="en-GB" sz="1873" kern="1200" spc="-121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A</a:t>
            </a:r>
            <a:r>
              <a:rPr lang="en-GB" sz="1873" kern="1200" spc="-129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 spc="-15">
                <a:solidFill>
                  <a:schemeClr val="tx1"/>
                </a:solidFill>
                <a:latin typeface="Arial"/>
                <a:ea typeface="+mn-ea"/>
                <a:cs typeface="Arial"/>
              </a:rPr>
              <a:t>taxi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may</a:t>
            </a:r>
            <a:r>
              <a:rPr lang="en-GB" sz="1873" kern="1200" spc="-46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be</a:t>
            </a:r>
            <a:r>
              <a:rPr lang="en-GB" sz="1873" kern="1200" spc="-43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picked</a:t>
            </a:r>
            <a:r>
              <a:rPr lang="en-GB" sz="1873" kern="1200" spc="-43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on</a:t>
            </a:r>
            <a:r>
              <a:rPr lang="en-GB" sz="1873" kern="1200" spc="-46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a</a:t>
            </a:r>
            <a:r>
              <a:rPr lang="en-GB" sz="1873" kern="1200" spc="-46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street</a:t>
            </a:r>
            <a:r>
              <a:rPr lang="en-GB" sz="1873" kern="1200" spc="-39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or</a:t>
            </a:r>
            <a:r>
              <a:rPr lang="en-GB" sz="1873" kern="1200" spc="-43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ordered</a:t>
            </a:r>
            <a:r>
              <a:rPr lang="en-GB" sz="1873" kern="1200" spc="-43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through</a:t>
            </a:r>
            <a:r>
              <a:rPr lang="en-GB" sz="1873" kern="1200" spc="-46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an</a:t>
            </a:r>
            <a:r>
              <a:rPr lang="en-GB" sz="1873" kern="1200" spc="4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 spc="-8">
                <a:solidFill>
                  <a:srgbClr val="00007C"/>
                </a:solidFill>
                <a:latin typeface="Arial"/>
                <a:ea typeface="+mn-ea"/>
                <a:cs typeface="Arial"/>
              </a:rPr>
              <a:t>operator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who</a:t>
            </a:r>
            <a:r>
              <a:rPr lang="en-GB" sz="1873" kern="1200" spc="-43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assigns</a:t>
            </a:r>
            <a:r>
              <a:rPr lang="en-GB" sz="1873" kern="1200" spc="-43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the</a:t>
            </a:r>
            <a:r>
              <a:rPr lang="en-GB" sz="1873" kern="1200" spc="-46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order</a:t>
            </a:r>
            <a:r>
              <a:rPr lang="en-GB" sz="1873" kern="1200" spc="-31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to</a:t>
            </a:r>
            <a:r>
              <a:rPr lang="en-GB" sz="1873" kern="1200" spc="-46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a</a:t>
            </a:r>
            <a:r>
              <a:rPr lang="en-GB" sz="1873" kern="1200" spc="-43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certain</a:t>
            </a:r>
            <a:r>
              <a:rPr lang="en-GB" sz="1873" kern="1200" spc="-15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rgbClr val="000099"/>
                </a:solidFill>
                <a:latin typeface="Arial"/>
                <a:ea typeface="+mn-ea"/>
                <a:cs typeface="Arial"/>
              </a:rPr>
              <a:t>driver</a:t>
            </a:r>
            <a:r>
              <a:rPr lang="en-GB" sz="1873" kern="1200" spc="-39">
                <a:solidFill>
                  <a:srgbClr val="000099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and</a:t>
            </a:r>
            <a:r>
              <a:rPr lang="en-GB" sz="1873" kern="1200" spc="-43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a</a:t>
            </a:r>
            <a:r>
              <a:rPr lang="en-GB" sz="1873" kern="1200" spc="-31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 spc="-15">
                <a:solidFill>
                  <a:srgbClr val="000099"/>
                </a:solidFill>
                <a:latin typeface="Arial"/>
                <a:ea typeface="+mn-ea"/>
                <a:cs typeface="Arial"/>
              </a:rPr>
              <a:t>car</a:t>
            </a:r>
            <a:r>
              <a:rPr lang="en-GB" sz="1873" kern="1200" spc="-15">
                <a:solidFill>
                  <a:schemeClr val="tx1"/>
                </a:solidFill>
                <a:latin typeface="Arial"/>
                <a:ea typeface="+mn-ea"/>
                <a:cs typeface="Arial"/>
              </a:rPr>
              <a:t>.</a:t>
            </a:r>
            <a:endParaRPr lang="en-GB" sz="1873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9913" defTabSz="786384">
              <a:lnSpc>
                <a:spcPts val="1569"/>
              </a:lnSpc>
            </a:pPr>
            <a:r>
              <a:rPr lang="en-GB" sz="1873" kern="1200">
                <a:solidFill>
                  <a:srgbClr val="00007C"/>
                </a:solidFill>
                <a:latin typeface="Arial"/>
                <a:ea typeface="+mn-ea"/>
                <a:cs typeface="Arial"/>
              </a:rPr>
              <a:t>Departure</a:t>
            </a:r>
            <a:r>
              <a:rPr lang="en-GB" sz="1873" kern="1200" spc="-74">
                <a:solidFill>
                  <a:srgbClr val="00007C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and</a:t>
            </a:r>
            <a:r>
              <a:rPr lang="en-GB" sz="1873" kern="1200" spc="-74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rgbClr val="000099"/>
                </a:solidFill>
                <a:latin typeface="Arial"/>
                <a:ea typeface="+mn-ea"/>
                <a:cs typeface="Arial"/>
              </a:rPr>
              <a:t>destination</a:t>
            </a:r>
            <a:r>
              <a:rPr lang="en-GB" sz="1873" kern="1200" spc="-78">
                <a:solidFill>
                  <a:srgbClr val="000099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rgbClr val="000099"/>
                </a:solidFill>
                <a:latin typeface="Arial"/>
                <a:ea typeface="+mn-ea"/>
                <a:cs typeface="Arial"/>
              </a:rPr>
              <a:t>addresses</a:t>
            </a:r>
            <a:r>
              <a:rPr lang="en-GB" sz="1873" kern="1200" spc="-58">
                <a:solidFill>
                  <a:srgbClr val="000099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together</a:t>
            </a:r>
            <a:r>
              <a:rPr lang="en-GB" sz="1873" kern="1200" spc="-78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with</a:t>
            </a:r>
            <a:r>
              <a:rPr lang="en-GB" sz="1873" kern="1200" spc="-58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 spc="-8">
                <a:solidFill>
                  <a:srgbClr val="000099"/>
                </a:solidFill>
                <a:latin typeface="Arial"/>
                <a:ea typeface="+mn-ea"/>
                <a:cs typeface="Arial"/>
              </a:rPr>
              <a:t>times</a:t>
            </a:r>
            <a:endParaRPr lang="en-GB" sz="1873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9913" defTabSz="786384">
              <a:lnSpc>
                <a:spcPts val="2022"/>
              </a:lnSpc>
            </a:pP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should</a:t>
            </a:r>
            <a:r>
              <a:rPr lang="en-GB" sz="1873" kern="1200" spc="-58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also</a:t>
            </a:r>
            <a:r>
              <a:rPr lang="en-GB" sz="1873" kern="1200" spc="-51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be</a:t>
            </a:r>
            <a:r>
              <a:rPr lang="en-GB" sz="1873" kern="1200" spc="-58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73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recorded.</a:t>
            </a:r>
            <a:endParaRPr lang="en-GB" sz="2178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vert="horz" lIns="0" tIns="11526" rIns="0" bIns="0" rtlCol="0" anchor="ctr">
            <a:normAutofit/>
          </a:bodyPr>
          <a:lstStyle/>
          <a:p>
            <a:pPr marL="11527">
              <a:spcBef>
                <a:spcPts val="91"/>
              </a:spcBef>
            </a:pPr>
            <a:r>
              <a:rPr dirty="0"/>
              <a:t>Another</a:t>
            </a:r>
            <a:r>
              <a:rPr spc="-45" dirty="0"/>
              <a:t> </a:t>
            </a:r>
            <a:r>
              <a:rPr spc="-9" dirty="0"/>
              <a:t>Example</a:t>
            </a:r>
            <a:endParaRPr lang="en-US" spc="-9"/>
          </a:p>
        </p:txBody>
      </p:sp>
      <p:sp>
        <p:nvSpPr>
          <p:cNvPr id="6" name="object 6"/>
          <p:cNvSpPr txBox="1">
            <a:spLocks/>
          </p:cNvSpPr>
          <p:nvPr/>
        </p:nvSpPr>
        <p:spPr>
          <a:xfrm>
            <a:off x="4268752" y="5811446"/>
            <a:ext cx="3183226" cy="22840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798" defTabSz="777240">
              <a:lnSpc>
                <a:spcPts val="810"/>
              </a:lnSpc>
              <a:spcAft>
                <a:spcPts val="600"/>
              </a:spcAft>
            </a:pPr>
            <a:r>
              <a:rPr sz="1530" kern="1200" spc="-8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</a:t>
            </a:r>
            <a:r>
              <a:rPr sz="1530" kern="1200" spc="1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sz="1530" kern="1200" spc="-8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Technology</a:t>
            </a:r>
          </a:p>
          <a:p>
            <a:pPr marL="9798" defTabSz="777240">
              <a:spcAft>
                <a:spcPts val="600"/>
              </a:spcAft>
            </a:pPr>
            <a:r>
              <a:rPr sz="1530" kern="1200" spc="-15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 </a:t>
            </a:r>
            <a:r>
              <a:rPr sz="15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1:</a:t>
            </a:r>
            <a:r>
              <a:rPr sz="1530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sz="1530" kern="1200" spc="-8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Introduction</a:t>
            </a:r>
            <a:endParaRPr spc="-9"/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7805670" y="5870994"/>
            <a:ext cx="2122151" cy="10931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9393" defTabSz="777240">
              <a:lnSpc>
                <a:spcPts val="810"/>
              </a:lnSpc>
              <a:spcAft>
                <a:spcPts val="600"/>
              </a:spcAft>
            </a:pPr>
            <a:fld id="{81D60167-4931-47E6-BA6A-407CBD079E47}" type="slidenum">
              <a:rPr sz="1530" kern="1200" spc="-2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marL="29393" defTabSz="777240">
                <a:lnSpc>
                  <a:spcPts val="810"/>
                </a:lnSpc>
                <a:spcAft>
                  <a:spcPts val="600"/>
                </a:spcAft>
              </a:pPr>
              <a:t>18</a:t>
            </a:fld>
            <a:endParaRPr spc="-23"/>
          </a:p>
        </p:txBody>
      </p:sp>
      <p:sp>
        <p:nvSpPr>
          <p:cNvPr id="3" name="object 3"/>
          <p:cNvSpPr txBox="1"/>
          <p:nvPr/>
        </p:nvSpPr>
        <p:spPr>
          <a:xfrm>
            <a:off x="1789962" y="1825625"/>
            <a:ext cx="116424" cy="711735"/>
          </a:xfrm>
          <a:prstGeom prst="rect">
            <a:avLst/>
          </a:prstGeom>
        </p:spPr>
        <p:txBody>
          <a:bodyPr vert="horz" wrap="square" lIns="0" tIns="122176" rIns="0" bIns="0" rtlCol="0">
            <a:spAutoFit/>
          </a:bodyPr>
          <a:lstStyle/>
          <a:p>
            <a:pPr marL="9798" defTabSz="777240">
              <a:spcBef>
                <a:spcPts val="818"/>
              </a:spcBef>
            </a:pPr>
            <a:r>
              <a:rPr lang="en-US" sz="1620" kern="1200" spc="-822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</a:t>
            </a:r>
            <a:endParaRPr lang="en-US" sz="1620" kern="1200">
              <a:solidFill>
                <a:schemeClr val="tx1"/>
              </a:solidFill>
              <a:latin typeface="Calibri"/>
              <a:ea typeface="+mn-ea"/>
              <a:cs typeface="Calibri"/>
            </a:endParaRPr>
          </a:p>
          <a:p>
            <a:pPr marL="9798" defTabSz="777240">
              <a:spcBef>
                <a:spcPts val="747"/>
              </a:spcBef>
            </a:pPr>
            <a:r>
              <a:rPr lang="en-US" sz="1620" kern="1200" spc="-822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</a:t>
            </a:r>
            <a:endParaRPr lang="en-US" sz="1906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6282" y="1846256"/>
            <a:ext cx="5984760" cy="4066124"/>
          </a:xfrm>
          <a:prstGeom prst="rect">
            <a:avLst/>
          </a:prstGeom>
        </p:spPr>
        <p:txBody>
          <a:bodyPr vert="horz" wrap="square" lIns="0" tIns="122752" rIns="0" bIns="0" rtlCol="0">
            <a:spAutoFit/>
          </a:bodyPr>
          <a:lstStyle/>
          <a:p>
            <a:pPr marL="60744" defTabSz="777240">
              <a:spcBef>
                <a:spcPts val="822"/>
              </a:spcBef>
            </a:pPr>
            <a:r>
              <a:rPr lang="en-GB" sz="162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Movie</a:t>
            </a:r>
            <a:r>
              <a:rPr lang="en-GB" sz="1620" kern="1200" spc="62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2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database:</a:t>
            </a:r>
            <a:r>
              <a:rPr lang="en-GB" sz="1620" kern="1200" spc="54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2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information</a:t>
            </a:r>
            <a:r>
              <a:rPr lang="en-GB" sz="1620" kern="1200" spc="62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2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concerning</a:t>
            </a:r>
            <a:r>
              <a:rPr lang="en-GB" sz="1620" kern="1200" spc="62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2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movies,</a:t>
            </a:r>
            <a:r>
              <a:rPr lang="en-GB" sz="1620" kern="1200" spc="43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2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actors,</a:t>
            </a:r>
            <a:r>
              <a:rPr lang="en-GB" sz="1620" kern="1200" spc="54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20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awards</a:t>
            </a:r>
            <a:endParaRPr lang="en-GB" sz="1620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60744" defTabSz="777240">
              <a:spcBef>
                <a:spcPts val="748"/>
              </a:spcBef>
            </a:pPr>
            <a:r>
              <a:rPr lang="en-GB" sz="1620" b="1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Data</a:t>
            </a:r>
            <a:r>
              <a:rPr lang="en-GB" sz="1620" b="1" kern="1200" spc="38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20" b="1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records</a:t>
            </a:r>
            <a:endParaRPr lang="en-GB" sz="1620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145983" indent="-136186" defTabSz="777240">
              <a:spcBef>
                <a:spcPts val="579"/>
              </a:spcBef>
              <a:buClr>
                <a:srgbClr val="D0272D"/>
              </a:buClr>
              <a:buChar char="•"/>
              <a:tabLst>
                <a:tab pos="145983" algn="l"/>
              </a:tabLst>
            </a:pPr>
            <a:r>
              <a:rPr lang="en-GB" sz="1620" kern="1200" spc="-15">
                <a:solidFill>
                  <a:schemeClr val="tx1"/>
                </a:solidFill>
                <a:latin typeface="Arial"/>
                <a:ea typeface="+mn-ea"/>
                <a:cs typeface="Arial"/>
              </a:rPr>
              <a:t>Film</a:t>
            </a:r>
            <a:endParaRPr lang="en-GB" sz="1620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145983" indent="-136186" defTabSz="777240">
              <a:spcBef>
                <a:spcPts val="393"/>
              </a:spcBef>
              <a:buClr>
                <a:srgbClr val="D0272D"/>
              </a:buClr>
              <a:buChar char="•"/>
              <a:tabLst>
                <a:tab pos="145983" algn="l"/>
              </a:tabLst>
            </a:pPr>
            <a:r>
              <a:rPr lang="en-GB" sz="1620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Person</a:t>
            </a:r>
            <a:endParaRPr lang="en-GB" sz="1620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145983" indent="-136186" defTabSz="777240">
              <a:spcBef>
                <a:spcPts val="393"/>
              </a:spcBef>
              <a:buClr>
                <a:srgbClr val="D0272D"/>
              </a:buClr>
              <a:buChar char="•"/>
              <a:tabLst>
                <a:tab pos="145983" algn="l"/>
              </a:tabLst>
            </a:pPr>
            <a:r>
              <a:rPr lang="en-GB" sz="1620" kern="1200" spc="-15">
                <a:solidFill>
                  <a:schemeClr val="tx1"/>
                </a:solidFill>
                <a:latin typeface="Arial"/>
                <a:ea typeface="+mn-ea"/>
                <a:cs typeface="Arial"/>
              </a:rPr>
              <a:t>Role</a:t>
            </a:r>
            <a:endParaRPr lang="en-GB" sz="1620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145983" indent="-136186" defTabSz="777240">
              <a:spcBef>
                <a:spcPts val="393"/>
              </a:spcBef>
              <a:buClr>
                <a:srgbClr val="D0272D"/>
              </a:buClr>
              <a:buChar char="•"/>
              <a:tabLst>
                <a:tab pos="145983" algn="l"/>
              </a:tabLst>
            </a:pPr>
            <a:r>
              <a:rPr lang="en-GB" sz="1620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Honors</a:t>
            </a:r>
            <a:endParaRPr lang="en-GB" sz="1620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60744" defTabSz="777240">
              <a:spcBef>
                <a:spcPts val="579"/>
              </a:spcBef>
            </a:pPr>
            <a:r>
              <a:rPr lang="en-GB" sz="162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Define</a:t>
            </a:r>
            <a:r>
              <a:rPr lang="en-GB" sz="1620" kern="1200" spc="35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2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structure</a:t>
            </a:r>
            <a:r>
              <a:rPr lang="en-GB" sz="1620" kern="1200" spc="35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2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of</a:t>
            </a:r>
            <a:r>
              <a:rPr lang="en-GB" sz="1620" kern="1200" spc="2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2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each</a:t>
            </a:r>
            <a:r>
              <a:rPr lang="en-GB" sz="1620" kern="1200" spc="23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2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type</a:t>
            </a:r>
            <a:r>
              <a:rPr lang="en-GB" sz="1620" kern="1200" spc="35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2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of</a:t>
            </a:r>
            <a:r>
              <a:rPr lang="en-GB" sz="1620" kern="1200" spc="27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2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data</a:t>
            </a:r>
            <a:r>
              <a:rPr lang="en-GB" sz="1620" kern="1200" spc="35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2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record</a:t>
            </a:r>
            <a:r>
              <a:rPr lang="en-GB" sz="1620" kern="1200" spc="23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2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by</a:t>
            </a:r>
            <a:r>
              <a:rPr lang="en-GB" sz="1620" kern="1200" spc="31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20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specifying</a:t>
            </a:r>
            <a:endParaRPr lang="en-GB" sz="1620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60744" defTabSz="777240">
              <a:spcBef>
                <a:spcPts val="38"/>
              </a:spcBef>
            </a:pPr>
            <a:r>
              <a:rPr lang="en-GB" sz="1620" b="1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data</a:t>
            </a:r>
            <a:r>
              <a:rPr lang="en-GB" sz="1620" b="1" kern="1200" spc="27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20" b="1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elements</a:t>
            </a:r>
            <a:r>
              <a:rPr lang="en-GB" sz="1620" b="1" kern="1200" spc="38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2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to</a:t>
            </a:r>
            <a:r>
              <a:rPr lang="en-GB" sz="1620" kern="1200" spc="38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2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include</a:t>
            </a:r>
            <a:r>
              <a:rPr lang="en-GB" sz="1620" kern="1200" spc="27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2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and</a:t>
            </a:r>
            <a:r>
              <a:rPr lang="en-GB" sz="1620" kern="1200" spc="5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20" b="1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data</a:t>
            </a:r>
            <a:r>
              <a:rPr lang="en-GB" sz="1620" b="1" kern="1200" spc="38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20" b="1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type</a:t>
            </a:r>
            <a:r>
              <a:rPr lang="en-GB" sz="1620" b="1" kern="1200" spc="43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2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for</a:t>
            </a:r>
            <a:r>
              <a:rPr lang="en-GB" sz="1620" kern="1200" spc="35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2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each</a:t>
            </a:r>
            <a:r>
              <a:rPr lang="en-GB" sz="1620" kern="1200" spc="38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20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element</a:t>
            </a:r>
            <a:endParaRPr lang="en-GB" sz="1620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145983" indent="-136186" defTabSz="777240">
              <a:spcBef>
                <a:spcPts val="571"/>
              </a:spcBef>
              <a:buClr>
                <a:srgbClr val="D0272D"/>
              </a:buClr>
              <a:buChar char="•"/>
              <a:tabLst>
                <a:tab pos="145983" algn="l"/>
              </a:tabLst>
            </a:pPr>
            <a:r>
              <a:rPr lang="en-GB" sz="162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String</a:t>
            </a:r>
            <a:r>
              <a:rPr lang="en-GB" sz="1620" kern="1200" spc="54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2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(sequence</a:t>
            </a:r>
            <a:r>
              <a:rPr lang="en-GB" sz="1620" kern="1200" spc="54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2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of</a:t>
            </a:r>
            <a:r>
              <a:rPr lang="en-GB" sz="1620" kern="1200" spc="35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2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alphabetic</a:t>
            </a:r>
            <a:r>
              <a:rPr lang="en-GB" sz="1620" kern="1200" spc="5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20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characters)</a:t>
            </a:r>
            <a:endParaRPr lang="en-GB" sz="1620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145983" indent="-136186" defTabSz="777240">
              <a:spcBef>
                <a:spcPts val="393"/>
              </a:spcBef>
              <a:buClr>
                <a:srgbClr val="D0272D"/>
              </a:buClr>
              <a:buChar char="•"/>
              <a:tabLst>
                <a:tab pos="145983" algn="l"/>
              </a:tabLst>
            </a:pPr>
            <a:r>
              <a:rPr lang="en-GB" sz="162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Numeric</a:t>
            </a:r>
            <a:r>
              <a:rPr lang="en-GB" sz="1620" kern="1200" spc="43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2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(integer</a:t>
            </a:r>
            <a:r>
              <a:rPr lang="en-GB" sz="1620" kern="1200" spc="43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2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or</a:t>
            </a:r>
            <a:r>
              <a:rPr lang="en-GB" sz="1620" kern="1200" spc="43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20" kern="1200" spc="-15">
                <a:solidFill>
                  <a:schemeClr val="tx1"/>
                </a:solidFill>
                <a:latin typeface="Arial"/>
                <a:ea typeface="+mn-ea"/>
                <a:cs typeface="Arial"/>
              </a:rPr>
              <a:t>real)</a:t>
            </a:r>
            <a:endParaRPr lang="en-GB" sz="1620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145983" indent="-136186" defTabSz="777240">
              <a:spcBef>
                <a:spcPts val="393"/>
              </a:spcBef>
              <a:buClr>
                <a:srgbClr val="D0272D"/>
              </a:buClr>
              <a:buChar char="•"/>
              <a:tabLst>
                <a:tab pos="145983" algn="l"/>
              </a:tabLst>
            </a:pPr>
            <a:r>
              <a:rPr lang="en-GB" sz="162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Date</a:t>
            </a:r>
            <a:r>
              <a:rPr lang="en-GB" sz="1620" kern="1200" spc="46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2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(year</a:t>
            </a:r>
            <a:r>
              <a:rPr lang="en-GB" sz="1620" kern="1200" spc="54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2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or</a:t>
            </a:r>
            <a:r>
              <a:rPr lang="en-GB" sz="1620" kern="1200" spc="43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2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year-month-</a:t>
            </a:r>
            <a:r>
              <a:rPr lang="en-GB" sz="1620" kern="1200" spc="-15">
                <a:solidFill>
                  <a:schemeClr val="tx1"/>
                </a:solidFill>
                <a:latin typeface="Arial"/>
                <a:ea typeface="+mn-ea"/>
                <a:cs typeface="Arial"/>
              </a:rPr>
              <a:t>day)</a:t>
            </a:r>
            <a:endParaRPr lang="en-GB" sz="1620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145983" indent="-136186" defTabSz="777240">
              <a:spcBef>
                <a:spcPts val="401"/>
              </a:spcBef>
              <a:buClr>
                <a:srgbClr val="D0272D"/>
              </a:buClr>
              <a:buChar char="•"/>
              <a:tabLst>
                <a:tab pos="145983" algn="l"/>
              </a:tabLst>
            </a:pPr>
            <a:r>
              <a:rPr lang="en-GB" sz="162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Monetary</a:t>
            </a:r>
            <a:r>
              <a:rPr lang="en-GB" sz="1620" kern="1200" spc="58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20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amount</a:t>
            </a:r>
            <a:endParaRPr lang="en-GB" sz="1620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145983" indent="-136186" defTabSz="777240">
              <a:spcBef>
                <a:spcPts val="393"/>
              </a:spcBef>
              <a:buClr>
                <a:srgbClr val="D0272D"/>
              </a:buClr>
              <a:buChar char="•"/>
              <a:tabLst>
                <a:tab pos="145983" algn="l"/>
              </a:tabLst>
            </a:pPr>
            <a:r>
              <a:rPr lang="en-GB" sz="1620" kern="1200" spc="-15">
                <a:solidFill>
                  <a:schemeClr val="tx1"/>
                </a:solidFill>
                <a:latin typeface="Arial"/>
                <a:ea typeface="+mn-ea"/>
                <a:cs typeface="Arial"/>
              </a:rPr>
              <a:t>etc.</a:t>
            </a:r>
            <a:endParaRPr lang="en-GB" sz="1906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89962" y="3795885"/>
            <a:ext cx="116424" cy="262893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9798" defTabSz="777240">
              <a:spcBef>
                <a:spcPts val="100"/>
              </a:spcBef>
            </a:pPr>
            <a:r>
              <a:rPr lang="en-US" sz="1620" kern="1200" spc="-822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</a:t>
            </a:r>
            <a:endParaRPr lang="en-US" sz="1906">
              <a:latin typeface="Calibri"/>
              <a:cs typeface="Calibri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6563AB69-5F12-1C82-CCBA-1EBA2FA395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50496" y="675687"/>
            <a:ext cx="9973951" cy="51440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dirty="0"/>
              <a:t>Using</a:t>
            </a:r>
            <a:r>
              <a:rPr spc="-59" dirty="0"/>
              <a:t> </a:t>
            </a:r>
            <a:r>
              <a:rPr dirty="0"/>
              <a:t>a</a:t>
            </a:r>
            <a:r>
              <a:rPr spc="-59" dirty="0"/>
              <a:t> </a:t>
            </a:r>
            <a:r>
              <a:rPr spc="-9" dirty="0"/>
              <a:t>Database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426561CB-D7A7-7A7C-AF02-08EA84C80E9F}"/>
              </a:ext>
            </a:extLst>
          </p:cNvPr>
          <p:cNvSpPr txBox="1"/>
          <p:nvPr/>
        </p:nvSpPr>
        <p:spPr>
          <a:xfrm>
            <a:off x="2278572" y="1229830"/>
            <a:ext cx="140618" cy="31896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997" spc="-1026" dirty="0">
                <a:latin typeface="Calibri"/>
                <a:cs typeface="Calibri"/>
              </a:rPr>
              <a:t></a:t>
            </a:r>
            <a:endParaRPr sz="1997">
              <a:latin typeface="Calibri"/>
              <a:cs typeface="Calibri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E93CACBC-FA15-6388-EDF3-A076A4AE8268}"/>
              </a:ext>
            </a:extLst>
          </p:cNvPr>
          <p:cNvSpPr txBox="1"/>
          <p:nvPr/>
        </p:nvSpPr>
        <p:spPr>
          <a:xfrm>
            <a:off x="2527535" y="1172199"/>
            <a:ext cx="7094284" cy="801024"/>
          </a:xfrm>
          <a:prstGeom prst="rect">
            <a:avLst/>
          </a:prstGeom>
        </p:spPr>
        <p:txBody>
          <a:bodyPr vert="horz" wrap="square" lIns="0" tIns="95666" rIns="0" bIns="0" rtlCol="0">
            <a:spAutoFit/>
          </a:bodyPr>
          <a:lstStyle/>
          <a:p>
            <a:pPr marL="72041">
              <a:spcBef>
                <a:spcPts val="753"/>
              </a:spcBef>
            </a:pPr>
            <a:r>
              <a:rPr sz="1997" b="1" dirty="0">
                <a:latin typeface="Arial"/>
                <a:cs typeface="Arial"/>
              </a:rPr>
              <a:t>Populating</a:t>
            </a:r>
            <a:r>
              <a:rPr sz="1997" b="1" spc="-45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a</a:t>
            </a:r>
            <a:r>
              <a:rPr sz="1997" spc="-50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DB:</a:t>
            </a:r>
            <a:r>
              <a:rPr sz="1997" spc="-45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Inserting</a:t>
            </a:r>
            <a:r>
              <a:rPr sz="1997" spc="-50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data</a:t>
            </a:r>
            <a:r>
              <a:rPr sz="1997" spc="-50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to</a:t>
            </a:r>
            <a:r>
              <a:rPr sz="1997" spc="-54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reflect</a:t>
            </a:r>
            <a:r>
              <a:rPr sz="1997" spc="-54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the</a:t>
            </a:r>
            <a:r>
              <a:rPr sz="1997" spc="-50" dirty="0">
                <a:latin typeface="Arial"/>
                <a:cs typeface="Arial"/>
              </a:rPr>
              <a:t> </a:t>
            </a:r>
            <a:r>
              <a:rPr sz="1997" spc="-9" dirty="0">
                <a:latin typeface="Arial"/>
                <a:cs typeface="Arial"/>
              </a:rPr>
              <a:t>miniworld</a:t>
            </a:r>
            <a:endParaRPr sz="1997">
              <a:latin typeface="Arial"/>
              <a:cs typeface="Arial"/>
            </a:endParaRPr>
          </a:p>
          <a:p>
            <a:pPr marL="175779" indent="-164253">
              <a:spcBef>
                <a:spcPts val="663"/>
              </a:spcBef>
              <a:buClr>
                <a:srgbClr val="D0272D"/>
              </a:buClr>
              <a:buChar char="•"/>
              <a:tabLst>
                <a:tab pos="175779" algn="l"/>
              </a:tabLst>
            </a:pPr>
            <a:r>
              <a:rPr sz="1997" dirty="0">
                <a:latin typeface="Arial"/>
                <a:cs typeface="Arial"/>
              </a:rPr>
              <a:t>e.g.,</a:t>
            </a:r>
            <a:r>
              <a:rPr sz="1997" spc="-59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store</a:t>
            </a:r>
            <a:r>
              <a:rPr sz="1997" spc="-59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data</a:t>
            </a:r>
            <a:r>
              <a:rPr sz="1997" spc="-64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to</a:t>
            </a:r>
            <a:r>
              <a:rPr sz="1997" spc="-64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represent</a:t>
            </a:r>
            <a:r>
              <a:rPr sz="1997" spc="-64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each</a:t>
            </a:r>
            <a:r>
              <a:rPr sz="1997" spc="-64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film,</a:t>
            </a:r>
            <a:r>
              <a:rPr sz="1997" spc="-59" dirty="0">
                <a:latin typeface="Arial"/>
                <a:cs typeface="Arial"/>
              </a:rPr>
              <a:t> </a:t>
            </a:r>
            <a:r>
              <a:rPr sz="1997" spc="-18" dirty="0">
                <a:latin typeface="Arial"/>
                <a:cs typeface="Arial"/>
              </a:rPr>
              <a:t>actor,</a:t>
            </a:r>
            <a:r>
              <a:rPr sz="1997" spc="-64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role,</a:t>
            </a:r>
            <a:r>
              <a:rPr sz="1997" spc="-64" dirty="0">
                <a:latin typeface="Arial"/>
                <a:cs typeface="Arial"/>
              </a:rPr>
              <a:t> </a:t>
            </a:r>
            <a:r>
              <a:rPr sz="1997" spc="-9" dirty="0">
                <a:latin typeface="Arial"/>
                <a:cs typeface="Arial"/>
              </a:rPr>
              <a:t>director,</a:t>
            </a:r>
            <a:r>
              <a:rPr sz="1997" spc="-59" dirty="0">
                <a:latin typeface="Arial"/>
                <a:cs typeface="Arial"/>
              </a:rPr>
              <a:t> </a:t>
            </a:r>
            <a:r>
              <a:rPr sz="1997" spc="-23" dirty="0">
                <a:latin typeface="Arial"/>
                <a:cs typeface="Arial"/>
              </a:rPr>
              <a:t>etc</a:t>
            </a:r>
            <a:endParaRPr sz="1997">
              <a:latin typeface="Arial"/>
              <a:cs typeface="Arial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40E6944E-145E-0031-75DC-F8EB81A73993}"/>
              </a:ext>
            </a:extLst>
          </p:cNvPr>
          <p:cNvSpPr txBox="1"/>
          <p:nvPr/>
        </p:nvSpPr>
        <p:spPr>
          <a:xfrm>
            <a:off x="2044594" y="2059705"/>
            <a:ext cx="285270" cy="16520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998" b="1" spc="-18" dirty="0">
                <a:latin typeface="Arial"/>
                <a:cs typeface="Arial"/>
              </a:rPr>
              <a:t>Film</a:t>
            </a:r>
            <a:endParaRPr sz="998">
              <a:latin typeface="Arial"/>
              <a:cs typeface="Arial"/>
            </a:endParaRPr>
          </a:p>
        </p:txBody>
      </p:sp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5ED8C450-F9EA-326C-C335-A820CCF49474}"/>
              </a:ext>
            </a:extLst>
          </p:cNvPr>
          <p:cNvGraphicFramePr>
            <a:graphicFrameLocks noGrp="1"/>
          </p:cNvGraphicFramePr>
          <p:nvPr/>
        </p:nvGraphicFramePr>
        <p:xfrm>
          <a:off x="2049204" y="2224528"/>
          <a:ext cx="5119292" cy="1357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5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5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55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18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1503">
                <a:tc>
                  <a:txBody>
                    <a:bodyPr/>
                    <a:lstStyle/>
                    <a:p>
                      <a:pPr marL="46990" algn="ctr">
                        <a:lnSpc>
                          <a:spcPts val="1230"/>
                        </a:lnSpc>
                        <a:spcBef>
                          <a:spcPts val="509"/>
                        </a:spcBef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title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8782" marB="0">
                    <a:solidFill>
                      <a:srgbClr val="EDA6A9"/>
                    </a:solidFill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ts val="1230"/>
                        </a:lnSpc>
                        <a:spcBef>
                          <a:spcPts val="509"/>
                        </a:spcBef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genre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8782" marB="0">
                    <a:solidFill>
                      <a:srgbClr val="EDA6A9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1230"/>
                        </a:lnSpc>
                        <a:spcBef>
                          <a:spcPts val="509"/>
                        </a:spcBef>
                      </a:pPr>
                      <a:r>
                        <a:rPr sz="1000" b="1" spc="-20" dirty="0">
                          <a:latin typeface="Arial"/>
                          <a:cs typeface="Arial"/>
                        </a:rPr>
                        <a:t>year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8782" marB="0">
                    <a:solidFill>
                      <a:srgbClr val="EDA6A9"/>
                    </a:solidFill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ts val="1230"/>
                        </a:lnSpc>
                        <a:spcBef>
                          <a:spcPts val="509"/>
                        </a:spcBef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director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8782" marB="0">
                    <a:solidFill>
                      <a:srgbClr val="EDA6A9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230"/>
                        </a:lnSpc>
                        <a:spcBef>
                          <a:spcPts val="509"/>
                        </a:spcBef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runtime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8782" marB="0">
                    <a:solidFill>
                      <a:srgbClr val="EDA6A9"/>
                    </a:solidFill>
                  </a:tcPr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ts val="1230"/>
                        </a:lnSpc>
                        <a:spcBef>
                          <a:spcPts val="509"/>
                        </a:spcBef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budget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8782" marB="0">
                    <a:solidFill>
                      <a:srgbClr val="EDA6A9"/>
                    </a:solidFill>
                  </a:tcPr>
                </a:tc>
                <a:tc>
                  <a:txBody>
                    <a:bodyPr/>
                    <a:lstStyle/>
                    <a:p>
                      <a:pPr marL="205104">
                        <a:lnSpc>
                          <a:spcPts val="1230"/>
                        </a:lnSpc>
                        <a:spcBef>
                          <a:spcPts val="509"/>
                        </a:spcBef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gross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8782" marB="0">
                    <a:solidFill>
                      <a:srgbClr val="EDA6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754">
                <a:tc>
                  <a:txBody>
                    <a:bodyPr/>
                    <a:lstStyle/>
                    <a:p>
                      <a:pPr marL="7620">
                        <a:lnSpc>
                          <a:spcPts val="1235"/>
                        </a:lnSpc>
                        <a:spcBef>
                          <a:spcPts val="3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Company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458" marB="0">
                    <a:solidFill>
                      <a:srgbClr val="F6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6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6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6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6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6D2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6D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772">
                <a:tc>
                  <a:txBody>
                    <a:bodyPr/>
                    <a:lstStyle/>
                    <a:p>
                      <a:pPr marL="7620">
                        <a:lnSpc>
                          <a:spcPts val="1215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Men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6D2D3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215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drama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6D2D3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ts val="1215"/>
                        </a:lnSpc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2010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6D2D3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215"/>
                        </a:lnSpc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John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Wells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6D2D3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15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104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6D2D3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1215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15,000,000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6D2D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15"/>
                        </a:lnSpc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4,439,063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6D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503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Lincoln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2476" marB="0">
                    <a:solidFill>
                      <a:srgbClr val="F6D2D3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biography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2476" marB="0">
                    <a:solidFill>
                      <a:srgbClr val="F6D2D3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2012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2476" marB="0">
                    <a:solidFill>
                      <a:srgbClr val="F6D2D3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Steven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Spielberg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2476" marB="0">
                    <a:solidFill>
                      <a:srgbClr val="F6D2D3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150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2476" marB="0">
                    <a:solidFill>
                      <a:srgbClr val="F6D2D3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65,000,000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2476" marB="0">
                    <a:solidFill>
                      <a:srgbClr val="F6D2D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181,408,467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2476" marB="0">
                    <a:solidFill>
                      <a:srgbClr val="F6D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503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War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Horse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3052" marB="0">
                    <a:solidFill>
                      <a:srgbClr val="F6D2D3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drama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3052" marB="0">
                    <a:solidFill>
                      <a:srgbClr val="F6D2D3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2011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3052" marB="0">
                    <a:solidFill>
                      <a:srgbClr val="F6D2D3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Steven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Spielberg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3052" marB="0">
                    <a:solidFill>
                      <a:srgbClr val="F6D2D3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146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3052" marB="0">
                    <a:solidFill>
                      <a:srgbClr val="F6D2D3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66,000,000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3052" marB="0">
                    <a:solidFill>
                      <a:srgbClr val="F6D2D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79,883,359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3052" marB="0">
                    <a:solidFill>
                      <a:srgbClr val="F6D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232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spc="-20" dirty="0">
                          <a:latin typeface="Arial"/>
                          <a:cs typeface="Arial"/>
                        </a:rPr>
                        <a:t>Argo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5731" marB="0">
                    <a:solidFill>
                      <a:srgbClr val="F6D2D3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drama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5731" marB="0">
                    <a:solidFill>
                      <a:srgbClr val="F6D2D3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2012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3052" marB="0">
                    <a:solidFill>
                      <a:srgbClr val="F6D2D3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Ben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Affleck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3052" marB="0">
                    <a:solidFill>
                      <a:srgbClr val="F6D2D3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120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3052" marB="0">
                    <a:solidFill>
                      <a:srgbClr val="F6D2D3"/>
                    </a:solidFill>
                  </a:tcPr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44,500,000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3052" marB="0">
                    <a:solidFill>
                      <a:srgbClr val="F6D2D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135,178,251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3052" marB="0">
                    <a:solidFill>
                      <a:srgbClr val="F6D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501">
                <a:tc>
                  <a:txBody>
                    <a:bodyPr/>
                    <a:lstStyle/>
                    <a:p>
                      <a:pPr marL="7620">
                        <a:lnSpc>
                          <a:spcPts val="1230"/>
                        </a:lnSpc>
                        <a:spcBef>
                          <a:spcPts val="21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Fire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 Sale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4205" marB="0">
                    <a:solidFill>
                      <a:srgbClr val="F6D2D3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230"/>
                        </a:lnSpc>
                        <a:spcBef>
                          <a:spcPts val="21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comedy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4205" marB="0">
                    <a:solidFill>
                      <a:srgbClr val="F6D2D3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ts val="1230"/>
                        </a:lnSpc>
                        <a:spcBef>
                          <a:spcPts val="210"/>
                        </a:spcBef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1977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4205" marB="0">
                    <a:solidFill>
                      <a:srgbClr val="F6D2D3"/>
                    </a:solidFill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230"/>
                        </a:lnSpc>
                        <a:spcBef>
                          <a:spcPts val="21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Alan</a:t>
                      </a:r>
                      <a:r>
                        <a:rPr sz="10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Arkin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4205" marB="0">
                    <a:solidFill>
                      <a:srgbClr val="F6D2D3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230"/>
                        </a:lnSpc>
                        <a:spcBef>
                          <a:spcPts val="210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88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4205" marB="0">
                    <a:solidFill>
                      <a:srgbClr val="F6D2D3"/>
                    </a:solidFill>
                  </a:tcPr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1230"/>
                        </a:lnSpc>
                        <a:spcBef>
                          <a:spcPts val="21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1,500,000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4205" marB="0">
                    <a:solidFill>
                      <a:srgbClr val="F6D2D3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30"/>
                        </a:lnSpc>
                        <a:spcBef>
                          <a:spcPts val="210"/>
                        </a:spcBef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4205" marB="0">
                    <a:solidFill>
                      <a:srgbClr val="F6D2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object 7">
            <a:extLst>
              <a:ext uri="{FF2B5EF4-FFF2-40B4-BE49-F238E27FC236}">
                <a16:creationId xmlns:a16="http://schemas.microsoft.com/office/drawing/2014/main" id="{A8415B55-13CE-4FE1-782F-45B65AAE9DDF}"/>
              </a:ext>
            </a:extLst>
          </p:cNvPr>
          <p:cNvSpPr txBox="1"/>
          <p:nvPr/>
        </p:nvSpPr>
        <p:spPr>
          <a:xfrm>
            <a:off x="7563266" y="2279852"/>
            <a:ext cx="453550" cy="16520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998" b="1" spc="-9" dirty="0">
                <a:latin typeface="Arial"/>
                <a:cs typeface="Arial"/>
              </a:rPr>
              <a:t>Person</a:t>
            </a:r>
            <a:endParaRPr sz="998">
              <a:latin typeface="Arial"/>
              <a:cs typeface="Arial"/>
            </a:endParaRPr>
          </a:p>
        </p:txBody>
      </p:sp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A79BD1D9-115A-9BDE-ECEB-3097D3A237C0}"/>
              </a:ext>
            </a:extLst>
          </p:cNvPr>
          <p:cNvGraphicFramePr>
            <a:graphicFrameLocks noGrp="1"/>
          </p:cNvGraphicFramePr>
          <p:nvPr/>
        </p:nvGraphicFramePr>
        <p:xfrm>
          <a:off x="7567877" y="2444675"/>
          <a:ext cx="2283310" cy="1449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469">
                <a:tc>
                  <a:txBody>
                    <a:bodyPr/>
                    <a:lstStyle/>
                    <a:p>
                      <a:pPr marR="24765" algn="ctr">
                        <a:lnSpc>
                          <a:spcPts val="1230"/>
                        </a:lnSpc>
                        <a:spcBef>
                          <a:spcPts val="470"/>
                        </a:spcBef>
                      </a:pPr>
                      <a:r>
                        <a:rPr sz="1000" b="1" spc="-20" dirty="0">
                          <a:latin typeface="Arial"/>
                          <a:cs typeface="Arial"/>
                        </a:rPr>
                        <a:t>name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4172" marB="0">
                    <a:solidFill>
                      <a:srgbClr val="96A6CF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230"/>
                        </a:lnSpc>
                        <a:spcBef>
                          <a:spcPts val="470"/>
                        </a:spcBef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birth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4172" marB="0">
                    <a:solidFill>
                      <a:srgbClr val="96A6C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ts val="1230"/>
                        </a:lnSpc>
                        <a:spcBef>
                          <a:spcPts val="470"/>
                        </a:spcBef>
                      </a:pPr>
                      <a:r>
                        <a:rPr sz="1000" b="1" spc="-20" dirty="0">
                          <a:latin typeface="Arial"/>
                          <a:cs typeface="Arial"/>
                        </a:rPr>
                        <a:t>city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4172" marB="0">
                    <a:solidFill>
                      <a:srgbClr val="96A6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318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Ben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Affleck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4172" marB="0">
                    <a:solidFill>
                      <a:srgbClr val="B9C4DE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1972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4172" marB="0">
                    <a:solidFill>
                      <a:srgbClr val="B9C4DE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Berkeley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4172" marB="0">
                    <a:solidFill>
                      <a:srgbClr val="B9C4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469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Alan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Arkin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0747" marB="0">
                    <a:solidFill>
                      <a:srgbClr val="B9C4DE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1934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0747" marB="0">
                    <a:solidFill>
                      <a:srgbClr val="B9C4DE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York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0747" marB="0">
                    <a:solidFill>
                      <a:srgbClr val="B9C4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469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Tommy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Lee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Jones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0747" marB="0">
                    <a:solidFill>
                      <a:srgbClr val="B9C4DE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1946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0747" marB="0">
                    <a:solidFill>
                      <a:srgbClr val="B9C4DE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San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Saba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0747" marB="0">
                    <a:solidFill>
                      <a:srgbClr val="B9C4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469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John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Wells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0747" marB="0">
                    <a:solidFill>
                      <a:srgbClr val="B9C4DE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1957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0747" marB="0">
                    <a:solidFill>
                      <a:srgbClr val="B9C4DE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Alexandria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0747" marB="0">
                    <a:solidFill>
                      <a:srgbClr val="B9C4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315">
                <a:tc>
                  <a:txBody>
                    <a:bodyPr/>
                    <a:lstStyle/>
                    <a:p>
                      <a:pPr marL="69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Steven</a:t>
                      </a:r>
                      <a:r>
                        <a:rPr sz="1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Spielberg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0747" marB="0">
                    <a:solidFill>
                      <a:srgbClr val="B9C4DE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1946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0747" marB="0">
                    <a:solidFill>
                      <a:srgbClr val="B9C4DE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Cincinnati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0747" marB="0">
                    <a:solidFill>
                      <a:srgbClr val="B9C4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467">
                <a:tc>
                  <a:txBody>
                    <a:bodyPr/>
                    <a:lstStyle/>
                    <a:p>
                      <a:pPr marL="6985">
                        <a:lnSpc>
                          <a:spcPts val="1230"/>
                        </a:lnSpc>
                        <a:spcBef>
                          <a:spcPts val="17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Daniel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Day-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Lewis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0171" marB="0">
                    <a:solidFill>
                      <a:srgbClr val="B9C4DE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230"/>
                        </a:lnSpc>
                        <a:spcBef>
                          <a:spcPts val="175"/>
                        </a:spcBef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1957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0171" marB="0">
                    <a:solidFill>
                      <a:srgbClr val="B9C4DE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230"/>
                        </a:lnSpc>
                        <a:spcBef>
                          <a:spcPts val="17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Greenwich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20171" marB="0">
                    <a:solidFill>
                      <a:srgbClr val="B9C4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object 9">
            <a:extLst>
              <a:ext uri="{FF2B5EF4-FFF2-40B4-BE49-F238E27FC236}">
                <a16:creationId xmlns:a16="http://schemas.microsoft.com/office/drawing/2014/main" id="{01D69245-F349-F07E-1F22-7EC88DD05489}"/>
              </a:ext>
            </a:extLst>
          </p:cNvPr>
          <p:cNvSpPr txBox="1"/>
          <p:nvPr/>
        </p:nvSpPr>
        <p:spPr>
          <a:xfrm>
            <a:off x="6595078" y="4200092"/>
            <a:ext cx="299101" cy="16520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998" b="1" spc="-18" dirty="0">
                <a:latin typeface="Arial"/>
                <a:cs typeface="Arial"/>
              </a:rPr>
              <a:t>Role</a:t>
            </a:r>
            <a:endParaRPr sz="998">
              <a:latin typeface="Arial"/>
              <a:cs typeface="Arial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E15A7CB7-13A9-A9C5-42BE-62031F0292CA}"/>
              </a:ext>
            </a:extLst>
          </p:cNvPr>
          <p:cNvSpPr/>
          <p:nvPr/>
        </p:nvSpPr>
        <p:spPr>
          <a:xfrm>
            <a:off x="6599688" y="4364916"/>
            <a:ext cx="1082296" cy="200552"/>
          </a:xfrm>
          <a:custGeom>
            <a:avLst/>
            <a:gdLst/>
            <a:ahLst/>
            <a:cxnLst/>
            <a:rect l="l" t="t" r="r" b="b"/>
            <a:pathLst>
              <a:path w="1192529" h="220979">
                <a:moveTo>
                  <a:pt x="1192530" y="0"/>
                </a:moveTo>
                <a:lnTo>
                  <a:pt x="0" y="0"/>
                </a:lnTo>
                <a:lnTo>
                  <a:pt x="0" y="220980"/>
                </a:lnTo>
                <a:lnTo>
                  <a:pt x="1192530" y="220980"/>
                </a:lnTo>
                <a:lnTo>
                  <a:pt x="1192530" y="0"/>
                </a:lnTo>
                <a:close/>
              </a:path>
            </a:pathLst>
          </a:custGeom>
          <a:solidFill>
            <a:srgbClr val="FFE895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3F1A2B09-DCA9-CEBD-4FCE-7C3572AAB232}"/>
              </a:ext>
            </a:extLst>
          </p:cNvPr>
          <p:cNvSpPr txBox="1"/>
          <p:nvPr/>
        </p:nvSpPr>
        <p:spPr>
          <a:xfrm>
            <a:off x="6985811" y="4400645"/>
            <a:ext cx="321577" cy="16520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>
              <a:spcBef>
                <a:spcPts val="91"/>
              </a:spcBef>
            </a:pPr>
            <a:r>
              <a:rPr sz="998" b="1" spc="-9" dirty="0">
                <a:latin typeface="Arial"/>
                <a:cs typeface="Arial"/>
              </a:rPr>
              <a:t>actor</a:t>
            </a:r>
            <a:endParaRPr sz="998">
              <a:latin typeface="Arial"/>
              <a:cs typeface="Arial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1C1246F4-E073-ACD9-C202-B10008B1D5F7}"/>
              </a:ext>
            </a:extLst>
          </p:cNvPr>
          <p:cNvSpPr/>
          <p:nvPr/>
        </p:nvSpPr>
        <p:spPr>
          <a:xfrm>
            <a:off x="7681984" y="4364916"/>
            <a:ext cx="1154910" cy="200552"/>
          </a:xfrm>
          <a:custGeom>
            <a:avLst/>
            <a:gdLst/>
            <a:ahLst/>
            <a:cxnLst/>
            <a:rect l="l" t="t" r="r" b="b"/>
            <a:pathLst>
              <a:path w="1272540" h="220979">
                <a:moveTo>
                  <a:pt x="1272539" y="0"/>
                </a:moveTo>
                <a:lnTo>
                  <a:pt x="0" y="0"/>
                </a:lnTo>
                <a:lnTo>
                  <a:pt x="0" y="220980"/>
                </a:lnTo>
                <a:lnTo>
                  <a:pt x="1272539" y="220980"/>
                </a:lnTo>
                <a:lnTo>
                  <a:pt x="1272539" y="0"/>
                </a:lnTo>
                <a:close/>
              </a:path>
            </a:pathLst>
          </a:custGeom>
          <a:solidFill>
            <a:srgbClr val="FFE895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7AECEE67-6DFE-5238-2E42-D57ED81EF711}"/>
              </a:ext>
            </a:extLst>
          </p:cNvPr>
          <p:cNvSpPr txBox="1"/>
          <p:nvPr/>
        </p:nvSpPr>
        <p:spPr>
          <a:xfrm>
            <a:off x="8075023" y="4400645"/>
            <a:ext cx="379783" cy="16520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>
              <a:spcBef>
                <a:spcPts val="91"/>
              </a:spcBef>
            </a:pPr>
            <a:r>
              <a:rPr sz="998" b="1" spc="-9" dirty="0">
                <a:latin typeface="Arial"/>
                <a:cs typeface="Arial"/>
              </a:rPr>
              <a:t>movie</a:t>
            </a:r>
            <a:endParaRPr sz="998">
              <a:latin typeface="Arial"/>
              <a:cs typeface="Arial"/>
            </a:endParaRPr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3A9EA7C2-D1AF-A6B6-24F9-B23710361768}"/>
              </a:ext>
            </a:extLst>
          </p:cNvPr>
          <p:cNvSpPr/>
          <p:nvPr/>
        </p:nvSpPr>
        <p:spPr>
          <a:xfrm>
            <a:off x="8836894" y="4364916"/>
            <a:ext cx="1082296" cy="200552"/>
          </a:xfrm>
          <a:custGeom>
            <a:avLst/>
            <a:gdLst/>
            <a:ahLst/>
            <a:cxnLst/>
            <a:rect l="l" t="t" r="r" b="b"/>
            <a:pathLst>
              <a:path w="1192529" h="220979">
                <a:moveTo>
                  <a:pt x="1192530" y="0"/>
                </a:moveTo>
                <a:lnTo>
                  <a:pt x="0" y="0"/>
                </a:lnTo>
                <a:lnTo>
                  <a:pt x="0" y="220980"/>
                </a:lnTo>
                <a:lnTo>
                  <a:pt x="1192530" y="220980"/>
                </a:lnTo>
                <a:lnTo>
                  <a:pt x="1192530" y="0"/>
                </a:lnTo>
                <a:close/>
              </a:path>
            </a:pathLst>
          </a:custGeom>
          <a:solidFill>
            <a:srgbClr val="FFE895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50824BFA-D1E6-DED6-76D5-5F054D2CE481}"/>
              </a:ext>
            </a:extLst>
          </p:cNvPr>
          <p:cNvSpPr txBox="1"/>
          <p:nvPr/>
        </p:nvSpPr>
        <p:spPr>
          <a:xfrm>
            <a:off x="9130809" y="4400645"/>
            <a:ext cx="505417" cy="16520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>
              <a:spcBef>
                <a:spcPts val="91"/>
              </a:spcBef>
            </a:pPr>
            <a:r>
              <a:rPr sz="998" b="1" spc="-9" dirty="0">
                <a:latin typeface="Arial"/>
                <a:cs typeface="Arial"/>
              </a:rPr>
              <a:t>persona</a:t>
            </a:r>
            <a:endParaRPr sz="998">
              <a:latin typeface="Arial"/>
              <a:cs typeface="Arial"/>
            </a:endParaRPr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97C0654F-677C-244D-6DAC-BEFE7A307ED1}"/>
              </a:ext>
            </a:extLst>
          </p:cNvPr>
          <p:cNvSpPr/>
          <p:nvPr/>
        </p:nvSpPr>
        <p:spPr>
          <a:xfrm>
            <a:off x="6599688" y="4565468"/>
            <a:ext cx="3319503" cy="402259"/>
          </a:xfrm>
          <a:custGeom>
            <a:avLst/>
            <a:gdLst/>
            <a:ahLst/>
            <a:cxnLst/>
            <a:rect l="l" t="t" r="r" b="b"/>
            <a:pathLst>
              <a:path w="3657600" h="443229">
                <a:moveTo>
                  <a:pt x="3657600" y="0"/>
                </a:moveTo>
                <a:lnTo>
                  <a:pt x="2465070" y="0"/>
                </a:lnTo>
                <a:lnTo>
                  <a:pt x="1192530" y="0"/>
                </a:lnTo>
                <a:lnTo>
                  <a:pt x="0" y="0"/>
                </a:lnTo>
                <a:lnTo>
                  <a:pt x="0" y="220980"/>
                </a:lnTo>
                <a:lnTo>
                  <a:pt x="0" y="443230"/>
                </a:lnTo>
                <a:lnTo>
                  <a:pt x="1192530" y="443230"/>
                </a:lnTo>
                <a:lnTo>
                  <a:pt x="2465070" y="443230"/>
                </a:lnTo>
                <a:lnTo>
                  <a:pt x="2465070" y="220980"/>
                </a:lnTo>
                <a:lnTo>
                  <a:pt x="3657600" y="220980"/>
                </a:lnTo>
                <a:lnTo>
                  <a:pt x="3657600" y="0"/>
                </a:lnTo>
                <a:close/>
              </a:path>
            </a:pathLst>
          </a:custGeom>
          <a:solidFill>
            <a:srgbClr val="FFF3C9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3BDFD6CE-0405-12E0-4B35-599DE4B30C1F}"/>
              </a:ext>
            </a:extLst>
          </p:cNvPr>
          <p:cNvSpPr txBox="1"/>
          <p:nvPr/>
        </p:nvSpPr>
        <p:spPr>
          <a:xfrm>
            <a:off x="7688900" y="4553943"/>
            <a:ext cx="280083" cy="39546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R="4611">
              <a:lnSpc>
                <a:spcPct val="131800"/>
              </a:lnSpc>
              <a:spcBef>
                <a:spcPts val="91"/>
              </a:spcBef>
            </a:pPr>
            <a:r>
              <a:rPr sz="998" spc="-18" dirty="0">
                <a:latin typeface="Arial"/>
                <a:cs typeface="Arial"/>
              </a:rPr>
              <a:t>Argo Argo</a:t>
            </a:r>
            <a:endParaRPr sz="998">
              <a:latin typeface="Arial"/>
              <a:cs typeface="Arial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16990772-60B0-2FC3-5A86-D46BB1B579D7}"/>
              </a:ext>
            </a:extLst>
          </p:cNvPr>
          <p:cNvSpPr/>
          <p:nvPr/>
        </p:nvSpPr>
        <p:spPr>
          <a:xfrm>
            <a:off x="8836894" y="4766022"/>
            <a:ext cx="1082296" cy="201706"/>
          </a:xfrm>
          <a:custGeom>
            <a:avLst/>
            <a:gdLst/>
            <a:ahLst/>
            <a:cxnLst/>
            <a:rect l="l" t="t" r="r" b="b"/>
            <a:pathLst>
              <a:path w="1192529" h="222250">
                <a:moveTo>
                  <a:pt x="1192530" y="0"/>
                </a:moveTo>
                <a:lnTo>
                  <a:pt x="0" y="0"/>
                </a:lnTo>
                <a:lnTo>
                  <a:pt x="0" y="222250"/>
                </a:lnTo>
                <a:lnTo>
                  <a:pt x="1192530" y="222250"/>
                </a:lnTo>
                <a:lnTo>
                  <a:pt x="1192530" y="0"/>
                </a:lnTo>
                <a:close/>
              </a:path>
            </a:pathLst>
          </a:custGeom>
          <a:solidFill>
            <a:srgbClr val="FFF3C9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FF06DBC6-68AA-4BF2-C0B3-A52CC1C7BEEA}"/>
              </a:ext>
            </a:extLst>
          </p:cNvPr>
          <p:cNvSpPr txBox="1"/>
          <p:nvPr/>
        </p:nvSpPr>
        <p:spPr>
          <a:xfrm>
            <a:off x="8843811" y="4553943"/>
            <a:ext cx="766482" cy="39546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R="4611">
              <a:lnSpc>
                <a:spcPct val="131800"/>
              </a:lnSpc>
              <a:spcBef>
                <a:spcPts val="91"/>
              </a:spcBef>
            </a:pPr>
            <a:r>
              <a:rPr sz="998" spc="-27" dirty="0">
                <a:latin typeface="Arial"/>
                <a:cs typeface="Arial"/>
              </a:rPr>
              <a:t>Tony</a:t>
            </a:r>
            <a:r>
              <a:rPr sz="998" spc="-41" dirty="0">
                <a:latin typeface="Arial"/>
                <a:cs typeface="Arial"/>
              </a:rPr>
              <a:t> </a:t>
            </a:r>
            <a:r>
              <a:rPr sz="998" spc="-9" dirty="0">
                <a:latin typeface="Arial"/>
                <a:cs typeface="Arial"/>
              </a:rPr>
              <a:t>Mendez </a:t>
            </a:r>
            <a:r>
              <a:rPr sz="998" dirty="0">
                <a:latin typeface="Arial"/>
                <a:cs typeface="Arial"/>
              </a:rPr>
              <a:t>Lester</a:t>
            </a:r>
            <a:r>
              <a:rPr sz="998" spc="-18" dirty="0">
                <a:latin typeface="Arial"/>
                <a:cs typeface="Arial"/>
              </a:rPr>
              <a:t> </a:t>
            </a:r>
            <a:r>
              <a:rPr sz="998" spc="-9" dirty="0">
                <a:latin typeface="Arial"/>
                <a:cs typeface="Arial"/>
              </a:rPr>
              <a:t>Siegel</a:t>
            </a:r>
            <a:endParaRPr sz="998">
              <a:latin typeface="Arial"/>
              <a:cs typeface="Arial"/>
            </a:endParaRPr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EDE57830-0388-E1CD-7219-E444C1E1D2ED}"/>
              </a:ext>
            </a:extLst>
          </p:cNvPr>
          <p:cNvSpPr/>
          <p:nvPr/>
        </p:nvSpPr>
        <p:spPr>
          <a:xfrm>
            <a:off x="6599688" y="4967728"/>
            <a:ext cx="1082296" cy="200552"/>
          </a:xfrm>
          <a:custGeom>
            <a:avLst/>
            <a:gdLst/>
            <a:ahLst/>
            <a:cxnLst/>
            <a:rect l="l" t="t" r="r" b="b"/>
            <a:pathLst>
              <a:path w="1192529" h="220979">
                <a:moveTo>
                  <a:pt x="1192530" y="0"/>
                </a:moveTo>
                <a:lnTo>
                  <a:pt x="0" y="0"/>
                </a:lnTo>
                <a:lnTo>
                  <a:pt x="0" y="220980"/>
                </a:lnTo>
                <a:lnTo>
                  <a:pt x="1192530" y="220980"/>
                </a:lnTo>
                <a:lnTo>
                  <a:pt x="1192530" y="0"/>
                </a:lnTo>
                <a:close/>
              </a:path>
            </a:pathLst>
          </a:custGeom>
          <a:solidFill>
            <a:srgbClr val="FFF3C9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D918C8F0-6843-8C4D-A6F6-FD7545DC1901}"/>
              </a:ext>
            </a:extLst>
          </p:cNvPr>
          <p:cNvSpPr txBox="1"/>
          <p:nvPr/>
        </p:nvSpPr>
        <p:spPr>
          <a:xfrm>
            <a:off x="6606604" y="4553943"/>
            <a:ext cx="643730" cy="59814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R="4611">
              <a:lnSpc>
                <a:spcPct val="131800"/>
              </a:lnSpc>
              <a:spcBef>
                <a:spcPts val="91"/>
              </a:spcBef>
            </a:pPr>
            <a:r>
              <a:rPr sz="998" spc="-9" dirty="0">
                <a:latin typeface="Arial"/>
                <a:cs typeface="Arial"/>
              </a:rPr>
              <a:t>Ben</a:t>
            </a:r>
            <a:r>
              <a:rPr sz="998" spc="-54" dirty="0">
                <a:latin typeface="Arial"/>
                <a:cs typeface="Arial"/>
              </a:rPr>
              <a:t> </a:t>
            </a:r>
            <a:r>
              <a:rPr sz="998" spc="-9" dirty="0">
                <a:latin typeface="Arial"/>
                <a:cs typeface="Arial"/>
              </a:rPr>
              <a:t>Affleck </a:t>
            </a:r>
            <a:r>
              <a:rPr sz="998" spc="-18" dirty="0">
                <a:latin typeface="Arial"/>
                <a:cs typeface="Arial"/>
              </a:rPr>
              <a:t>Alan</a:t>
            </a:r>
            <a:r>
              <a:rPr sz="998" spc="-32" dirty="0">
                <a:latin typeface="Arial"/>
                <a:cs typeface="Arial"/>
              </a:rPr>
              <a:t> </a:t>
            </a:r>
            <a:r>
              <a:rPr sz="998" spc="-9" dirty="0">
                <a:latin typeface="Arial"/>
                <a:cs typeface="Arial"/>
              </a:rPr>
              <a:t>Arkin Ben</a:t>
            </a:r>
            <a:r>
              <a:rPr sz="998" spc="-54" dirty="0">
                <a:latin typeface="Arial"/>
                <a:cs typeface="Arial"/>
              </a:rPr>
              <a:t> </a:t>
            </a:r>
            <a:r>
              <a:rPr sz="998" spc="-9" dirty="0">
                <a:latin typeface="Arial"/>
                <a:cs typeface="Arial"/>
              </a:rPr>
              <a:t>Affleck</a:t>
            </a:r>
            <a:endParaRPr sz="998">
              <a:latin typeface="Arial"/>
              <a:cs typeface="Arial"/>
            </a:endParaRPr>
          </a:p>
        </p:txBody>
      </p:sp>
      <p:sp>
        <p:nvSpPr>
          <p:cNvPr id="25" name="object 22">
            <a:extLst>
              <a:ext uri="{FF2B5EF4-FFF2-40B4-BE49-F238E27FC236}">
                <a16:creationId xmlns:a16="http://schemas.microsoft.com/office/drawing/2014/main" id="{4286713C-2D47-D98F-9008-2838174DB5CE}"/>
              </a:ext>
            </a:extLst>
          </p:cNvPr>
          <p:cNvSpPr/>
          <p:nvPr/>
        </p:nvSpPr>
        <p:spPr>
          <a:xfrm>
            <a:off x="7681985" y="4967728"/>
            <a:ext cx="2237206" cy="200552"/>
          </a:xfrm>
          <a:custGeom>
            <a:avLst/>
            <a:gdLst/>
            <a:ahLst/>
            <a:cxnLst/>
            <a:rect l="l" t="t" r="r" b="b"/>
            <a:pathLst>
              <a:path w="2465070" h="220979">
                <a:moveTo>
                  <a:pt x="2465070" y="0"/>
                </a:moveTo>
                <a:lnTo>
                  <a:pt x="1272540" y="0"/>
                </a:lnTo>
                <a:lnTo>
                  <a:pt x="0" y="0"/>
                </a:lnTo>
                <a:lnTo>
                  <a:pt x="0" y="220980"/>
                </a:lnTo>
                <a:lnTo>
                  <a:pt x="1272540" y="220980"/>
                </a:lnTo>
                <a:lnTo>
                  <a:pt x="2465070" y="220980"/>
                </a:lnTo>
                <a:lnTo>
                  <a:pt x="2465070" y="0"/>
                </a:lnTo>
                <a:close/>
              </a:path>
            </a:pathLst>
          </a:custGeom>
          <a:solidFill>
            <a:srgbClr val="FFF3C9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CAEA02DC-CCBC-C249-957B-24AA99540280}"/>
              </a:ext>
            </a:extLst>
          </p:cNvPr>
          <p:cNvSpPr txBox="1"/>
          <p:nvPr/>
        </p:nvSpPr>
        <p:spPr>
          <a:xfrm>
            <a:off x="7688900" y="5003459"/>
            <a:ext cx="1951360" cy="16520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>
              <a:spcBef>
                <a:spcPts val="91"/>
              </a:spcBef>
            </a:pPr>
            <a:r>
              <a:rPr sz="998" dirty="0">
                <a:latin typeface="Arial"/>
                <a:cs typeface="Arial"/>
              </a:rPr>
              <a:t>The</a:t>
            </a:r>
            <a:r>
              <a:rPr sz="998" spc="-27" dirty="0">
                <a:latin typeface="Arial"/>
                <a:cs typeface="Arial"/>
              </a:rPr>
              <a:t> </a:t>
            </a:r>
            <a:r>
              <a:rPr sz="998" dirty="0">
                <a:latin typeface="Arial"/>
                <a:cs typeface="Arial"/>
              </a:rPr>
              <a:t>Company</a:t>
            </a:r>
            <a:r>
              <a:rPr sz="998" spc="-14" dirty="0">
                <a:latin typeface="Arial"/>
                <a:cs typeface="Arial"/>
              </a:rPr>
              <a:t> </a:t>
            </a:r>
            <a:r>
              <a:rPr sz="998" dirty="0">
                <a:latin typeface="Arial"/>
                <a:cs typeface="Arial"/>
              </a:rPr>
              <a:t>Men</a:t>
            </a:r>
            <a:r>
              <a:rPr sz="998" spc="254" dirty="0">
                <a:latin typeface="Arial"/>
                <a:cs typeface="Arial"/>
              </a:rPr>
              <a:t> </a:t>
            </a:r>
            <a:r>
              <a:rPr sz="998" dirty="0">
                <a:latin typeface="Arial"/>
                <a:cs typeface="Arial"/>
              </a:rPr>
              <a:t>Bobby</a:t>
            </a:r>
            <a:r>
              <a:rPr sz="998" spc="-14" dirty="0">
                <a:latin typeface="Arial"/>
                <a:cs typeface="Arial"/>
              </a:rPr>
              <a:t> </a:t>
            </a:r>
            <a:r>
              <a:rPr sz="998" spc="-9" dirty="0">
                <a:latin typeface="Arial"/>
                <a:cs typeface="Arial"/>
              </a:rPr>
              <a:t>Walker</a:t>
            </a:r>
            <a:endParaRPr sz="998">
              <a:latin typeface="Arial"/>
              <a:cs typeface="Arial"/>
            </a:endParaRPr>
          </a:p>
        </p:txBody>
      </p:sp>
      <p:sp>
        <p:nvSpPr>
          <p:cNvPr id="27" name="object 24">
            <a:extLst>
              <a:ext uri="{FF2B5EF4-FFF2-40B4-BE49-F238E27FC236}">
                <a16:creationId xmlns:a16="http://schemas.microsoft.com/office/drawing/2014/main" id="{3AA99F4F-DFE9-7791-8A3E-A83A5D0B50FE}"/>
              </a:ext>
            </a:extLst>
          </p:cNvPr>
          <p:cNvSpPr/>
          <p:nvPr/>
        </p:nvSpPr>
        <p:spPr>
          <a:xfrm>
            <a:off x="6599688" y="5168280"/>
            <a:ext cx="3319503" cy="601660"/>
          </a:xfrm>
          <a:custGeom>
            <a:avLst/>
            <a:gdLst/>
            <a:ahLst/>
            <a:cxnLst/>
            <a:rect l="l" t="t" r="r" b="b"/>
            <a:pathLst>
              <a:path w="3657600" h="662939">
                <a:moveTo>
                  <a:pt x="3657600" y="0"/>
                </a:moveTo>
                <a:lnTo>
                  <a:pt x="2465070" y="0"/>
                </a:lnTo>
                <a:lnTo>
                  <a:pt x="1192530" y="0"/>
                </a:lnTo>
                <a:lnTo>
                  <a:pt x="0" y="0"/>
                </a:lnTo>
                <a:lnTo>
                  <a:pt x="0" y="220992"/>
                </a:lnTo>
                <a:lnTo>
                  <a:pt x="0" y="441960"/>
                </a:lnTo>
                <a:lnTo>
                  <a:pt x="0" y="662940"/>
                </a:lnTo>
                <a:lnTo>
                  <a:pt x="1192530" y="662940"/>
                </a:lnTo>
                <a:lnTo>
                  <a:pt x="2465070" y="662940"/>
                </a:lnTo>
                <a:lnTo>
                  <a:pt x="2465070" y="441960"/>
                </a:lnTo>
                <a:lnTo>
                  <a:pt x="3657600" y="441960"/>
                </a:lnTo>
                <a:lnTo>
                  <a:pt x="3657600" y="220992"/>
                </a:lnTo>
                <a:lnTo>
                  <a:pt x="3657600" y="0"/>
                </a:lnTo>
                <a:close/>
              </a:path>
            </a:pathLst>
          </a:custGeom>
          <a:solidFill>
            <a:srgbClr val="FFF3C9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8" name="object 25">
            <a:extLst>
              <a:ext uri="{FF2B5EF4-FFF2-40B4-BE49-F238E27FC236}">
                <a16:creationId xmlns:a16="http://schemas.microsoft.com/office/drawing/2014/main" id="{F83CFCE3-EE18-5DD9-2D5F-0A3E926CB30A}"/>
              </a:ext>
            </a:extLst>
          </p:cNvPr>
          <p:cNvSpPr txBox="1"/>
          <p:nvPr/>
        </p:nvSpPr>
        <p:spPr>
          <a:xfrm>
            <a:off x="6606603" y="5155601"/>
            <a:ext cx="3060743" cy="62187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R="4611">
              <a:lnSpc>
                <a:spcPct val="131800"/>
              </a:lnSpc>
              <a:spcBef>
                <a:spcPts val="91"/>
              </a:spcBef>
            </a:pPr>
            <a:r>
              <a:rPr sz="998" spc="-18" dirty="0">
                <a:latin typeface="Arial"/>
                <a:cs typeface="Arial"/>
              </a:rPr>
              <a:t>Tommy</a:t>
            </a:r>
            <a:r>
              <a:rPr sz="998" spc="-23" dirty="0">
                <a:latin typeface="Arial"/>
                <a:cs typeface="Arial"/>
              </a:rPr>
              <a:t> </a:t>
            </a:r>
            <a:r>
              <a:rPr sz="998" dirty="0">
                <a:latin typeface="Arial"/>
                <a:cs typeface="Arial"/>
              </a:rPr>
              <a:t>Lee</a:t>
            </a:r>
            <a:r>
              <a:rPr sz="998" spc="-23" dirty="0">
                <a:latin typeface="Arial"/>
                <a:cs typeface="Arial"/>
              </a:rPr>
              <a:t> </a:t>
            </a:r>
            <a:r>
              <a:rPr sz="998" dirty="0">
                <a:latin typeface="Arial"/>
                <a:cs typeface="Arial"/>
              </a:rPr>
              <a:t>Jones</a:t>
            </a:r>
            <a:r>
              <a:rPr sz="998" spc="91" dirty="0">
                <a:latin typeface="Arial"/>
                <a:cs typeface="Arial"/>
              </a:rPr>
              <a:t> </a:t>
            </a:r>
            <a:r>
              <a:rPr sz="998" dirty="0">
                <a:latin typeface="Arial"/>
                <a:cs typeface="Arial"/>
              </a:rPr>
              <a:t>The</a:t>
            </a:r>
            <a:r>
              <a:rPr sz="998" spc="-23" dirty="0">
                <a:latin typeface="Arial"/>
                <a:cs typeface="Arial"/>
              </a:rPr>
              <a:t> </a:t>
            </a:r>
            <a:r>
              <a:rPr sz="998" dirty="0">
                <a:latin typeface="Arial"/>
                <a:cs typeface="Arial"/>
              </a:rPr>
              <a:t>Company</a:t>
            </a:r>
            <a:r>
              <a:rPr sz="998" spc="-14" dirty="0">
                <a:latin typeface="Arial"/>
                <a:cs typeface="Arial"/>
              </a:rPr>
              <a:t> </a:t>
            </a:r>
            <a:r>
              <a:rPr sz="998" dirty="0">
                <a:latin typeface="Arial"/>
                <a:cs typeface="Arial"/>
              </a:rPr>
              <a:t>Men</a:t>
            </a:r>
            <a:r>
              <a:rPr sz="998" spc="254" dirty="0">
                <a:latin typeface="Arial"/>
                <a:cs typeface="Arial"/>
              </a:rPr>
              <a:t> </a:t>
            </a:r>
            <a:r>
              <a:rPr sz="998" dirty="0">
                <a:latin typeface="Arial"/>
                <a:cs typeface="Arial"/>
              </a:rPr>
              <a:t>Gene</a:t>
            </a:r>
            <a:r>
              <a:rPr sz="998" spc="-14" dirty="0">
                <a:latin typeface="Arial"/>
                <a:cs typeface="Arial"/>
              </a:rPr>
              <a:t> </a:t>
            </a:r>
            <a:r>
              <a:rPr sz="998" spc="-9" dirty="0">
                <a:latin typeface="Arial"/>
                <a:cs typeface="Arial"/>
              </a:rPr>
              <a:t>McClary </a:t>
            </a:r>
            <a:r>
              <a:rPr sz="998" spc="-18" dirty="0">
                <a:latin typeface="Arial"/>
                <a:cs typeface="Arial"/>
              </a:rPr>
              <a:t>Tommy</a:t>
            </a:r>
            <a:r>
              <a:rPr sz="998" spc="-27" dirty="0">
                <a:latin typeface="Arial"/>
                <a:cs typeface="Arial"/>
              </a:rPr>
              <a:t> </a:t>
            </a:r>
            <a:r>
              <a:rPr sz="998" dirty="0">
                <a:latin typeface="Arial"/>
                <a:cs typeface="Arial"/>
              </a:rPr>
              <a:t>Lee</a:t>
            </a:r>
            <a:r>
              <a:rPr sz="998" spc="-27" dirty="0">
                <a:latin typeface="Arial"/>
                <a:cs typeface="Arial"/>
              </a:rPr>
              <a:t> </a:t>
            </a:r>
            <a:r>
              <a:rPr sz="998" dirty="0">
                <a:latin typeface="Arial"/>
                <a:cs typeface="Arial"/>
              </a:rPr>
              <a:t>Jones</a:t>
            </a:r>
            <a:r>
              <a:rPr sz="998" spc="86" dirty="0">
                <a:latin typeface="Arial"/>
                <a:cs typeface="Arial"/>
              </a:rPr>
              <a:t> </a:t>
            </a:r>
            <a:r>
              <a:rPr sz="998" spc="-9" dirty="0">
                <a:latin typeface="Arial"/>
                <a:cs typeface="Arial"/>
              </a:rPr>
              <a:t>Lincoln</a:t>
            </a:r>
            <a:endParaRPr sz="998">
              <a:latin typeface="Arial"/>
              <a:cs typeface="Arial"/>
            </a:endParaRPr>
          </a:p>
          <a:p>
            <a:pPr>
              <a:spcBef>
                <a:spcPts val="381"/>
              </a:spcBef>
              <a:tabLst>
                <a:tab pos="1081764" algn="l"/>
              </a:tabLst>
            </a:pPr>
            <a:r>
              <a:rPr sz="998" spc="-18" dirty="0">
                <a:latin typeface="Arial"/>
                <a:cs typeface="Arial"/>
              </a:rPr>
              <a:t>Alan</a:t>
            </a:r>
            <a:r>
              <a:rPr sz="998" spc="-32" dirty="0">
                <a:latin typeface="Arial"/>
                <a:cs typeface="Arial"/>
              </a:rPr>
              <a:t> </a:t>
            </a:r>
            <a:r>
              <a:rPr sz="998" spc="-9" dirty="0">
                <a:latin typeface="Arial"/>
                <a:cs typeface="Arial"/>
              </a:rPr>
              <a:t>Arkin</a:t>
            </a:r>
            <a:r>
              <a:rPr sz="998" dirty="0">
                <a:latin typeface="Arial"/>
                <a:cs typeface="Arial"/>
              </a:rPr>
              <a:t>	Fire</a:t>
            </a:r>
            <a:r>
              <a:rPr sz="998" spc="-18" dirty="0">
                <a:latin typeface="Arial"/>
                <a:cs typeface="Arial"/>
              </a:rPr>
              <a:t> Sale</a:t>
            </a:r>
            <a:endParaRPr sz="998">
              <a:latin typeface="Arial"/>
              <a:cs typeface="Arial"/>
            </a:endParaRPr>
          </a:p>
        </p:txBody>
      </p:sp>
      <p:sp>
        <p:nvSpPr>
          <p:cNvPr id="29" name="object 26">
            <a:extLst>
              <a:ext uri="{FF2B5EF4-FFF2-40B4-BE49-F238E27FC236}">
                <a16:creationId xmlns:a16="http://schemas.microsoft.com/office/drawing/2014/main" id="{323C3BC6-E6DC-D2B3-9BFF-8FABCC5F1E36}"/>
              </a:ext>
            </a:extLst>
          </p:cNvPr>
          <p:cNvSpPr/>
          <p:nvPr/>
        </p:nvSpPr>
        <p:spPr>
          <a:xfrm>
            <a:off x="6599688" y="5569387"/>
            <a:ext cx="3319503" cy="401106"/>
          </a:xfrm>
          <a:custGeom>
            <a:avLst/>
            <a:gdLst/>
            <a:ahLst/>
            <a:cxnLst/>
            <a:rect l="l" t="t" r="r" b="b"/>
            <a:pathLst>
              <a:path w="3657600" h="441959">
                <a:moveTo>
                  <a:pt x="2465070" y="220980"/>
                </a:moveTo>
                <a:lnTo>
                  <a:pt x="1192530" y="220980"/>
                </a:lnTo>
                <a:lnTo>
                  <a:pt x="0" y="220980"/>
                </a:lnTo>
                <a:lnTo>
                  <a:pt x="0" y="441960"/>
                </a:lnTo>
                <a:lnTo>
                  <a:pt x="1192530" y="441960"/>
                </a:lnTo>
                <a:lnTo>
                  <a:pt x="2465070" y="441960"/>
                </a:lnTo>
                <a:lnTo>
                  <a:pt x="2465070" y="220980"/>
                </a:lnTo>
                <a:close/>
              </a:path>
              <a:path w="3657600" h="441959">
                <a:moveTo>
                  <a:pt x="3657600" y="0"/>
                </a:moveTo>
                <a:lnTo>
                  <a:pt x="2465070" y="0"/>
                </a:lnTo>
                <a:lnTo>
                  <a:pt x="2465070" y="220980"/>
                </a:lnTo>
                <a:lnTo>
                  <a:pt x="3657600" y="220980"/>
                </a:lnTo>
                <a:lnTo>
                  <a:pt x="3657600" y="0"/>
                </a:lnTo>
                <a:close/>
              </a:path>
            </a:pathLst>
          </a:custGeom>
          <a:solidFill>
            <a:srgbClr val="FFF3C9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0" name="object 27">
            <a:extLst>
              <a:ext uri="{FF2B5EF4-FFF2-40B4-BE49-F238E27FC236}">
                <a16:creationId xmlns:a16="http://schemas.microsoft.com/office/drawing/2014/main" id="{8E21831A-26E1-FB9D-F7AB-6DF8846CFFB7}"/>
              </a:ext>
            </a:extLst>
          </p:cNvPr>
          <p:cNvSpPr txBox="1"/>
          <p:nvPr/>
        </p:nvSpPr>
        <p:spPr>
          <a:xfrm>
            <a:off x="6606604" y="5805672"/>
            <a:ext cx="1495505" cy="16520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>
              <a:spcBef>
                <a:spcPts val="91"/>
              </a:spcBef>
            </a:pPr>
            <a:r>
              <a:rPr sz="998" dirty="0">
                <a:latin typeface="Arial"/>
                <a:cs typeface="Arial"/>
              </a:rPr>
              <a:t>Daniel</a:t>
            </a:r>
            <a:r>
              <a:rPr sz="998" spc="-27" dirty="0">
                <a:latin typeface="Arial"/>
                <a:cs typeface="Arial"/>
              </a:rPr>
              <a:t> </a:t>
            </a:r>
            <a:r>
              <a:rPr sz="998" spc="-9" dirty="0">
                <a:latin typeface="Arial"/>
                <a:cs typeface="Arial"/>
              </a:rPr>
              <a:t>Day-</a:t>
            </a:r>
            <a:r>
              <a:rPr sz="998" dirty="0">
                <a:latin typeface="Arial"/>
                <a:cs typeface="Arial"/>
              </a:rPr>
              <a:t>Lewis</a:t>
            </a:r>
            <a:r>
              <a:rPr sz="998" spc="427" dirty="0">
                <a:latin typeface="Arial"/>
                <a:cs typeface="Arial"/>
              </a:rPr>
              <a:t> </a:t>
            </a:r>
            <a:r>
              <a:rPr sz="998" spc="-9" dirty="0">
                <a:latin typeface="Arial"/>
                <a:cs typeface="Arial"/>
              </a:rPr>
              <a:t>Lincoln</a:t>
            </a:r>
            <a:endParaRPr sz="998">
              <a:latin typeface="Arial"/>
              <a:cs typeface="Arial"/>
            </a:endParaRPr>
          </a:p>
        </p:txBody>
      </p:sp>
      <p:sp>
        <p:nvSpPr>
          <p:cNvPr id="31" name="object 28">
            <a:extLst>
              <a:ext uri="{FF2B5EF4-FFF2-40B4-BE49-F238E27FC236}">
                <a16:creationId xmlns:a16="http://schemas.microsoft.com/office/drawing/2014/main" id="{A37FD461-D5ED-DFCC-19DA-2FED6540D26F}"/>
              </a:ext>
            </a:extLst>
          </p:cNvPr>
          <p:cNvSpPr/>
          <p:nvPr/>
        </p:nvSpPr>
        <p:spPr>
          <a:xfrm>
            <a:off x="8836894" y="5769941"/>
            <a:ext cx="1082296" cy="200552"/>
          </a:xfrm>
          <a:custGeom>
            <a:avLst/>
            <a:gdLst/>
            <a:ahLst/>
            <a:cxnLst/>
            <a:rect l="l" t="t" r="r" b="b"/>
            <a:pathLst>
              <a:path w="1192529" h="220979">
                <a:moveTo>
                  <a:pt x="1192530" y="0"/>
                </a:moveTo>
                <a:lnTo>
                  <a:pt x="0" y="0"/>
                </a:lnTo>
                <a:lnTo>
                  <a:pt x="0" y="220979"/>
                </a:lnTo>
                <a:lnTo>
                  <a:pt x="1192530" y="220979"/>
                </a:lnTo>
                <a:lnTo>
                  <a:pt x="1192530" y="0"/>
                </a:lnTo>
                <a:close/>
              </a:path>
            </a:pathLst>
          </a:custGeom>
          <a:solidFill>
            <a:srgbClr val="FFF3C9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2" name="object 29">
            <a:extLst>
              <a:ext uri="{FF2B5EF4-FFF2-40B4-BE49-F238E27FC236}">
                <a16:creationId xmlns:a16="http://schemas.microsoft.com/office/drawing/2014/main" id="{7DF29427-0F5F-E143-178F-2AF889A2F2B8}"/>
              </a:ext>
            </a:extLst>
          </p:cNvPr>
          <p:cNvSpPr txBox="1"/>
          <p:nvPr/>
        </p:nvSpPr>
        <p:spPr>
          <a:xfrm>
            <a:off x="8843810" y="5356156"/>
            <a:ext cx="1070770" cy="59814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R="4611">
              <a:lnSpc>
                <a:spcPct val="131800"/>
              </a:lnSpc>
              <a:spcBef>
                <a:spcPts val="91"/>
              </a:spcBef>
            </a:pPr>
            <a:r>
              <a:rPr sz="998" dirty="0">
                <a:latin typeface="Arial"/>
                <a:cs typeface="Arial"/>
              </a:rPr>
              <a:t>Thaddeus</a:t>
            </a:r>
            <a:r>
              <a:rPr sz="998" spc="-64" dirty="0">
                <a:latin typeface="Arial"/>
                <a:cs typeface="Arial"/>
              </a:rPr>
              <a:t> </a:t>
            </a:r>
            <a:r>
              <a:rPr sz="998" spc="-9" dirty="0">
                <a:latin typeface="Arial"/>
                <a:cs typeface="Arial"/>
              </a:rPr>
              <a:t>Stevens </a:t>
            </a:r>
            <a:r>
              <a:rPr sz="998" dirty="0">
                <a:latin typeface="Arial"/>
                <a:cs typeface="Arial"/>
              </a:rPr>
              <a:t>Ezra</a:t>
            </a:r>
            <a:r>
              <a:rPr sz="998" spc="-9" dirty="0">
                <a:latin typeface="Arial"/>
                <a:cs typeface="Arial"/>
              </a:rPr>
              <a:t> Fikus </a:t>
            </a:r>
            <a:r>
              <a:rPr sz="998" dirty="0">
                <a:latin typeface="Arial"/>
                <a:cs typeface="Arial"/>
              </a:rPr>
              <a:t>Abraham</a:t>
            </a:r>
            <a:r>
              <a:rPr sz="998" spc="-36" dirty="0">
                <a:latin typeface="Arial"/>
                <a:cs typeface="Arial"/>
              </a:rPr>
              <a:t> </a:t>
            </a:r>
            <a:r>
              <a:rPr sz="998" spc="-9" dirty="0">
                <a:latin typeface="Arial"/>
                <a:cs typeface="Arial"/>
              </a:rPr>
              <a:t>Lincoln</a:t>
            </a:r>
            <a:endParaRPr sz="998">
              <a:latin typeface="Arial"/>
              <a:cs typeface="Arial"/>
            </a:endParaRPr>
          </a:p>
        </p:txBody>
      </p:sp>
      <p:sp>
        <p:nvSpPr>
          <p:cNvPr id="33" name="object 30">
            <a:extLst>
              <a:ext uri="{FF2B5EF4-FFF2-40B4-BE49-F238E27FC236}">
                <a16:creationId xmlns:a16="http://schemas.microsoft.com/office/drawing/2014/main" id="{0BA17515-15AF-2B87-6366-165298F42277}"/>
              </a:ext>
            </a:extLst>
          </p:cNvPr>
          <p:cNvSpPr txBox="1"/>
          <p:nvPr/>
        </p:nvSpPr>
        <p:spPr>
          <a:xfrm>
            <a:off x="1953537" y="3866990"/>
            <a:ext cx="466805" cy="16520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998" b="1" spc="-9" dirty="0">
                <a:latin typeface="Arial"/>
                <a:cs typeface="Arial"/>
              </a:rPr>
              <a:t>Honors</a:t>
            </a:r>
            <a:endParaRPr sz="998">
              <a:latin typeface="Arial"/>
              <a:cs typeface="Arial"/>
            </a:endParaRPr>
          </a:p>
        </p:txBody>
      </p:sp>
      <p:graphicFrame>
        <p:nvGraphicFramePr>
          <p:cNvPr id="34" name="object 31">
            <a:extLst>
              <a:ext uri="{FF2B5EF4-FFF2-40B4-BE49-F238E27FC236}">
                <a16:creationId xmlns:a16="http://schemas.microsoft.com/office/drawing/2014/main" id="{E1D150E4-84C8-9B4F-60DA-1E38FA8A5FEB}"/>
              </a:ext>
            </a:extLst>
          </p:cNvPr>
          <p:cNvGraphicFramePr>
            <a:graphicFrameLocks noGrp="1"/>
          </p:cNvGraphicFramePr>
          <p:nvPr/>
        </p:nvGraphicFramePr>
        <p:xfrm>
          <a:off x="1958148" y="4031812"/>
          <a:ext cx="4149954" cy="1595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2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9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8824">
                <a:tc>
                  <a:txBody>
                    <a:bodyPr/>
                    <a:lstStyle/>
                    <a:p>
                      <a:pPr marL="198120">
                        <a:lnSpc>
                          <a:spcPts val="1230"/>
                        </a:lnSpc>
                        <a:spcBef>
                          <a:spcPts val="400"/>
                        </a:spcBef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movie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6104" marB="0">
                    <a:solidFill>
                      <a:srgbClr val="A0A079"/>
                    </a:solidFill>
                  </a:tcPr>
                </a:tc>
                <a:tc>
                  <a:txBody>
                    <a:bodyPr/>
                    <a:lstStyle/>
                    <a:p>
                      <a:pPr marL="541020">
                        <a:lnSpc>
                          <a:spcPts val="1230"/>
                        </a:lnSpc>
                        <a:spcBef>
                          <a:spcPts val="400"/>
                        </a:spcBef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award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6104" marB="0">
                    <a:solidFill>
                      <a:srgbClr val="A0A079"/>
                    </a:solidFill>
                  </a:tcPr>
                </a:tc>
                <a:tc>
                  <a:txBody>
                    <a:bodyPr/>
                    <a:lstStyle/>
                    <a:p>
                      <a:pPr marL="358775">
                        <a:lnSpc>
                          <a:spcPts val="1230"/>
                        </a:lnSpc>
                        <a:spcBef>
                          <a:spcPts val="400"/>
                        </a:spcBef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category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6104" marB="0">
                    <a:solidFill>
                      <a:srgbClr val="A0A079"/>
                    </a:solidFill>
                  </a:tcPr>
                </a:tc>
                <a:tc>
                  <a:txBody>
                    <a:bodyPr/>
                    <a:lstStyle/>
                    <a:p>
                      <a:pPr marL="466090">
                        <a:lnSpc>
                          <a:spcPts val="1230"/>
                        </a:lnSpc>
                        <a:spcBef>
                          <a:spcPts val="400"/>
                        </a:spcBef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winner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6104" marB="0">
                    <a:solidFill>
                      <a:srgbClr val="A0A0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216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Lincoln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6104" marB="0">
                    <a:solidFill>
                      <a:srgbClr val="B7B79A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Critic's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Choice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6104" marB="0">
                    <a:solidFill>
                      <a:srgbClr val="B7B79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actor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6104" marB="0">
                    <a:solidFill>
                      <a:srgbClr val="B7B79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Daniel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Day-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Lewis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6104" marB="0">
                    <a:solidFill>
                      <a:srgbClr val="B7B7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401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Argo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6713" marB="0">
                    <a:solidFill>
                      <a:srgbClr val="B7B79A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Critic's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Choice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6713" marB="0">
                    <a:solidFill>
                      <a:srgbClr val="B7B79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director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6713" marB="0">
                    <a:solidFill>
                      <a:srgbClr val="B7B79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Ben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Affleck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6713" marB="0">
                    <a:solidFill>
                      <a:srgbClr val="B7B7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401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Lincoln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6713" marB="0">
                    <a:solidFill>
                      <a:srgbClr val="B7B79A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Screen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Actors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Guild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6713" marB="0">
                    <a:solidFill>
                      <a:srgbClr val="B7B79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supporting</a:t>
                      </a:r>
                      <a:r>
                        <a:rPr sz="1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actor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6713" marB="0">
                    <a:solidFill>
                      <a:srgbClr val="B7B79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Tommy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Lee</a:t>
                      </a:r>
                      <a:r>
                        <a:rPr sz="1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Jones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6713" marB="0">
                    <a:solidFill>
                      <a:srgbClr val="B7B7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977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Lincoln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7289" marB="0">
                    <a:solidFill>
                      <a:srgbClr val="B7B79A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Screen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Actors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Guild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7289" marB="0">
                    <a:solidFill>
                      <a:srgbClr val="B7B79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actor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7289" marB="0">
                    <a:solidFill>
                      <a:srgbClr val="B7B79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Daniel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Day-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Lewis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7289" marB="0">
                    <a:solidFill>
                      <a:srgbClr val="B7B7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401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Lincoln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6713" marB="0">
                    <a:solidFill>
                      <a:srgbClr val="B7B79A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Critic's</a:t>
                      </a:r>
                      <a:r>
                        <a:rPr sz="1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Choice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6713" marB="0">
                    <a:solidFill>
                      <a:srgbClr val="B7B79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screenplay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6713" marB="0">
                    <a:solidFill>
                      <a:srgbClr val="B7B79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spc="-35" dirty="0">
                          <a:latin typeface="Arial"/>
                          <a:cs typeface="Arial"/>
                        </a:rPr>
                        <a:t>Tony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Kushner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6713" marB="0">
                    <a:solidFill>
                      <a:srgbClr val="B7B7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401">
                <a:tc>
                  <a:txBody>
                    <a:bodyPr/>
                    <a:lstStyle/>
                    <a:p>
                      <a:pPr marL="76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Argo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6713" marB="0">
                    <a:solidFill>
                      <a:srgbClr val="B7B79A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Screen</a:t>
                      </a:r>
                      <a:r>
                        <a:rPr sz="1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Actors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Guild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6713" marB="0">
                    <a:solidFill>
                      <a:srgbClr val="B7B79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cast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6713" marB="0">
                    <a:solidFill>
                      <a:srgbClr val="B7B79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spc="-20" dirty="0">
                          <a:latin typeface="Arial"/>
                          <a:cs typeface="Arial"/>
                        </a:rPr>
                        <a:t>Argo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6713" marB="0">
                    <a:solidFill>
                      <a:srgbClr val="B7B7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0586">
                <a:tc>
                  <a:txBody>
                    <a:bodyPr/>
                    <a:lstStyle/>
                    <a:p>
                      <a:pPr marL="7620">
                        <a:lnSpc>
                          <a:spcPts val="1230"/>
                        </a:lnSpc>
                        <a:spcBef>
                          <a:spcPts val="15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War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Horse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7289" marB="0">
                    <a:solidFill>
                      <a:srgbClr val="B7B79A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30"/>
                        </a:lnSpc>
                        <a:spcBef>
                          <a:spcPts val="15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BMI</a:t>
                      </a:r>
                      <a:r>
                        <a:rPr sz="1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latin typeface="Arial"/>
                          <a:cs typeface="Arial"/>
                        </a:rPr>
                        <a:t>Flim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7289" marB="0">
                    <a:solidFill>
                      <a:srgbClr val="B7B79A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230"/>
                        </a:lnSpc>
                        <a:spcBef>
                          <a:spcPts val="15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music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7289" marB="0">
                    <a:solidFill>
                      <a:srgbClr val="B7B79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1230"/>
                        </a:lnSpc>
                        <a:spcBef>
                          <a:spcPts val="15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John</a:t>
                      </a:r>
                      <a:r>
                        <a:rPr sz="1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latin typeface="Arial"/>
                          <a:cs typeface="Arial"/>
                        </a:rPr>
                        <a:t>Williams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7289" marB="0">
                    <a:solidFill>
                      <a:srgbClr val="B7B7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1416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9FE2B4EC-5435-8994-B81C-84B44FB5A3F9}"/>
              </a:ext>
            </a:extLst>
          </p:cNvPr>
          <p:cNvSpPr txBox="1">
            <a:spLocks/>
          </p:cNvSpPr>
          <p:nvPr/>
        </p:nvSpPr>
        <p:spPr>
          <a:xfrm>
            <a:off x="5119715" y="2107847"/>
            <a:ext cx="7082182" cy="51440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lang="en-US" spc="-9"/>
              <a:t>Outline</a:t>
            </a:r>
            <a:endParaRPr lang="en-US" spc="-9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EDA9A86-5354-0751-A6A4-650C07F9E01E}"/>
              </a:ext>
            </a:extLst>
          </p:cNvPr>
          <p:cNvSpPr txBox="1"/>
          <p:nvPr/>
        </p:nvSpPr>
        <p:spPr>
          <a:xfrm>
            <a:off x="5200397" y="2907926"/>
            <a:ext cx="3789765" cy="1294584"/>
          </a:xfrm>
          <a:prstGeom prst="rect">
            <a:avLst/>
          </a:prstGeom>
        </p:spPr>
        <p:txBody>
          <a:bodyPr vert="horz" wrap="square" lIns="0" tIns="76072" rIns="0" bIns="0" rtlCol="0">
            <a:spAutoFit/>
          </a:bodyPr>
          <a:lstStyle/>
          <a:p>
            <a:pPr marL="304876" indent="-293350">
              <a:spcBef>
                <a:spcPts val="599"/>
              </a:spcBef>
              <a:buAutoNum type="arabicPeriod"/>
              <a:tabLst>
                <a:tab pos="304876" algn="l"/>
              </a:tabLst>
            </a:pPr>
            <a:r>
              <a:rPr sz="2360" dirty="0">
                <a:latin typeface="Arial"/>
                <a:cs typeface="Arial"/>
              </a:rPr>
              <a:t>Basic</a:t>
            </a:r>
            <a:r>
              <a:rPr sz="2360" spc="-68" dirty="0">
                <a:latin typeface="Arial"/>
                <a:cs typeface="Arial"/>
              </a:rPr>
              <a:t> </a:t>
            </a:r>
            <a:r>
              <a:rPr sz="2360" spc="-9" dirty="0">
                <a:latin typeface="Arial"/>
                <a:cs typeface="Arial"/>
              </a:rPr>
              <a:t>Terminology</a:t>
            </a:r>
            <a:endParaRPr sz="2360" dirty="0">
              <a:latin typeface="Arial"/>
              <a:cs typeface="Arial"/>
            </a:endParaRPr>
          </a:p>
          <a:p>
            <a:pPr marL="304876" indent="-293350">
              <a:spcBef>
                <a:spcPts val="508"/>
              </a:spcBef>
              <a:buAutoNum type="arabicPeriod"/>
              <a:tabLst>
                <a:tab pos="304876" algn="l"/>
              </a:tabLst>
            </a:pPr>
            <a:r>
              <a:rPr sz="2360" dirty="0">
                <a:latin typeface="Arial"/>
                <a:cs typeface="Arial"/>
              </a:rPr>
              <a:t>The</a:t>
            </a:r>
            <a:r>
              <a:rPr sz="2360" spc="-14" dirty="0">
                <a:latin typeface="Arial"/>
                <a:cs typeface="Arial"/>
              </a:rPr>
              <a:t> </a:t>
            </a:r>
            <a:r>
              <a:rPr sz="2360" spc="-9" dirty="0">
                <a:latin typeface="Arial"/>
                <a:cs typeface="Arial"/>
              </a:rPr>
              <a:t>Database</a:t>
            </a:r>
            <a:r>
              <a:rPr sz="2360" spc="-154" dirty="0">
                <a:latin typeface="Arial"/>
                <a:cs typeface="Arial"/>
              </a:rPr>
              <a:t> </a:t>
            </a:r>
            <a:r>
              <a:rPr sz="2360" spc="-9" dirty="0">
                <a:latin typeface="Arial"/>
                <a:cs typeface="Arial"/>
              </a:rPr>
              <a:t>Approach</a:t>
            </a:r>
            <a:endParaRPr sz="2360" dirty="0">
              <a:latin typeface="Arial"/>
              <a:cs typeface="Arial"/>
            </a:endParaRPr>
          </a:p>
          <a:p>
            <a:pPr marL="304876" indent="-293350">
              <a:spcBef>
                <a:spcPts val="517"/>
              </a:spcBef>
              <a:buAutoNum type="arabicPeriod"/>
              <a:tabLst>
                <a:tab pos="304876" algn="l"/>
              </a:tabLst>
            </a:pPr>
            <a:r>
              <a:rPr sz="2360" dirty="0">
                <a:latin typeface="Arial"/>
                <a:cs typeface="Arial"/>
              </a:rPr>
              <a:t>Using</a:t>
            </a:r>
            <a:r>
              <a:rPr sz="2360" spc="-41" dirty="0">
                <a:latin typeface="Arial"/>
                <a:cs typeface="Arial"/>
              </a:rPr>
              <a:t> </a:t>
            </a:r>
            <a:r>
              <a:rPr sz="2360" dirty="0">
                <a:latin typeface="Arial"/>
                <a:cs typeface="Arial"/>
              </a:rPr>
              <a:t>a</a:t>
            </a:r>
            <a:r>
              <a:rPr sz="2360" spc="-36" dirty="0">
                <a:latin typeface="Arial"/>
                <a:cs typeface="Arial"/>
              </a:rPr>
              <a:t> </a:t>
            </a:r>
            <a:r>
              <a:rPr sz="2360" dirty="0">
                <a:latin typeface="Arial"/>
                <a:cs typeface="Arial"/>
              </a:rPr>
              <a:t>Database</a:t>
            </a:r>
            <a:r>
              <a:rPr sz="2360" spc="-36" dirty="0">
                <a:latin typeface="Arial"/>
                <a:cs typeface="Arial"/>
              </a:rPr>
              <a:t> </a:t>
            </a:r>
            <a:r>
              <a:rPr sz="2360" spc="-9" dirty="0">
                <a:latin typeface="Arial"/>
                <a:cs typeface="Arial"/>
              </a:rPr>
              <a:t>System</a:t>
            </a:r>
            <a:endParaRPr sz="236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297790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D4DA06EB-DF9F-FBD4-EF8D-AA3D28597E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92000" y="1236519"/>
            <a:ext cx="9973951" cy="51440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dirty="0"/>
              <a:t>Using</a:t>
            </a:r>
            <a:r>
              <a:rPr spc="-91" dirty="0"/>
              <a:t> </a:t>
            </a:r>
            <a:r>
              <a:rPr dirty="0"/>
              <a:t>a</a:t>
            </a:r>
            <a:r>
              <a:rPr spc="-91" dirty="0"/>
              <a:t> </a:t>
            </a:r>
            <a:r>
              <a:rPr dirty="0"/>
              <a:t>Database</a:t>
            </a:r>
            <a:r>
              <a:rPr spc="-86" dirty="0"/>
              <a:t> </a:t>
            </a:r>
            <a:r>
              <a:rPr spc="-9" dirty="0"/>
              <a:t>(cont'd)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6630B3E6-A140-A1EB-8942-B8AC0D2DA5DF}"/>
              </a:ext>
            </a:extLst>
          </p:cNvPr>
          <p:cNvSpPr txBox="1"/>
          <p:nvPr/>
        </p:nvSpPr>
        <p:spPr>
          <a:xfrm>
            <a:off x="2120076" y="1678860"/>
            <a:ext cx="140618" cy="854605"/>
          </a:xfrm>
          <a:prstGeom prst="rect">
            <a:avLst/>
          </a:prstGeom>
        </p:spPr>
        <p:txBody>
          <a:bodyPr vert="horz" wrap="square" lIns="0" tIns="123329" rIns="0" bIns="0" rtlCol="0">
            <a:spAutoFit/>
          </a:bodyPr>
          <a:lstStyle/>
          <a:p>
            <a:pPr marL="11527">
              <a:spcBef>
                <a:spcPts val="971"/>
              </a:spcBef>
            </a:pPr>
            <a:r>
              <a:rPr sz="1997" spc="-1026" dirty="0">
                <a:latin typeface="Calibri"/>
                <a:cs typeface="Calibri"/>
              </a:rPr>
              <a:t></a:t>
            </a:r>
            <a:endParaRPr sz="1997">
              <a:latin typeface="Calibri"/>
              <a:cs typeface="Calibri"/>
            </a:endParaRPr>
          </a:p>
          <a:p>
            <a:pPr marL="11527">
              <a:spcBef>
                <a:spcPts val="880"/>
              </a:spcBef>
            </a:pPr>
            <a:r>
              <a:rPr sz="1997" spc="-1026" dirty="0">
                <a:latin typeface="Calibri"/>
                <a:cs typeface="Calibri"/>
              </a:rPr>
              <a:t></a:t>
            </a:r>
            <a:endParaRPr sz="1997">
              <a:latin typeface="Calibri"/>
              <a:cs typeface="Calibri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97305B21-B3F5-46AA-D53E-5056CDEC88CE}"/>
              </a:ext>
            </a:extLst>
          </p:cNvPr>
          <p:cNvSpPr txBox="1"/>
          <p:nvPr/>
        </p:nvSpPr>
        <p:spPr>
          <a:xfrm>
            <a:off x="2369039" y="1706522"/>
            <a:ext cx="6312242" cy="1250537"/>
          </a:xfrm>
          <a:prstGeom prst="rect">
            <a:avLst/>
          </a:prstGeom>
        </p:spPr>
        <p:txBody>
          <a:bodyPr vert="horz" wrap="square" lIns="0" tIns="122176" rIns="0" bIns="0" rtlCol="0">
            <a:spAutoFit/>
          </a:bodyPr>
          <a:lstStyle/>
          <a:p>
            <a:pPr marL="72041">
              <a:spcBef>
                <a:spcPts val="962"/>
              </a:spcBef>
            </a:pPr>
            <a:r>
              <a:rPr sz="1997" b="1" dirty="0">
                <a:latin typeface="Arial"/>
                <a:cs typeface="Arial"/>
              </a:rPr>
              <a:t>Populating</a:t>
            </a:r>
            <a:r>
              <a:rPr sz="1997" b="1" spc="-45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a</a:t>
            </a:r>
            <a:r>
              <a:rPr sz="1997" spc="-50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DB:</a:t>
            </a:r>
            <a:r>
              <a:rPr sz="1997" spc="-45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Inserting</a:t>
            </a:r>
            <a:r>
              <a:rPr sz="1997" spc="-50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data</a:t>
            </a:r>
            <a:r>
              <a:rPr sz="1997" spc="-50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to</a:t>
            </a:r>
            <a:r>
              <a:rPr sz="1997" spc="-54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reflect</a:t>
            </a:r>
            <a:r>
              <a:rPr sz="1997" spc="-54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the</a:t>
            </a:r>
            <a:r>
              <a:rPr sz="1997" spc="-50" dirty="0">
                <a:latin typeface="Arial"/>
                <a:cs typeface="Arial"/>
              </a:rPr>
              <a:t> </a:t>
            </a:r>
            <a:r>
              <a:rPr sz="1997" spc="-9" dirty="0">
                <a:latin typeface="Arial"/>
                <a:cs typeface="Arial"/>
              </a:rPr>
              <a:t>miniworld</a:t>
            </a:r>
            <a:endParaRPr sz="1997">
              <a:latin typeface="Arial"/>
              <a:cs typeface="Arial"/>
            </a:endParaRPr>
          </a:p>
          <a:p>
            <a:pPr marL="72041">
              <a:spcBef>
                <a:spcPts val="871"/>
              </a:spcBef>
            </a:pPr>
            <a:r>
              <a:rPr sz="1997" b="1" dirty="0">
                <a:latin typeface="Arial"/>
                <a:cs typeface="Arial"/>
              </a:rPr>
              <a:t>Query</a:t>
            </a:r>
            <a:r>
              <a:rPr sz="1997" dirty="0">
                <a:latin typeface="Arial"/>
                <a:cs typeface="Arial"/>
              </a:rPr>
              <a:t>:</a:t>
            </a:r>
            <a:r>
              <a:rPr sz="1997" spc="-54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Interaction</a:t>
            </a:r>
            <a:r>
              <a:rPr sz="1997" spc="-64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causing</a:t>
            </a:r>
            <a:r>
              <a:rPr sz="1997" spc="-59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some</a:t>
            </a:r>
            <a:r>
              <a:rPr sz="1997" spc="-59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data</a:t>
            </a:r>
            <a:r>
              <a:rPr sz="1997" spc="-59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to</a:t>
            </a:r>
            <a:r>
              <a:rPr sz="1997" spc="-64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be</a:t>
            </a:r>
            <a:r>
              <a:rPr sz="1997" spc="-59" dirty="0">
                <a:latin typeface="Arial"/>
                <a:cs typeface="Arial"/>
              </a:rPr>
              <a:t> </a:t>
            </a:r>
            <a:r>
              <a:rPr sz="1997" spc="-9" dirty="0">
                <a:latin typeface="Arial"/>
                <a:cs typeface="Arial"/>
              </a:rPr>
              <a:t>retrieved</a:t>
            </a:r>
            <a:endParaRPr sz="1997">
              <a:latin typeface="Arial"/>
              <a:cs typeface="Arial"/>
            </a:endParaRPr>
          </a:p>
          <a:p>
            <a:pPr marL="175779" indent="-164253">
              <a:spcBef>
                <a:spcPts val="663"/>
              </a:spcBef>
              <a:buClr>
                <a:srgbClr val="D0272D"/>
              </a:buClr>
              <a:buChar char="•"/>
              <a:tabLst>
                <a:tab pos="175779" algn="l"/>
              </a:tabLst>
            </a:pPr>
            <a:r>
              <a:rPr sz="1997" dirty="0">
                <a:latin typeface="Arial"/>
                <a:cs typeface="Arial"/>
              </a:rPr>
              <a:t>Uses</a:t>
            </a:r>
            <a:r>
              <a:rPr sz="1997" spc="-27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a</a:t>
            </a:r>
            <a:r>
              <a:rPr sz="1997" spc="-27" dirty="0">
                <a:latin typeface="Arial"/>
                <a:cs typeface="Arial"/>
              </a:rPr>
              <a:t> </a:t>
            </a:r>
            <a:r>
              <a:rPr sz="1997" i="1" dirty="0">
                <a:latin typeface="Arial"/>
                <a:cs typeface="Arial"/>
              </a:rPr>
              <a:t>Query</a:t>
            </a:r>
            <a:r>
              <a:rPr sz="1997" i="1" spc="-27" dirty="0">
                <a:latin typeface="Arial"/>
                <a:cs typeface="Arial"/>
              </a:rPr>
              <a:t> </a:t>
            </a:r>
            <a:r>
              <a:rPr sz="1997" i="1" spc="-9" dirty="0">
                <a:latin typeface="Arial"/>
                <a:cs typeface="Arial"/>
              </a:rPr>
              <a:t>Language</a:t>
            </a:r>
            <a:endParaRPr sz="1997">
              <a:latin typeface="Arial"/>
              <a:cs typeface="Arial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FE8DD41C-7679-FCCC-EAC2-DDCABCD80AB4}"/>
              </a:ext>
            </a:extLst>
          </p:cNvPr>
          <p:cNvSpPr txBox="1"/>
          <p:nvPr/>
        </p:nvSpPr>
        <p:spPr>
          <a:xfrm>
            <a:off x="2120077" y="3393935"/>
            <a:ext cx="129668" cy="29094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815" spc="-930" dirty="0">
                <a:latin typeface="Calibri"/>
                <a:cs typeface="Calibri"/>
              </a:rPr>
              <a:t></a:t>
            </a:r>
            <a:endParaRPr sz="1815">
              <a:latin typeface="Calibri"/>
              <a:cs typeface="Calibri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9993AB84-6AC0-3B68-E24F-36E35FD95EF9}"/>
              </a:ext>
            </a:extLst>
          </p:cNvPr>
          <p:cNvSpPr txBox="1"/>
          <p:nvPr/>
        </p:nvSpPr>
        <p:spPr>
          <a:xfrm>
            <a:off x="2369039" y="3333999"/>
            <a:ext cx="6088636" cy="1775265"/>
          </a:xfrm>
          <a:prstGeom prst="rect">
            <a:avLst/>
          </a:prstGeom>
        </p:spPr>
        <p:txBody>
          <a:bodyPr vert="horz" wrap="square" lIns="0" tIns="95666" rIns="0" bIns="0" rtlCol="0">
            <a:spAutoFit/>
          </a:bodyPr>
          <a:lstStyle/>
          <a:p>
            <a:pPr marL="73193">
              <a:spcBef>
                <a:spcPts val="753"/>
              </a:spcBef>
            </a:pPr>
            <a:r>
              <a:rPr sz="1815" dirty="0">
                <a:latin typeface="Arial"/>
                <a:cs typeface="Arial"/>
              </a:rPr>
              <a:t>Examples</a:t>
            </a:r>
            <a:r>
              <a:rPr sz="1815" spc="-32" dirty="0">
                <a:latin typeface="Arial"/>
                <a:cs typeface="Arial"/>
              </a:rPr>
              <a:t> </a:t>
            </a:r>
            <a:r>
              <a:rPr sz="1815" dirty="0">
                <a:latin typeface="Arial"/>
                <a:cs typeface="Arial"/>
              </a:rPr>
              <a:t>of</a:t>
            </a:r>
            <a:r>
              <a:rPr sz="1815" spc="-36" dirty="0">
                <a:latin typeface="Arial"/>
                <a:cs typeface="Arial"/>
              </a:rPr>
              <a:t> </a:t>
            </a:r>
            <a:r>
              <a:rPr sz="1815" spc="-9" dirty="0">
                <a:latin typeface="Arial"/>
                <a:cs typeface="Arial"/>
              </a:rPr>
              <a:t>queries:</a:t>
            </a:r>
            <a:endParaRPr sz="1815">
              <a:latin typeface="Arial"/>
              <a:cs typeface="Arial"/>
            </a:endParaRPr>
          </a:p>
          <a:p>
            <a:pPr marL="176356" indent="-164829">
              <a:spcBef>
                <a:spcPts val="663"/>
              </a:spcBef>
              <a:buClr>
                <a:srgbClr val="D0272D"/>
              </a:buClr>
              <a:buChar char="•"/>
              <a:tabLst>
                <a:tab pos="176356" algn="l"/>
              </a:tabLst>
            </a:pPr>
            <a:r>
              <a:rPr sz="1815" dirty="0">
                <a:latin typeface="Arial"/>
                <a:cs typeface="Arial"/>
              </a:rPr>
              <a:t>List</a:t>
            </a:r>
            <a:r>
              <a:rPr sz="1815" spc="-23" dirty="0">
                <a:latin typeface="Arial"/>
                <a:cs typeface="Arial"/>
              </a:rPr>
              <a:t> </a:t>
            </a:r>
            <a:r>
              <a:rPr sz="1815" dirty="0">
                <a:latin typeface="Arial"/>
                <a:cs typeface="Arial"/>
              </a:rPr>
              <a:t>the</a:t>
            </a:r>
            <a:r>
              <a:rPr sz="1815" spc="-23" dirty="0">
                <a:latin typeface="Arial"/>
                <a:cs typeface="Arial"/>
              </a:rPr>
              <a:t> </a:t>
            </a:r>
            <a:r>
              <a:rPr sz="1815" dirty="0">
                <a:latin typeface="Arial"/>
                <a:cs typeface="Arial"/>
              </a:rPr>
              <a:t>cast</a:t>
            </a:r>
            <a:r>
              <a:rPr sz="1815" spc="-27" dirty="0">
                <a:latin typeface="Arial"/>
                <a:cs typeface="Arial"/>
              </a:rPr>
              <a:t> </a:t>
            </a:r>
            <a:r>
              <a:rPr sz="1815" dirty="0">
                <a:latin typeface="Arial"/>
                <a:cs typeface="Arial"/>
              </a:rPr>
              <a:t>of</a:t>
            </a:r>
            <a:r>
              <a:rPr sz="1815" spc="-18" dirty="0">
                <a:latin typeface="Arial"/>
                <a:cs typeface="Arial"/>
              </a:rPr>
              <a:t> </a:t>
            </a:r>
            <a:r>
              <a:rPr sz="1815" dirty="0">
                <a:latin typeface="Arial"/>
                <a:cs typeface="Arial"/>
              </a:rPr>
              <a:t>characters</a:t>
            </a:r>
            <a:r>
              <a:rPr sz="1815" spc="-14" dirty="0">
                <a:latin typeface="Arial"/>
                <a:cs typeface="Arial"/>
              </a:rPr>
              <a:t> </a:t>
            </a:r>
            <a:r>
              <a:rPr sz="1815" dirty="0">
                <a:latin typeface="Arial"/>
                <a:cs typeface="Arial"/>
              </a:rPr>
              <a:t>for</a:t>
            </a:r>
            <a:r>
              <a:rPr sz="1815" spc="18" dirty="0">
                <a:latin typeface="Arial"/>
                <a:cs typeface="Arial"/>
              </a:rPr>
              <a:t> </a:t>
            </a:r>
            <a:r>
              <a:rPr sz="1815" i="1" spc="-9" dirty="0">
                <a:latin typeface="Arial"/>
                <a:cs typeface="Arial"/>
              </a:rPr>
              <a:t>Lincoln</a:t>
            </a:r>
            <a:r>
              <a:rPr sz="1815" spc="-9" dirty="0">
                <a:latin typeface="Arial"/>
                <a:cs typeface="Arial"/>
              </a:rPr>
              <a:t>.</a:t>
            </a:r>
            <a:endParaRPr sz="1815">
              <a:latin typeface="Arial"/>
              <a:cs typeface="Arial"/>
            </a:endParaRPr>
          </a:p>
          <a:p>
            <a:pPr marL="176356" indent="-164829">
              <a:spcBef>
                <a:spcPts val="454"/>
              </a:spcBef>
              <a:buClr>
                <a:srgbClr val="D0272D"/>
              </a:buClr>
              <a:buChar char="•"/>
              <a:tabLst>
                <a:tab pos="176356" algn="l"/>
              </a:tabLst>
            </a:pPr>
            <a:r>
              <a:rPr sz="1815" dirty="0">
                <a:latin typeface="Arial"/>
                <a:cs typeface="Arial"/>
              </a:rPr>
              <a:t>Who</a:t>
            </a:r>
            <a:r>
              <a:rPr sz="1815" spc="-27" dirty="0">
                <a:latin typeface="Arial"/>
                <a:cs typeface="Arial"/>
              </a:rPr>
              <a:t> </a:t>
            </a:r>
            <a:r>
              <a:rPr sz="1815" dirty="0">
                <a:latin typeface="Arial"/>
                <a:cs typeface="Arial"/>
              </a:rPr>
              <a:t>directed</a:t>
            </a:r>
            <a:r>
              <a:rPr sz="1815" spc="-27" dirty="0">
                <a:latin typeface="Arial"/>
                <a:cs typeface="Arial"/>
              </a:rPr>
              <a:t> </a:t>
            </a:r>
            <a:r>
              <a:rPr sz="1815" dirty="0">
                <a:latin typeface="Arial"/>
                <a:cs typeface="Arial"/>
              </a:rPr>
              <a:t>a</a:t>
            </a:r>
            <a:r>
              <a:rPr sz="1815" spc="-9" dirty="0">
                <a:latin typeface="Arial"/>
                <a:cs typeface="Arial"/>
              </a:rPr>
              <a:t> </a:t>
            </a:r>
            <a:r>
              <a:rPr sz="1815" i="1" dirty="0">
                <a:latin typeface="Arial"/>
                <a:cs typeface="Arial"/>
              </a:rPr>
              <a:t>drama</a:t>
            </a:r>
            <a:r>
              <a:rPr sz="1815" i="1" spc="-23" dirty="0">
                <a:latin typeface="Arial"/>
                <a:cs typeface="Arial"/>
              </a:rPr>
              <a:t> </a:t>
            </a:r>
            <a:r>
              <a:rPr sz="1815" dirty="0">
                <a:latin typeface="Arial"/>
                <a:cs typeface="Arial"/>
              </a:rPr>
              <a:t>in</a:t>
            </a:r>
            <a:r>
              <a:rPr sz="1815" spc="-23" dirty="0">
                <a:latin typeface="Arial"/>
                <a:cs typeface="Arial"/>
              </a:rPr>
              <a:t> </a:t>
            </a:r>
            <a:r>
              <a:rPr sz="1815" i="1" spc="-9" dirty="0">
                <a:latin typeface="Arial"/>
                <a:cs typeface="Arial"/>
              </a:rPr>
              <a:t>2012</a:t>
            </a:r>
            <a:r>
              <a:rPr sz="1815" spc="-9" dirty="0">
                <a:latin typeface="Arial"/>
                <a:cs typeface="Arial"/>
              </a:rPr>
              <a:t>?</a:t>
            </a:r>
            <a:endParaRPr sz="1815">
              <a:latin typeface="Arial"/>
              <a:cs typeface="Arial"/>
            </a:endParaRPr>
          </a:p>
          <a:p>
            <a:pPr marL="176356" indent="-164829">
              <a:spcBef>
                <a:spcPts val="454"/>
              </a:spcBef>
              <a:buClr>
                <a:srgbClr val="D0272D"/>
              </a:buClr>
              <a:buChar char="•"/>
              <a:tabLst>
                <a:tab pos="176356" algn="l"/>
              </a:tabLst>
            </a:pPr>
            <a:r>
              <a:rPr sz="1815" dirty="0">
                <a:latin typeface="Arial"/>
                <a:cs typeface="Arial"/>
              </a:rPr>
              <a:t>Who</a:t>
            </a:r>
            <a:r>
              <a:rPr sz="1815" spc="-27" dirty="0">
                <a:latin typeface="Arial"/>
                <a:cs typeface="Arial"/>
              </a:rPr>
              <a:t> </a:t>
            </a:r>
            <a:r>
              <a:rPr sz="1815" dirty="0">
                <a:latin typeface="Arial"/>
                <a:cs typeface="Arial"/>
              </a:rPr>
              <a:t>directed</a:t>
            </a:r>
            <a:r>
              <a:rPr sz="1815" spc="-23" dirty="0">
                <a:latin typeface="Arial"/>
                <a:cs typeface="Arial"/>
              </a:rPr>
              <a:t> </a:t>
            </a:r>
            <a:r>
              <a:rPr sz="1815" dirty="0">
                <a:latin typeface="Arial"/>
                <a:cs typeface="Arial"/>
              </a:rPr>
              <a:t>a</a:t>
            </a:r>
            <a:r>
              <a:rPr sz="1815" spc="-27" dirty="0">
                <a:latin typeface="Arial"/>
                <a:cs typeface="Arial"/>
              </a:rPr>
              <a:t> </a:t>
            </a:r>
            <a:r>
              <a:rPr sz="1815" dirty="0">
                <a:latin typeface="Arial"/>
                <a:cs typeface="Arial"/>
              </a:rPr>
              <a:t>film</a:t>
            </a:r>
            <a:r>
              <a:rPr sz="1815" spc="-27" dirty="0">
                <a:latin typeface="Arial"/>
                <a:cs typeface="Arial"/>
              </a:rPr>
              <a:t> </a:t>
            </a:r>
            <a:r>
              <a:rPr sz="1815" dirty="0">
                <a:latin typeface="Arial"/>
                <a:cs typeface="Arial"/>
              </a:rPr>
              <a:t>in</a:t>
            </a:r>
            <a:r>
              <a:rPr sz="1815" spc="-23" dirty="0">
                <a:latin typeface="Arial"/>
                <a:cs typeface="Arial"/>
              </a:rPr>
              <a:t> </a:t>
            </a:r>
            <a:r>
              <a:rPr sz="1815" dirty="0">
                <a:latin typeface="Arial"/>
                <a:cs typeface="Arial"/>
              </a:rPr>
              <a:t>which</a:t>
            </a:r>
            <a:r>
              <a:rPr sz="1815" spc="-27" dirty="0">
                <a:latin typeface="Arial"/>
                <a:cs typeface="Arial"/>
              </a:rPr>
              <a:t> </a:t>
            </a:r>
            <a:r>
              <a:rPr sz="1815" dirty="0">
                <a:latin typeface="Arial"/>
                <a:cs typeface="Arial"/>
              </a:rPr>
              <a:t>he</a:t>
            </a:r>
            <a:r>
              <a:rPr sz="1815" spc="-23" dirty="0">
                <a:latin typeface="Arial"/>
                <a:cs typeface="Arial"/>
              </a:rPr>
              <a:t> </a:t>
            </a:r>
            <a:r>
              <a:rPr sz="1815" dirty="0">
                <a:latin typeface="Arial"/>
                <a:cs typeface="Arial"/>
              </a:rPr>
              <a:t>or</a:t>
            </a:r>
            <a:r>
              <a:rPr sz="1815" spc="-27" dirty="0">
                <a:latin typeface="Arial"/>
                <a:cs typeface="Arial"/>
              </a:rPr>
              <a:t> </a:t>
            </a:r>
            <a:r>
              <a:rPr sz="1815" dirty="0">
                <a:latin typeface="Arial"/>
                <a:cs typeface="Arial"/>
              </a:rPr>
              <a:t>she</a:t>
            </a:r>
            <a:r>
              <a:rPr sz="1815" spc="-27" dirty="0">
                <a:latin typeface="Arial"/>
                <a:cs typeface="Arial"/>
              </a:rPr>
              <a:t> </a:t>
            </a:r>
            <a:r>
              <a:rPr sz="1815" dirty="0">
                <a:latin typeface="Arial"/>
                <a:cs typeface="Arial"/>
              </a:rPr>
              <a:t>also</a:t>
            </a:r>
            <a:r>
              <a:rPr sz="1815" spc="-23" dirty="0">
                <a:latin typeface="Arial"/>
                <a:cs typeface="Arial"/>
              </a:rPr>
              <a:t> </a:t>
            </a:r>
            <a:r>
              <a:rPr sz="1815" dirty="0">
                <a:latin typeface="Arial"/>
                <a:cs typeface="Arial"/>
              </a:rPr>
              <a:t>played</a:t>
            </a:r>
            <a:r>
              <a:rPr sz="1815" spc="-32" dirty="0">
                <a:latin typeface="Arial"/>
                <a:cs typeface="Arial"/>
              </a:rPr>
              <a:t> </a:t>
            </a:r>
            <a:r>
              <a:rPr sz="1815" dirty="0">
                <a:latin typeface="Arial"/>
                <a:cs typeface="Arial"/>
              </a:rPr>
              <a:t>a</a:t>
            </a:r>
            <a:r>
              <a:rPr sz="1815" spc="-27" dirty="0">
                <a:latin typeface="Arial"/>
                <a:cs typeface="Arial"/>
              </a:rPr>
              <a:t> </a:t>
            </a:r>
            <a:r>
              <a:rPr sz="1815" spc="-9" dirty="0">
                <a:latin typeface="Arial"/>
                <a:cs typeface="Arial"/>
              </a:rPr>
              <a:t>role?</a:t>
            </a:r>
            <a:endParaRPr sz="1815">
              <a:latin typeface="Arial"/>
              <a:cs typeface="Arial"/>
            </a:endParaRPr>
          </a:p>
          <a:p>
            <a:pPr marL="176356" indent="-164829">
              <a:spcBef>
                <a:spcPts val="454"/>
              </a:spcBef>
              <a:buClr>
                <a:srgbClr val="D0272D"/>
              </a:buClr>
              <a:buChar char="•"/>
              <a:tabLst>
                <a:tab pos="176356" algn="l"/>
              </a:tabLst>
            </a:pPr>
            <a:r>
              <a:rPr sz="1815" dirty="0">
                <a:latin typeface="Arial"/>
                <a:cs typeface="Arial"/>
              </a:rPr>
              <a:t>What</a:t>
            </a:r>
            <a:r>
              <a:rPr sz="1815" spc="-36" dirty="0">
                <a:latin typeface="Arial"/>
                <a:cs typeface="Arial"/>
              </a:rPr>
              <a:t> </a:t>
            </a:r>
            <a:r>
              <a:rPr sz="1815" dirty="0">
                <a:latin typeface="Arial"/>
                <a:cs typeface="Arial"/>
              </a:rPr>
              <a:t>awards</a:t>
            </a:r>
            <a:r>
              <a:rPr sz="1815" spc="-27" dirty="0">
                <a:latin typeface="Arial"/>
                <a:cs typeface="Arial"/>
              </a:rPr>
              <a:t> </a:t>
            </a:r>
            <a:r>
              <a:rPr sz="1815" dirty="0">
                <a:latin typeface="Arial"/>
                <a:cs typeface="Arial"/>
              </a:rPr>
              <a:t>were</a:t>
            </a:r>
            <a:r>
              <a:rPr sz="1815" spc="-27" dirty="0">
                <a:latin typeface="Arial"/>
                <a:cs typeface="Arial"/>
              </a:rPr>
              <a:t> </a:t>
            </a:r>
            <a:r>
              <a:rPr sz="1815" dirty="0">
                <a:latin typeface="Arial"/>
                <a:cs typeface="Arial"/>
              </a:rPr>
              <a:t>won</a:t>
            </a:r>
            <a:r>
              <a:rPr sz="1815" spc="-36" dirty="0">
                <a:latin typeface="Arial"/>
                <a:cs typeface="Arial"/>
              </a:rPr>
              <a:t> </a:t>
            </a:r>
            <a:r>
              <a:rPr sz="1815" dirty="0">
                <a:latin typeface="Arial"/>
                <a:cs typeface="Arial"/>
              </a:rPr>
              <a:t>by </a:t>
            </a:r>
            <a:r>
              <a:rPr sz="1815" i="1" dirty="0">
                <a:latin typeface="Arial"/>
                <a:cs typeface="Arial"/>
              </a:rPr>
              <a:t>War</a:t>
            </a:r>
            <a:r>
              <a:rPr sz="1815" i="1" spc="-27" dirty="0">
                <a:latin typeface="Arial"/>
                <a:cs typeface="Arial"/>
              </a:rPr>
              <a:t> </a:t>
            </a:r>
            <a:r>
              <a:rPr sz="1815" i="1" spc="-9" dirty="0">
                <a:latin typeface="Arial"/>
                <a:cs typeface="Arial"/>
              </a:rPr>
              <a:t>Horse</a:t>
            </a:r>
            <a:r>
              <a:rPr sz="1815" spc="-9" dirty="0">
                <a:latin typeface="Arial"/>
                <a:cs typeface="Arial"/>
              </a:rPr>
              <a:t>?</a:t>
            </a:r>
            <a:endParaRPr sz="1815">
              <a:latin typeface="Arial"/>
              <a:cs typeface="Arial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FA56B4AB-B970-9E84-C08D-E336B80CEAA8}"/>
              </a:ext>
            </a:extLst>
          </p:cNvPr>
          <p:cNvSpPr/>
          <p:nvPr/>
        </p:nvSpPr>
        <p:spPr>
          <a:xfrm>
            <a:off x="1949490" y="1674248"/>
            <a:ext cx="8324114" cy="525588"/>
          </a:xfrm>
          <a:custGeom>
            <a:avLst/>
            <a:gdLst/>
            <a:ahLst/>
            <a:cxnLst/>
            <a:rect l="l" t="t" r="r" b="b"/>
            <a:pathLst>
              <a:path w="9171940" h="579119">
                <a:moveTo>
                  <a:pt x="9171940" y="0"/>
                </a:moveTo>
                <a:lnTo>
                  <a:pt x="0" y="0"/>
                </a:lnTo>
                <a:lnTo>
                  <a:pt x="0" y="579119"/>
                </a:lnTo>
                <a:lnTo>
                  <a:pt x="4585970" y="579119"/>
                </a:lnTo>
                <a:lnTo>
                  <a:pt x="9171940" y="579119"/>
                </a:lnTo>
                <a:lnTo>
                  <a:pt x="9171940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</p:spTree>
    <p:extLst>
      <p:ext uri="{BB962C8B-B14F-4D97-AF65-F5344CB8AC3E}">
        <p14:creationId xmlns:p14="http://schemas.microsoft.com/office/powerpoint/2010/main" val="69267847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024C8DE-79D8-E1CE-B48B-BE4646E4D5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99392" y="761031"/>
            <a:ext cx="9973951" cy="51440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dirty="0"/>
              <a:t>Using</a:t>
            </a:r>
            <a:r>
              <a:rPr spc="-91" dirty="0"/>
              <a:t> </a:t>
            </a:r>
            <a:r>
              <a:rPr dirty="0"/>
              <a:t>a</a:t>
            </a:r>
            <a:r>
              <a:rPr spc="-91" dirty="0"/>
              <a:t> </a:t>
            </a:r>
            <a:r>
              <a:rPr dirty="0"/>
              <a:t>Database</a:t>
            </a:r>
            <a:r>
              <a:rPr spc="-86" dirty="0"/>
              <a:t> </a:t>
            </a:r>
            <a:r>
              <a:rPr spc="-9" dirty="0"/>
              <a:t>(cont'd)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5B676D3-8B20-2EA0-2953-765E4D0ACDC2}"/>
              </a:ext>
            </a:extLst>
          </p:cNvPr>
          <p:cNvSpPr txBox="1"/>
          <p:nvPr/>
        </p:nvSpPr>
        <p:spPr>
          <a:xfrm>
            <a:off x="1827468" y="1203372"/>
            <a:ext cx="140618" cy="854605"/>
          </a:xfrm>
          <a:prstGeom prst="rect">
            <a:avLst/>
          </a:prstGeom>
        </p:spPr>
        <p:txBody>
          <a:bodyPr vert="horz" wrap="square" lIns="0" tIns="123329" rIns="0" bIns="0" rtlCol="0">
            <a:spAutoFit/>
          </a:bodyPr>
          <a:lstStyle/>
          <a:p>
            <a:pPr marL="11527">
              <a:spcBef>
                <a:spcPts val="971"/>
              </a:spcBef>
            </a:pPr>
            <a:r>
              <a:rPr sz="1997" spc="-1026" dirty="0">
                <a:latin typeface="Calibri"/>
                <a:cs typeface="Calibri"/>
              </a:rPr>
              <a:t></a:t>
            </a:r>
            <a:endParaRPr sz="1997">
              <a:latin typeface="Calibri"/>
              <a:cs typeface="Calibri"/>
            </a:endParaRPr>
          </a:p>
          <a:p>
            <a:pPr marL="11527">
              <a:spcBef>
                <a:spcPts val="880"/>
              </a:spcBef>
            </a:pPr>
            <a:r>
              <a:rPr sz="1997" spc="-1026" dirty="0">
                <a:latin typeface="Calibri"/>
                <a:cs typeface="Calibri"/>
              </a:rPr>
              <a:t></a:t>
            </a:r>
            <a:endParaRPr sz="1997">
              <a:latin typeface="Calibri"/>
              <a:cs typeface="Calibri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7318A1D5-66C7-4130-8F30-FADF96894FD6}"/>
              </a:ext>
            </a:extLst>
          </p:cNvPr>
          <p:cNvSpPr txBox="1"/>
          <p:nvPr/>
        </p:nvSpPr>
        <p:spPr>
          <a:xfrm>
            <a:off x="2076431" y="1231033"/>
            <a:ext cx="7121947" cy="2761977"/>
          </a:xfrm>
          <a:prstGeom prst="rect">
            <a:avLst/>
          </a:prstGeom>
        </p:spPr>
        <p:txBody>
          <a:bodyPr vert="horz" wrap="square" lIns="0" tIns="122176" rIns="0" bIns="0" rtlCol="0">
            <a:spAutoFit/>
          </a:bodyPr>
          <a:lstStyle/>
          <a:p>
            <a:pPr marL="72041">
              <a:spcBef>
                <a:spcPts val="962"/>
              </a:spcBef>
            </a:pPr>
            <a:r>
              <a:rPr sz="1997" b="1" dirty="0">
                <a:latin typeface="Arial"/>
                <a:cs typeface="Arial"/>
              </a:rPr>
              <a:t>Populating</a:t>
            </a:r>
            <a:r>
              <a:rPr sz="1997" b="1" spc="-45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a</a:t>
            </a:r>
            <a:r>
              <a:rPr sz="1997" spc="-50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DB:</a:t>
            </a:r>
            <a:r>
              <a:rPr sz="1997" spc="-45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Inserting</a:t>
            </a:r>
            <a:r>
              <a:rPr sz="1997" spc="-50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data</a:t>
            </a:r>
            <a:r>
              <a:rPr sz="1997" spc="-50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to</a:t>
            </a:r>
            <a:r>
              <a:rPr sz="1997" spc="-54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reflect</a:t>
            </a:r>
            <a:r>
              <a:rPr sz="1997" spc="-54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the</a:t>
            </a:r>
            <a:r>
              <a:rPr sz="1997" spc="-50" dirty="0">
                <a:latin typeface="Arial"/>
                <a:cs typeface="Arial"/>
              </a:rPr>
              <a:t> </a:t>
            </a:r>
            <a:r>
              <a:rPr sz="1997" spc="-9" dirty="0">
                <a:latin typeface="Arial"/>
                <a:cs typeface="Arial"/>
              </a:rPr>
              <a:t>miniworld</a:t>
            </a:r>
            <a:endParaRPr sz="1997">
              <a:latin typeface="Arial"/>
              <a:cs typeface="Arial"/>
            </a:endParaRPr>
          </a:p>
          <a:p>
            <a:pPr marL="72041">
              <a:spcBef>
                <a:spcPts val="871"/>
              </a:spcBef>
            </a:pPr>
            <a:r>
              <a:rPr sz="1997" b="1" dirty="0">
                <a:latin typeface="Arial"/>
                <a:cs typeface="Arial"/>
              </a:rPr>
              <a:t>Query</a:t>
            </a:r>
            <a:r>
              <a:rPr sz="1997" dirty="0">
                <a:latin typeface="Arial"/>
                <a:cs typeface="Arial"/>
              </a:rPr>
              <a:t>:</a:t>
            </a:r>
            <a:r>
              <a:rPr sz="1997" spc="-54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Interaction</a:t>
            </a:r>
            <a:r>
              <a:rPr sz="1997" spc="-64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causing</a:t>
            </a:r>
            <a:r>
              <a:rPr sz="1997" spc="-59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some</a:t>
            </a:r>
            <a:r>
              <a:rPr sz="1997" spc="-59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data</a:t>
            </a:r>
            <a:r>
              <a:rPr sz="1997" spc="-59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to</a:t>
            </a:r>
            <a:r>
              <a:rPr sz="1997" spc="-64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be</a:t>
            </a:r>
            <a:r>
              <a:rPr sz="1997" spc="-59" dirty="0">
                <a:latin typeface="Arial"/>
                <a:cs typeface="Arial"/>
              </a:rPr>
              <a:t> </a:t>
            </a:r>
            <a:r>
              <a:rPr sz="1997" spc="-9" dirty="0">
                <a:latin typeface="Arial"/>
                <a:cs typeface="Arial"/>
              </a:rPr>
              <a:t>retrieved</a:t>
            </a:r>
            <a:endParaRPr sz="1997">
              <a:latin typeface="Arial"/>
              <a:cs typeface="Arial"/>
            </a:endParaRPr>
          </a:p>
          <a:p>
            <a:pPr marL="175779" indent="-164253">
              <a:spcBef>
                <a:spcPts val="663"/>
              </a:spcBef>
              <a:buClr>
                <a:srgbClr val="D0272D"/>
              </a:buClr>
              <a:buChar char="•"/>
              <a:tabLst>
                <a:tab pos="175779" algn="l"/>
              </a:tabLst>
            </a:pPr>
            <a:r>
              <a:rPr sz="1997" dirty="0">
                <a:latin typeface="Arial"/>
                <a:cs typeface="Arial"/>
              </a:rPr>
              <a:t>Uses</a:t>
            </a:r>
            <a:r>
              <a:rPr sz="1997" spc="-27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a</a:t>
            </a:r>
            <a:r>
              <a:rPr sz="1997" spc="-27" dirty="0">
                <a:latin typeface="Arial"/>
                <a:cs typeface="Arial"/>
              </a:rPr>
              <a:t> </a:t>
            </a:r>
            <a:r>
              <a:rPr sz="1997" i="1" dirty="0">
                <a:latin typeface="Arial"/>
                <a:cs typeface="Arial"/>
              </a:rPr>
              <a:t>Query</a:t>
            </a:r>
            <a:r>
              <a:rPr sz="1997" i="1" spc="-27" dirty="0">
                <a:latin typeface="Arial"/>
                <a:cs typeface="Arial"/>
              </a:rPr>
              <a:t> </a:t>
            </a:r>
            <a:r>
              <a:rPr sz="1997" i="1" spc="-9" dirty="0">
                <a:latin typeface="Arial"/>
                <a:cs typeface="Arial"/>
              </a:rPr>
              <a:t>Language</a:t>
            </a:r>
            <a:endParaRPr sz="1997">
              <a:latin typeface="Arial"/>
              <a:cs typeface="Arial"/>
            </a:endParaRPr>
          </a:p>
          <a:p>
            <a:pPr marL="72041">
              <a:spcBef>
                <a:spcPts val="663"/>
              </a:spcBef>
            </a:pPr>
            <a:r>
              <a:rPr sz="1997" b="1" spc="-9" dirty="0">
                <a:latin typeface="Arial"/>
                <a:cs typeface="Arial"/>
              </a:rPr>
              <a:t>Manipulating</a:t>
            </a:r>
            <a:r>
              <a:rPr sz="1997" b="1" spc="-27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a</a:t>
            </a:r>
            <a:r>
              <a:rPr sz="1997" spc="-36" dirty="0">
                <a:latin typeface="Arial"/>
                <a:cs typeface="Arial"/>
              </a:rPr>
              <a:t> </a:t>
            </a:r>
            <a:r>
              <a:rPr sz="1997" spc="-23" dirty="0">
                <a:latin typeface="Arial"/>
                <a:cs typeface="Arial"/>
              </a:rPr>
              <a:t>DB</a:t>
            </a:r>
            <a:endParaRPr sz="1997">
              <a:latin typeface="Arial"/>
              <a:cs typeface="Arial"/>
            </a:endParaRPr>
          </a:p>
          <a:p>
            <a:pPr marL="175779" indent="-164253">
              <a:spcBef>
                <a:spcPts val="663"/>
              </a:spcBef>
              <a:buClr>
                <a:srgbClr val="D0272D"/>
              </a:buClr>
              <a:buChar char="•"/>
              <a:tabLst>
                <a:tab pos="175779" algn="l"/>
              </a:tabLst>
            </a:pPr>
            <a:r>
              <a:rPr sz="1997" dirty="0">
                <a:latin typeface="Arial"/>
                <a:cs typeface="Arial"/>
              </a:rPr>
              <a:t>Querying</a:t>
            </a:r>
            <a:r>
              <a:rPr sz="1997" spc="-64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and</a:t>
            </a:r>
            <a:r>
              <a:rPr sz="1997" spc="-50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updating</a:t>
            </a:r>
            <a:r>
              <a:rPr sz="1997" spc="-45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the</a:t>
            </a:r>
            <a:r>
              <a:rPr sz="1997" spc="-50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DB</a:t>
            </a:r>
            <a:r>
              <a:rPr sz="1997" spc="-50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to</a:t>
            </a:r>
            <a:r>
              <a:rPr sz="1997" spc="-50" dirty="0">
                <a:latin typeface="Arial"/>
                <a:cs typeface="Arial"/>
              </a:rPr>
              <a:t> </a:t>
            </a:r>
            <a:r>
              <a:rPr sz="1997" spc="-9" dirty="0">
                <a:latin typeface="Arial"/>
                <a:cs typeface="Arial"/>
              </a:rPr>
              <a:t>understand/reflect</a:t>
            </a:r>
            <a:r>
              <a:rPr sz="1997" spc="-41" dirty="0">
                <a:latin typeface="Arial"/>
                <a:cs typeface="Arial"/>
              </a:rPr>
              <a:t> </a:t>
            </a:r>
            <a:r>
              <a:rPr sz="1997" spc="-9" dirty="0">
                <a:latin typeface="Arial"/>
                <a:cs typeface="Arial"/>
              </a:rPr>
              <a:t>miniworld</a:t>
            </a:r>
            <a:endParaRPr sz="1997">
              <a:latin typeface="Arial"/>
              <a:cs typeface="Arial"/>
            </a:endParaRPr>
          </a:p>
          <a:p>
            <a:pPr marL="175779" indent="-164253">
              <a:spcBef>
                <a:spcPts val="444"/>
              </a:spcBef>
              <a:buClr>
                <a:srgbClr val="D0272D"/>
              </a:buClr>
              <a:buChar char="•"/>
              <a:tabLst>
                <a:tab pos="175779" algn="l"/>
              </a:tabLst>
            </a:pPr>
            <a:r>
              <a:rPr sz="1997" dirty="0">
                <a:latin typeface="Arial"/>
                <a:cs typeface="Arial"/>
              </a:rPr>
              <a:t>Generating</a:t>
            </a:r>
            <a:r>
              <a:rPr sz="1997" spc="-132" dirty="0">
                <a:latin typeface="Arial"/>
                <a:cs typeface="Arial"/>
              </a:rPr>
              <a:t> </a:t>
            </a:r>
            <a:r>
              <a:rPr sz="1997" spc="-9" dirty="0">
                <a:latin typeface="Arial"/>
                <a:cs typeface="Arial"/>
              </a:rPr>
              <a:t>reports</a:t>
            </a:r>
            <a:endParaRPr sz="1997">
              <a:latin typeface="Arial"/>
              <a:cs typeface="Arial"/>
            </a:endParaRPr>
          </a:p>
          <a:p>
            <a:pPr marL="175779" indent="-164253">
              <a:spcBef>
                <a:spcPts val="445"/>
              </a:spcBef>
              <a:buClr>
                <a:srgbClr val="D0272D"/>
              </a:buClr>
              <a:buChar char="•"/>
              <a:tabLst>
                <a:tab pos="175779" algn="l"/>
              </a:tabLst>
            </a:pPr>
            <a:r>
              <a:rPr sz="1997" dirty="0">
                <a:latin typeface="Arial"/>
                <a:cs typeface="Arial"/>
              </a:rPr>
              <a:t>Uses</a:t>
            </a:r>
            <a:r>
              <a:rPr sz="1997" spc="-59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a</a:t>
            </a:r>
            <a:r>
              <a:rPr sz="1997" spc="-59" dirty="0">
                <a:latin typeface="Arial"/>
                <a:cs typeface="Arial"/>
              </a:rPr>
              <a:t> </a:t>
            </a:r>
            <a:r>
              <a:rPr sz="1997" i="1" dirty="0">
                <a:latin typeface="Arial"/>
                <a:cs typeface="Arial"/>
              </a:rPr>
              <a:t>Data</a:t>
            </a:r>
            <a:r>
              <a:rPr sz="1997" i="1" spc="-64" dirty="0">
                <a:latin typeface="Arial"/>
                <a:cs typeface="Arial"/>
              </a:rPr>
              <a:t> </a:t>
            </a:r>
            <a:r>
              <a:rPr sz="1997" i="1" dirty="0">
                <a:latin typeface="Arial"/>
                <a:cs typeface="Arial"/>
              </a:rPr>
              <a:t>Manipulation</a:t>
            </a:r>
            <a:r>
              <a:rPr sz="1997" i="1" spc="-64" dirty="0">
                <a:latin typeface="Arial"/>
                <a:cs typeface="Arial"/>
              </a:rPr>
              <a:t> </a:t>
            </a:r>
            <a:r>
              <a:rPr sz="1997" i="1" dirty="0">
                <a:latin typeface="Arial"/>
                <a:cs typeface="Arial"/>
              </a:rPr>
              <a:t>Language</a:t>
            </a:r>
            <a:r>
              <a:rPr sz="1997" i="1" spc="-64" dirty="0">
                <a:latin typeface="Arial"/>
                <a:cs typeface="Arial"/>
              </a:rPr>
              <a:t> </a:t>
            </a:r>
            <a:r>
              <a:rPr sz="1997" i="1" spc="-9" dirty="0">
                <a:latin typeface="Arial"/>
                <a:cs typeface="Arial"/>
              </a:rPr>
              <a:t>(DML)</a:t>
            </a:r>
            <a:endParaRPr sz="1997">
              <a:latin typeface="Arial"/>
              <a:cs typeface="Arial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FE325006-530C-42F9-F823-18801D673B0B}"/>
              </a:ext>
            </a:extLst>
          </p:cNvPr>
          <p:cNvSpPr txBox="1"/>
          <p:nvPr/>
        </p:nvSpPr>
        <p:spPr>
          <a:xfrm>
            <a:off x="1827468" y="2506967"/>
            <a:ext cx="140618" cy="31896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997" spc="-1026" dirty="0">
                <a:latin typeface="Calibri"/>
                <a:cs typeface="Calibri"/>
              </a:rPr>
              <a:t></a:t>
            </a:r>
            <a:endParaRPr sz="1997">
              <a:latin typeface="Calibri"/>
              <a:cs typeface="Calibri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1EA44670-F08F-A887-DB0C-04021855636C}"/>
              </a:ext>
            </a:extLst>
          </p:cNvPr>
          <p:cNvSpPr txBox="1"/>
          <p:nvPr/>
        </p:nvSpPr>
        <p:spPr>
          <a:xfrm>
            <a:off x="1827469" y="4219739"/>
            <a:ext cx="129668" cy="29094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815" spc="-930" dirty="0">
                <a:latin typeface="Calibri"/>
                <a:cs typeface="Calibri"/>
              </a:rPr>
              <a:t></a:t>
            </a:r>
            <a:endParaRPr sz="1815">
              <a:latin typeface="Calibri"/>
              <a:cs typeface="Calibri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4F8BE165-AE6A-48F4-AD88-176DC82DFF45}"/>
              </a:ext>
            </a:extLst>
          </p:cNvPr>
          <p:cNvSpPr txBox="1"/>
          <p:nvPr/>
        </p:nvSpPr>
        <p:spPr>
          <a:xfrm>
            <a:off x="2076431" y="4157497"/>
            <a:ext cx="6449978" cy="1776429"/>
          </a:xfrm>
          <a:prstGeom prst="rect">
            <a:avLst/>
          </a:prstGeom>
        </p:spPr>
        <p:txBody>
          <a:bodyPr vert="horz" wrap="square" lIns="0" tIns="96819" rIns="0" bIns="0" rtlCol="0">
            <a:spAutoFit/>
          </a:bodyPr>
          <a:lstStyle/>
          <a:p>
            <a:pPr marL="73193">
              <a:spcBef>
                <a:spcPts val="762"/>
              </a:spcBef>
            </a:pPr>
            <a:r>
              <a:rPr sz="1815" dirty="0">
                <a:latin typeface="Arial"/>
                <a:cs typeface="Arial"/>
              </a:rPr>
              <a:t>Examples</a:t>
            </a:r>
            <a:r>
              <a:rPr sz="1815" spc="-32" dirty="0">
                <a:latin typeface="Arial"/>
                <a:cs typeface="Arial"/>
              </a:rPr>
              <a:t> </a:t>
            </a:r>
            <a:r>
              <a:rPr sz="1815" dirty="0">
                <a:latin typeface="Arial"/>
                <a:cs typeface="Arial"/>
              </a:rPr>
              <a:t>of</a:t>
            </a:r>
            <a:r>
              <a:rPr sz="1815" spc="-36" dirty="0">
                <a:latin typeface="Arial"/>
                <a:cs typeface="Arial"/>
              </a:rPr>
              <a:t> </a:t>
            </a:r>
            <a:r>
              <a:rPr sz="1815" spc="-9" dirty="0">
                <a:latin typeface="Arial"/>
                <a:cs typeface="Arial"/>
              </a:rPr>
              <a:t>updates:</a:t>
            </a:r>
            <a:endParaRPr sz="1815">
              <a:latin typeface="Arial"/>
              <a:cs typeface="Arial"/>
            </a:endParaRPr>
          </a:p>
          <a:p>
            <a:pPr marL="176356" indent="-164829">
              <a:spcBef>
                <a:spcPts val="672"/>
              </a:spcBef>
              <a:buClr>
                <a:srgbClr val="D0272D"/>
              </a:buClr>
              <a:buChar char="•"/>
              <a:tabLst>
                <a:tab pos="176356" algn="l"/>
              </a:tabLst>
            </a:pPr>
            <a:r>
              <a:rPr sz="1815" dirty="0">
                <a:latin typeface="Arial"/>
                <a:cs typeface="Arial"/>
              </a:rPr>
              <a:t>Record</a:t>
            </a:r>
            <a:r>
              <a:rPr sz="1815" spc="-32" dirty="0">
                <a:latin typeface="Arial"/>
                <a:cs typeface="Arial"/>
              </a:rPr>
              <a:t> </a:t>
            </a:r>
            <a:r>
              <a:rPr sz="1815" dirty="0">
                <a:latin typeface="Arial"/>
                <a:cs typeface="Arial"/>
              </a:rPr>
              <a:t>that</a:t>
            </a:r>
            <a:r>
              <a:rPr sz="1815" spc="-27" dirty="0">
                <a:latin typeface="Arial"/>
                <a:cs typeface="Arial"/>
              </a:rPr>
              <a:t> </a:t>
            </a:r>
            <a:r>
              <a:rPr sz="1815" i="1" dirty="0">
                <a:latin typeface="Arial"/>
                <a:cs typeface="Arial"/>
              </a:rPr>
              <a:t>Argo</a:t>
            </a:r>
            <a:r>
              <a:rPr sz="1815" i="1" spc="-32" dirty="0">
                <a:latin typeface="Arial"/>
                <a:cs typeface="Arial"/>
              </a:rPr>
              <a:t> </a:t>
            </a:r>
            <a:r>
              <a:rPr sz="1815" dirty="0">
                <a:latin typeface="Arial"/>
                <a:cs typeface="Arial"/>
              </a:rPr>
              <a:t>won</a:t>
            </a:r>
            <a:r>
              <a:rPr sz="1815" spc="-27" dirty="0">
                <a:latin typeface="Arial"/>
                <a:cs typeface="Arial"/>
              </a:rPr>
              <a:t> </a:t>
            </a:r>
            <a:r>
              <a:rPr sz="1815" dirty="0">
                <a:latin typeface="Arial"/>
                <a:cs typeface="Arial"/>
              </a:rPr>
              <a:t>a</a:t>
            </a:r>
            <a:r>
              <a:rPr sz="1815" spc="-27" dirty="0">
                <a:latin typeface="Arial"/>
                <a:cs typeface="Arial"/>
              </a:rPr>
              <a:t> </a:t>
            </a:r>
            <a:r>
              <a:rPr sz="1815" dirty="0">
                <a:latin typeface="Arial"/>
                <a:cs typeface="Arial"/>
              </a:rPr>
              <a:t>Golden</a:t>
            </a:r>
            <a:r>
              <a:rPr sz="1815" spc="-32" dirty="0">
                <a:latin typeface="Arial"/>
                <a:cs typeface="Arial"/>
              </a:rPr>
              <a:t> </a:t>
            </a:r>
            <a:r>
              <a:rPr sz="1815" dirty="0">
                <a:latin typeface="Arial"/>
                <a:cs typeface="Arial"/>
              </a:rPr>
              <a:t>Globe</a:t>
            </a:r>
            <a:r>
              <a:rPr sz="1815" spc="-27" dirty="0">
                <a:latin typeface="Arial"/>
                <a:cs typeface="Arial"/>
              </a:rPr>
              <a:t> </a:t>
            </a:r>
            <a:r>
              <a:rPr sz="1815" dirty="0">
                <a:latin typeface="Arial"/>
                <a:cs typeface="Arial"/>
              </a:rPr>
              <a:t>award</a:t>
            </a:r>
            <a:r>
              <a:rPr sz="1815" spc="-36" dirty="0">
                <a:latin typeface="Arial"/>
                <a:cs typeface="Arial"/>
              </a:rPr>
              <a:t> </a:t>
            </a:r>
            <a:r>
              <a:rPr sz="1815" dirty="0">
                <a:latin typeface="Arial"/>
                <a:cs typeface="Arial"/>
              </a:rPr>
              <a:t>for</a:t>
            </a:r>
            <a:r>
              <a:rPr sz="1815" spc="-27" dirty="0">
                <a:latin typeface="Arial"/>
                <a:cs typeface="Arial"/>
              </a:rPr>
              <a:t> </a:t>
            </a:r>
            <a:r>
              <a:rPr sz="1815" dirty="0">
                <a:latin typeface="Arial"/>
                <a:cs typeface="Arial"/>
              </a:rPr>
              <a:t>best</a:t>
            </a:r>
            <a:r>
              <a:rPr sz="1815" spc="-41" dirty="0">
                <a:latin typeface="Arial"/>
                <a:cs typeface="Arial"/>
              </a:rPr>
              <a:t> </a:t>
            </a:r>
            <a:r>
              <a:rPr sz="1815" spc="-9" dirty="0">
                <a:latin typeface="Arial"/>
                <a:cs typeface="Arial"/>
              </a:rPr>
              <a:t>picture.</a:t>
            </a:r>
            <a:endParaRPr sz="1815">
              <a:latin typeface="Arial"/>
              <a:cs typeface="Arial"/>
            </a:endParaRPr>
          </a:p>
          <a:p>
            <a:pPr marL="176356" indent="-164829">
              <a:spcBef>
                <a:spcPts val="454"/>
              </a:spcBef>
              <a:buClr>
                <a:srgbClr val="D0272D"/>
              </a:buClr>
              <a:buChar char="•"/>
              <a:tabLst>
                <a:tab pos="176356" algn="l"/>
              </a:tabLst>
            </a:pPr>
            <a:r>
              <a:rPr sz="1815" dirty="0">
                <a:latin typeface="Arial"/>
                <a:cs typeface="Arial"/>
              </a:rPr>
              <a:t>Add</a:t>
            </a:r>
            <a:r>
              <a:rPr sz="1815" spc="-36" dirty="0">
                <a:latin typeface="Arial"/>
                <a:cs typeface="Arial"/>
              </a:rPr>
              <a:t> </a:t>
            </a:r>
            <a:r>
              <a:rPr sz="1815" dirty="0">
                <a:latin typeface="Arial"/>
                <a:cs typeface="Arial"/>
              </a:rPr>
              <a:t>another</a:t>
            </a:r>
            <a:r>
              <a:rPr sz="1815" spc="-32" dirty="0">
                <a:latin typeface="Arial"/>
                <a:cs typeface="Arial"/>
              </a:rPr>
              <a:t> </a:t>
            </a:r>
            <a:r>
              <a:rPr sz="1815" dirty="0">
                <a:latin typeface="Arial"/>
                <a:cs typeface="Arial"/>
              </a:rPr>
              <a:t>$395,533</a:t>
            </a:r>
            <a:r>
              <a:rPr sz="1815" spc="-41" dirty="0">
                <a:latin typeface="Arial"/>
                <a:cs typeface="Arial"/>
              </a:rPr>
              <a:t> </a:t>
            </a:r>
            <a:r>
              <a:rPr sz="1815" dirty="0">
                <a:latin typeface="Arial"/>
                <a:cs typeface="Arial"/>
              </a:rPr>
              <a:t>to</a:t>
            </a:r>
            <a:r>
              <a:rPr sz="1815" spc="-41" dirty="0">
                <a:latin typeface="Arial"/>
                <a:cs typeface="Arial"/>
              </a:rPr>
              <a:t> </a:t>
            </a:r>
            <a:r>
              <a:rPr sz="1815" dirty="0">
                <a:latin typeface="Arial"/>
                <a:cs typeface="Arial"/>
              </a:rPr>
              <a:t>the</a:t>
            </a:r>
            <a:r>
              <a:rPr sz="1815" spc="-32" dirty="0">
                <a:latin typeface="Arial"/>
                <a:cs typeface="Arial"/>
              </a:rPr>
              <a:t> </a:t>
            </a:r>
            <a:r>
              <a:rPr sz="1815" dirty="0">
                <a:latin typeface="Arial"/>
                <a:cs typeface="Arial"/>
              </a:rPr>
              <a:t>gross</a:t>
            </a:r>
            <a:r>
              <a:rPr sz="1815" spc="-32" dirty="0">
                <a:latin typeface="Arial"/>
                <a:cs typeface="Arial"/>
              </a:rPr>
              <a:t> </a:t>
            </a:r>
            <a:r>
              <a:rPr sz="1815" dirty="0">
                <a:latin typeface="Arial"/>
                <a:cs typeface="Arial"/>
              </a:rPr>
              <a:t>earnings</a:t>
            </a:r>
            <a:r>
              <a:rPr sz="1815" spc="-32" dirty="0">
                <a:latin typeface="Arial"/>
                <a:cs typeface="Arial"/>
              </a:rPr>
              <a:t> </a:t>
            </a:r>
            <a:r>
              <a:rPr sz="1815" dirty="0">
                <a:latin typeface="Arial"/>
                <a:cs typeface="Arial"/>
              </a:rPr>
              <a:t>for</a:t>
            </a:r>
            <a:r>
              <a:rPr sz="1815" spc="5" dirty="0">
                <a:latin typeface="Arial"/>
                <a:cs typeface="Arial"/>
              </a:rPr>
              <a:t> </a:t>
            </a:r>
            <a:r>
              <a:rPr sz="1815" i="1" spc="-9" dirty="0">
                <a:latin typeface="Arial"/>
                <a:cs typeface="Arial"/>
              </a:rPr>
              <a:t>Lincoln</a:t>
            </a:r>
            <a:r>
              <a:rPr sz="1815" spc="-9" dirty="0">
                <a:latin typeface="Arial"/>
                <a:cs typeface="Arial"/>
              </a:rPr>
              <a:t>.</a:t>
            </a:r>
            <a:endParaRPr sz="1815">
              <a:latin typeface="Arial"/>
              <a:cs typeface="Arial"/>
            </a:endParaRPr>
          </a:p>
          <a:p>
            <a:pPr marL="176356" indent="-164829">
              <a:spcBef>
                <a:spcPts val="454"/>
              </a:spcBef>
              <a:buClr>
                <a:srgbClr val="D0272D"/>
              </a:buClr>
              <a:buChar char="•"/>
              <a:tabLst>
                <a:tab pos="176356" algn="l"/>
              </a:tabLst>
            </a:pPr>
            <a:r>
              <a:rPr sz="1815" dirty="0">
                <a:latin typeface="Arial"/>
                <a:cs typeface="Arial"/>
              </a:rPr>
              <a:t>Change</a:t>
            </a:r>
            <a:r>
              <a:rPr sz="1815" spc="-41" dirty="0">
                <a:latin typeface="Arial"/>
                <a:cs typeface="Arial"/>
              </a:rPr>
              <a:t> </a:t>
            </a:r>
            <a:r>
              <a:rPr sz="1815" dirty="0">
                <a:latin typeface="Arial"/>
                <a:cs typeface="Arial"/>
              </a:rPr>
              <a:t>the</a:t>
            </a:r>
            <a:r>
              <a:rPr sz="1815" spc="-41" dirty="0">
                <a:latin typeface="Arial"/>
                <a:cs typeface="Arial"/>
              </a:rPr>
              <a:t> </a:t>
            </a:r>
            <a:r>
              <a:rPr sz="1815" dirty="0">
                <a:latin typeface="Arial"/>
                <a:cs typeface="Arial"/>
              </a:rPr>
              <a:t>birthplace</a:t>
            </a:r>
            <a:r>
              <a:rPr sz="1815" spc="-36" dirty="0">
                <a:latin typeface="Arial"/>
                <a:cs typeface="Arial"/>
              </a:rPr>
              <a:t> </a:t>
            </a:r>
            <a:r>
              <a:rPr sz="1815" dirty="0">
                <a:latin typeface="Arial"/>
                <a:cs typeface="Arial"/>
              </a:rPr>
              <a:t>for</a:t>
            </a:r>
            <a:r>
              <a:rPr sz="1815" spc="-23" dirty="0">
                <a:latin typeface="Arial"/>
                <a:cs typeface="Arial"/>
              </a:rPr>
              <a:t> </a:t>
            </a:r>
            <a:r>
              <a:rPr sz="1815" i="1" dirty="0">
                <a:latin typeface="Arial"/>
                <a:cs typeface="Arial"/>
              </a:rPr>
              <a:t>Daniel</a:t>
            </a:r>
            <a:r>
              <a:rPr sz="1815" i="1" spc="-41" dirty="0">
                <a:latin typeface="Arial"/>
                <a:cs typeface="Arial"/>
              </a:rPr>
              <a:t> </a:t>
            </a:r>
            <a:r>
              <a:rPr sz="1815" i="1" spc="-9" dirty="0">
                <a:latin typeface="Arial"/>
                <a:cs typeface="Arial"/>
              </a:rPr>
              <a:t>Day-</a:t>
            </a:r>
            <a:r>
              <a:rPr sz="1815" i="1" dirty="0">
                <a:latin typeface="Arial"/>
                <a:cs typeface="Arial"/>
              </a:rPr>
              <a:t>Lewis</a:t>
            </a:r>
            <a:r>
              <a:rPr sz="1815" i="1" spc="-9" dirty="0">
                <a:latin typeface="Arial"/>
                <a:cs typeface="Arial"/>
              </a:rPr>
              <a:t> </a:t>
            </a:r>
            <a:r>
              <a:rPr sz="1815" dirty="0">
                <a:latin typeface="Arial"/>
                <a:cs typeface="Arial"/>
              </a:rPr>
              <a:t>to</a:t>
            </a:r>
            <a:r>
              <a:rPr sz="1815" spc="-36" dirty="0">
                <a:latin typeface="Arial"/>
                <a:cs typeface="Arial"/>
              </a:rPr>
              <a:t> </a:t>
            </a:r>
            <a:r>
              <a:rPr sz="1815" i="1" spc="-9" dirty="0">
                <a:latin typeface="Arial"/>
                <a:cs typeface="Arial"/>
              </a:rPr>
              <a:t>London</a:t>
            </a:r>
            <a:r>
              <a:rPr sz="1815" spc="-9" dirty="0">
                <a:latin typeface="Arial"/>
                <a:cs typeface="Arial"/>
              </a:rPr>
              <a:t>.</a:t>
            </a:r>
            <a:endParaRPr sz="1815">
              <a:latin typeface="Arial"/>
              <a:cs typeface="Arial"/>
            </a:endParaRPr>
          </a:p>
          <a:p>
            <a:pPr marL="176356" indent="-164829">
              <a:spcBef>
                <a:spcPts val="454"/>
              </a:spcBef>
              <a:buClr>
                <a:srgbClr val="D0272D"/>
              </a:buClr>
              <a:buChar char="•"/>
              <a:tabLst>
                <a:tab pos="176356" algn="l"/>
              </a:tabLst>
            </a:pPr>
            <a:r>
              <a:rPr sz="1815" dirty="0">
                <a:latin typeface="Arial"/>
                <a:cs typeface="Arial"/>
              </a:rPr>
              <a:t>Delete</a:t>
            </a:r>
            <a:r>
              <a:rPr sz="1815" spc="-41" dirty="0">
                <a:latin typeface="Arial"/>
                <a:cs typeface="Arial"/>
              </a:rPr>
              <a:t> </a:t>
            </a:r>
            <a:r>
              <a:rPr sz="1815" dirty="0">
                <a:latin typeface="Arial"/>
                <a:cs typeface="Arial"/>
              </a:rPr>
              <a:t>all</a:t>
            </a:r>
            <a:r>
              <a:rPr sz="1815" spc="-32" dirty="0">
                <a:latin typeface="Arial"/>
                <a:cs typeface="Arial"/>
              </a:rPr>
              <a:t> </a:t>
            </a:r>
            <a:r>
              <a:rPr sz="1815" dirty="0">
                <a:latin typeface="Arial"/>
                <a:cs typeface="Arial"/>
              </a:rPr>
              <a:t>data</a:t>
            </a:r>
            <a:r>
              <a:rPr sz="1815" spc="-32" dirty="0">
                <a:latin typeface="Arial"/>
                <a:cs typeface="Arial"/>
              </a:rPr>
              <a:t> </a:t>
            </a:r>
            <a:r>
              <a:rPr sz="1815" dirty="0">
                <a:latin typeface="Arial"/>
                <a:cs typeface="Arial"/>
              </a:rPr>
              <a:t>about</a:t>
            </a:r>
            <a:r>
              <a:rPr sz="1815" spc="-41" dirty="0">
                <a:latin typeface="Arial"/>
                <a:cs typeface="Arial"/>
              </a:rPr>
              <a:t> </a:t>
            </a:r>
            <a:r>
              <a:rPr sz="1815" dirty="0">
                <a:latin typeface="Arial"/>
                <a:cs typeface="Arial"/>
              </a:rPr>
              <a:t>the</a:t>
            </a:r>
            <a:r>
              <a:rPr sz="1815" spc="-32" dirty="0">
                <a:latin typeface="Arial"/>
                <a:cs typeface="Arial"/>
              </a:rPr>
              <a:t> </a:t>
            </a:r>
            <a:r>
              <a:rPr sz="1815" dirty="0">
                <a:latin typeface="Arial"/>
                <a:cs typeface="Arial"/>
              </a:rPr>
              <a:t>movie</a:t>
            </a:r>
            <a:r>
              <a:rPr sz="1815" spc="-5" dirty="0">
                <a:latin typeface="Arial"/>
                <a:cs typeface="Arial"/>
              </a:rPr>
              <a:t> </a:t>
            </a:r>
            <a:r>
              <a:rPr sz="1815" i="1" dirty="0">
                <a:latin typeface="Arial"/>
                <a:cs typeface="Arial"/>
              </a:rPr>
              <a:t>Fire</a:t>
            </a:r>
            <a:r>
              <a:rPr sz="1815" i="1" spc="-32" dirty="0">
                <a:latin typeface="Arial"/>
                <a:cs typeface="Arial"/>
              </a:rPr>
              <a:t> </a:t>
            </a:r>
            <a:r>
              <a:rPr sz="1815" i="1" dirty="0">
                <a:latin typeface="Arial"/>
                <a:cs typeface="Arial"/>
              </a:rPr>
              <a:t>Sale</a:t>
            </a:r>
            <a:r>
              <a:rPr sz="1815" i="1" spc="-18" dirty="0">
                <a:latin typeface="Arial"/>
                <a:cs typeface="Arial"/>
              </a:rPr>
              <a:t> </a:t>
            </a:r>
            <a:r>
              <a:rPr sz="1815" dirty="0">
                <a:latin typeface="Arial"/>
                <a:cs typeface="Arial"/>
              </a:rPr>
              <a:t>from</a:t>
            </a:r>
            <a:r>
              <a:rPr sz="1815" spc="-36" dirty="0">
                <a:latin typeface="Arial"/>
                <a:cs typeface="Arial"/>
              </a:rPr>
              <a:t> </a:t>
            </a:r>
            <a:r>
              <a:rPr sz="1815" dirty="0">
                <a:latin typeface="Arial"/>
                <a:cs typeface="Arial"/>
              </a:rPr>
              <a:t>the</a:t>
            </a:r>
            <a:r>
              <a:rPr sz="1815" spc="-27" dirty="0">
                <a:latin typeface="Arial"/>
                <a:cs typeface="Arial"/>
              </a:rPr>
              <a:t> </a:t>
            </a:r>
            <a:r>
              <a:rPr sz="1815" spc="-9" dirty="0">
                <a:latin typeface="Arial"/>
                <a:cs typeface="Arial"/>
              </a:rPr>
              <a:t>database.</a:t>
            </a:r>
            <a:endParaRPr sz="1815">
              <a:latin typeface="Arial"/>
              <a:cs typeface="Arial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4BC9A6ED-F3DB-3FEF-4983-36EE8A650EE6}"/>
              </a:ext>
            </a:extLst>
          </p:cNvPr>
          <p:cNvSpPr/>
          <p:nvPr/>
        </p:nvSpPr>
        <p:spPr>
          <a:xfrm>
            <a:off x="1656882" y="1199912"/>
            <a:ext cx="8324114" cy="1256339"/>
          </a:xfrm>
          <a:custGeom>
            <a:avLst/>
            <a:gdLst/>
            <a:ahLst/>
            <a:cxnLst/>
            <a:rect l="l" t="t" r="r" b="b"/>
            <a:pathLst>
              <a:path w="9171940" h="1384300">
                <a:moveTo>
                  <a:pt x="9171940" y="0"/>
                </a:moveTo>
                <a:lnTo>
                  <a:pt x="0" y="0"/>
                </a:lnTo>
                <a:lnTo>
                  <a:pt x="0" y="1384300"/>
                </a:lnTo>
                <a:lnTo>
                  <a:pt x="4585970" y="1384300"/>
                </a:lnTo>
                <a:lnTo>
                  <a:pt x="9171940" y="1384300"/>
                </a:lnTo>
                <a:lnTo>
                  <a:pt x="9171940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</p:spTree>
    <p:extLst>
      <p:ext uri="{BB962C8B-B14F-4D97-AF65-F5344CB8AC3E}">
        <p14:creationId xmlns:p14="http://schemas.microsoft.com/office/powerpoint/2010/main" val="124459461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0E16CA45-4A48-36AA-F2D2-88BF59B22C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50496" y="675687"/>
            <a:ext cx="9973951" cy="51440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dirty="0"/>
              <a:t>Using</a:t>
            </a:r>
            <a:r>
              <a:rPr spc="-91" dirty="0"/>
              <a:t> </a:t>
            </a:r>
            <a:r>
              <a:rPr dirty="0"/>
              <a:t>a</a:t>
            </a:r>
            <a:r>
              <a:rPr spc="-91" dirty="0"/>
              <a:t> </a:t>
            </a:r>
            <a:r>
              <a:rPr dirty="0"/>
              <a:t>Database</a:t>
            </a:r>
            <a:r>
              <a:rPr spc="-86" dirty="0"/>
              <a:t> </a:t>
            </a:r>
            <a:r>
              <a:rPr spc="-9" dirty="0"/>
              <a:t>(cont'd)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45CF1F24-C2A9-88D4-1DCC-2C79919FE8A2}"/>
              </a:ext>
            </a:extLst>
          </p:cNvPr>
          <p:cNvSpPr txBox="1"/>
          <p:nvPr/>
        </p:nvSpPr>
        <p:spPr>
          <a:xfrm>
            <a:off x="2278572" y="1118028"/>
            <a:ext cx="140618" cy="854605"/>
          </a:xfrm>
          <a:prstGeom prst="rect">
            <a:avLst/>
          </a:prstGeom>
        </p:spPr>
        <p:txBody>
          <a:bodyPr vert="horz" wrap="square" lIns="0" tIns="123329" rIns="0" bIns="0" rtlCol="0">
            <a:spAutoFit/>
          </a:bodyPr>
          <a:lstStyle/>
          <a:p>
            <a:pPr marL="11527">
              <a:spcBef>
                <a:spcPts val="971"/>
              </a:spcBef>
            </a:pPr>
            <a:r>
              <a:rPr sz="1997" spc="-1026" dirty="0">
                <a:latin typeface="Calibri"/>
                <a:cs typeface="Calibri"/>
              </a:rPr>
              <a:t></a:t>
            </a:r>
            <a:endParaRPr sz="1997">
              <a:latin typeface="Calibri"/>
              <a:cs typeface="Calibri"/>
            </a:endParaRPr>
          </a:p>
          <a:p>
            <a:pPr marL="11527">
              <a:spcBef>
                <a:spcPts val="880"/>
              </a:spcBef>
            </a:pPr>
            <a:r>
              <a:rPr sz="1997" spc="-1026" dirty="0">
                <a:latin typeface="Calibri"/>
                <a:cs typeface="Calibri"/>
              </a:rPr>
              <a:t></a:t>
            </a:r>
            <a:endParaRPr sz="1997">
              <a:latin typeface="Calibri"/>
              <a:cs typeface="Calibri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54F5DA9D-450C-58E8-8A01-26FE76900197}"/>
              </a:ext>
            </a:extLst>
          </p:cNvPr>
          <p:cNvSpPr txBox="1"/>
          <p:nvPr/>
        </p:nvSpPr>
        <p:spPr>
          <a:xfrm>
            <a:off x="2278572" y="2421623"/>
            <a:ext cx="140618" cy="31896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997" spc="-1026" dirty="0">
                <a:latin typeface="Calibri"/>
                <a:cs typeface="Calibri"/>
              </a:rPr>
              <a:t></a:t>
            </a:r>
            <a:endParaRPr sz="1997">
              <a:latin typeface="Calibri"/>
              <a:cs typeface="Calibri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F0FE5442-0991-0D17-D266-C5054C1ED3E5}"/>
              </a:ext>
            </a:extLst>
          </p:cNvPr>
          <p:cNvSpPr txBox="1"/>
          <p:nvPr/>
        </p:nvSpPr>
        <p:spPr>
          <a:xfrm>
            <a:off x="2278572" y="3920010"/>
            <a:ext cx="140618" cy="31896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997" spc="-1026" dirty="0">
                <a:latin typeface="Calibri"/>
                <a:cs typeface="Calibri"/>
              </a:rPr>
              <a:t></a:t>
            </a:r>
            <a:endParaRPr sz="1997">
              <a:latin typeface="Calibri"/>
              <a:cs typeface="Calibri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36E1EAB4-3E80-1405-1C29-8101C1138D8B}"/>
              </a:ext>
            </a:extLst>
          </p:cNvPr>
          <p:cNvSpPr txBox="1"/>
          <p:nvPr/>
        </p:nvSpPr>
        <p:spPr>
          <a:xfrm>
            <a:off x="2527535" y="1145689"/>
            <a:ext cx="7121947" cy="3556168"/>
          </a:xfrm>
          <a:prstGeom prst="rect">
            <a:avLst/>
          </a:prstGeom>
        </p:spPr>
        <p:txBody>
          <a:bodyPr vert="horz" wrap="square" lIns="0" tIns="122176" rIns="0" bIns="0" rtlCol="0">
            <a:spAutoFit/>
          </a:bodyPr>
          <a:lstStyle/>
          <a:p>
            <a:pPr marL="72041">
              <a:spcBef>
                <a:spcPts val="962"/>
              </a:spcBef>
            </a:pPr>
            <a:r>
              <a:rPr sz="1997" b="1" dirty="0">
                <a:latin typeface="Arial"/>
                <a:cs typeface="Arial"/>
              </a:rPr>
              <a:t>Populating</a:t>
            </a:r>
            <a:r>
              <a:rPr sz="1997" b="1" spc="-45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a</a:t>
            </a:r>
            <a:r>
              <a:rPr sz="1997" spc="-50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DB:</a:t>
            </a:r>
            <a:r>
              <a:rPr sz="1997" spc="-45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Inserting</a:t>
            </a:r>
            <a:r>
              <a:rPr sz="1997" spc="-50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data</a:t>
            </a:r>
            <a:r>
              <a:rPr sz="1997" spc="-50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to</a:t>
            </a:r>
            <a:r>
              <a:rPr sz="1997" spc="-54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reflect</a:t>
            </a:r>
            <a:r>
              <a:rPr sz="1997" spc="-54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the</a:t>
            </a:r>
            <a:r>
              <a:rPr sz="1997" spc="-50" dirty="0">
                <a:latin typeface="Arial"/>
                <a:cs typeface="Arial"/>
              </a:rPr>
              <a:t> </a:t>
            </a:r>
            <a:r>
              <a:rPr sz="1997" spc="-9" dirty="0">
                <a:latin typeface="Arial"/>
                <a:cs typeface="Arial"/>
              </a:rPr>
              <a:t>miniworld</a:t>
            </a:r>
            <a:endParaRPr sz="1997">
              <a:latin typeface="Arial"/>
              <a:cs typeface="Arial"/>
            </a:endParaRPr>
          </a:p>
          <a:p>
            <a:pPr marL="72041">
              <a:spcBef>
                <a:spcPts val="871"/>
              </a:spcBef>
            </a:pPr>
            <a:r>
              <a:rPr sz="1997" b="1" dirty="0">
                <a:latin typeface="Arial"/>
                <a:cs typeface="Arial"/>
              </a:rPr>
              <a:t>Query</a:t>
            </a:r>
            <a:r>
              <a:rPr sz="1997" dirty="0">
                <a:latin typeface="Arial"/>
                <a:cs typeface="Arial"/>
              </a:rPr>
              <a:t>:</a:t>
            </a:r>
            <a:r>
              <a:rPr sz="1997" spc="-54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Interaction</a:t>
            </a:r>
            <a:r>
              <a:rPr sz="1997" spc="-64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causing</a:t>
            </a:r>
            <a:r>
              <a:rPr sz="1997" spc="-59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some</a:t>
            </a:r>
            <a:r>
              <a:rPr sz="1997" spc="-59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data</a:t>
            </a:r>
            <a:r>
              <a:rPr sz="1997" spc="-59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to</a:t>
            </a:r>
            <a:r>
              <a:rPr sz="1997" spc="-64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be</a:t>
            </a:r>
            <a:r>
              <a:rPr sz="1997" spc="-59" dirty="0">
                <a:latin typeface="Arial"/>
                <a:cs typeface="Arial"/>
              </a:rPr>
              <a:t> </a:t>
            </a:r>
            <a:r>
              <a:rPr sz="1997" spc="-9" dirty="0">
                <a:latin typeface="Arial"/>
                <a:cs typeface="Arial"/>
              </a:rPr>
              <a:t>retrieved</a:t>
            </a:r>
            <a:endParaRPr sz="1997">
              <a:latin typeface="Arial"/>
              <a:cs typeface="Arial"/>
            </a:endParaRPr>
          </a:p>
          <a:p>
            <a:pPr marL="175779" indent="-164253">
              <a:spcBef>
                <a:spcPts val="663"/>
              </a:spcBef>
              <a:buClr>
                <a:srgbClr val="D0272D"/>
              </a:buClr>
              <a:buChar char="•"/>
              <a:tabLst>
                <a:tab pos="175779" algn="l"/>
              </a:tabLst>
            </a:pPr>
            <a:r>
              <a:rPr sz="1997" dirty="0">
                <a:latin typeface="Arial"/>
                <a:cs typeface="Arial"/>
              </a:rPr>
              <a:t>Uses</a:t>
            </a:r>
            <a:r>
              <a:rPr sz="1997" spc="-27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a</a:t>
            </a:r>
            <a:r>
              <a:rPr sz="1997" spc="-27" dirty="0">
                <a:latin typeface="Arial"/>
                <a:cs typeface="Arial"/>
              </a:rPr>
              <a:t> </a:t>
            </a:r>
            <a:r>
              <a:rPr sz="1997" i="1" dirty="0">
                <a:latin typeface="Arial"/>
                <a:cs typeface="Arial"/>
              </a:rPr>
              <a:t>Query</a:t>
            </a:r>
            <a:r>
              <a:rPr sz="1997" i="1" spc="-27" dirty="0">
                <a:latin typeface="Arial"/>
                <a:cs typeface="Arial"/>
              </a:rPr>
              <a:t> </a:t>
            </a:r>
            <a:r>
              <a:rPr sz="1997" i="1" spc="-9" dirty="0">
                <a:latin typeface="Arial"/>
                <a:cs typeface="Arial"/>
              </a:rPr>
              <a:t>Language</a:t>
            </a:r>
            <a:endParaRPr sz="1997">
              <a:latin typeface="Arial"/>
              <a:cs typeface="Arial"/>
            </a:endParaRPr>
          </a:p>
          <a:p>
            <a:pPr marL="72041">
              <a:spcBef>
                <a:spcPts val="663"/>
              </a:spcBef>
            </a:pPr>
            <a:r>
              <a:rPr sz="1997" b="1" spc="-9" dirty="0">
                <a:latin typeface="Arial"/>
                <a:cs typeface="Arial"/>
              </a:rPr>
              <a:t>Manipulating</a:t>
            </a:r>
            <a:r>
              <a:rPr sz="1997" b="1" spc="-27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a</a:t>
            </a:r>
            <a:r>
              <a:rPr sz="1997" spc="-36" dirty="0">
                <a:latin typeface="Arial"/>
                <a:cs typeface="Arial"/>
              </a:rPr>
              <a:t> </a:t>
            </a:r>
            <a:r>
              <a:rPr sz="1997" spc="-23" dirty="0">
                <a:latin typeface="Arial"/>
                <a:cs typeface="Arial"/>
              </a:rPr>
              <a:t>DB</a:t>
            </a:r>
            <a:endParaRPr sz="1997">
              <a:latin typeface="Arial"/>
              <a:cs typeface="Arial"/>
            </a:endParaRPr>
          </a:p>
          <a:p>
            <a:pPr marL="175779" indent="-164253">
              <a:spcBef>
                <a:spcPts val="663"/>
              </a:spcBef>
              <a:buClr>
                <a:srgbClr val="D0272D"/>
              </a:buClr>
              <a:buChar char="•"/>
              <a:tabLst>
                <a:tab pos="175779" algn="l"/>
              </a:tabLst>
            </a:pPr>
            <a:r>
              <a:rPr sz="1997" dirty="0">
                <a:latin typeface="Arial"/>
                <a:cs typeface="Arial"/>
              </a:rPr>
              <a:t>Querying</a:t>
            </a:r>
            <a:r>
              <a:rPr sz="1997" spc="-64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and</a:t>
            </a:r>
            <a:r>
              <a:rPr sz="1997" spc="-50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updating</a:t>
            </a:r>
            <a:r>
              <a:rPr sz="1997" spc="-45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the</a:t>
            </a:r>
            <a:r>
              <a:rPr sz="1997" spc="-50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DB</a:t>
            </a:r>
            <a:r>
              <a:rPr sz="1997" spc="-50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to</a:t>
            </a:r>
            <a:r>
              <a:rPr sz="1997" spc="-50" dirty="0">
                <a:latin typeface="Arial"/>
                <a:cs typeface="Arial"/>
              </a:rPr>
              <a:t> </a:t>
            </a:r>
            <a:r>
              <a:rPr sz="1997" spc="-9" dirty="0">
                <a:latin typeface="Arial"/>
                <a:cs typeface="Arial"/>
              </a:rPr>
              <a:t>understand/reflect</a:t>
            </a:r>
            <a:r>
              <a:rPr sz="1997" spc="-41" dirty="0">
                <a:latin typeface="Arial"/>
                <a:cs typeface="Arial"/>
              </a:rPr>
              <a:t> </a:t>
            </a:r>
            <a:r>
              <a:rPr sz="1997" spc="-9" dirty="0">
                <a:latin typeface="Arial"/>
                <a:cs typeface="Arial"/>
              </a:rPr>
              <a:t>miniworld</a:t>
            </a:r>
            <a:endParaRPr sz="1997">
              <a:latin typeface="Arial"/>
              <a:cs typeface="Arial"/>
            </a:endParaRPr>
          </a:p>
          <a:p>
            <a:pPr marL="175779" indent="-164253">
              <a:spcBef>
                <a:spcPts val="444"/>
              </a:spcBef>
              <a:buClr>
                <a:srgbClr val="D0272D"/>
              </a:buClr>
              <a:buChar char="•"/>
              <a:tabLst>
                <a:tab pos="175779" algn="l"/>
              </a:tabLst>
            </a:pPr>
            <a:r>
              <a:rPr sz="1997" dirty="0">
                <a:latin typeface="Arial"/>
                <a:cs typeface="Arial"/>
              </a:rPr>
              <a:t>Generating</a:t>
            </a:r>
            <a:r>
              <a:rPr sz="1997" spc="-132" dirty="0">
                <a:latin typeface="Arial"/>
                <a:cs typeface="Arial"/>
              </a:rPr>
              <a:t> </a:t>
            </a:r>
            <a:r>
              <a:rPr sz="1997" spc="-9" dirty="0">
                <a:latin typeface="Arial"/>
                <a:cs typeface="Arial"/>
              </a:rPr>
              <a:t>reports</a:t>
            </a:r>
            <a:endParaRPr sz="1997">
              <a:latin typeface="Arial"/>
              <a:cs typeface="Arial"/>
            </a:endParaRPr>
          </a:p>
          <a:p>
            <a:pPr marL="175779" indent="-164253">
              <a:spcBef>
                <a:spcPts val="445"/>
              </a:spcBef>
              <a:buClr>
                <a:srgbClr val="D0272D"/>
              </a:buClr>
              <a:buChar char="•"/>
              <a:tabLst>
                <a:tab pos="175779" algn="l"/>
              </a:tabLst>
            </a:pPr>
            <a:r>
              <a:rPr sz="1997" dirty="0">
                <a:latin typeface="Arial"/>
                <a:cs typeface="Arial"/>
              </a:rPr>
              <a:t>Uses</a:t>
            </a:r>
            <a:r>
              <a:rPr sz="1997" spc="-59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a</a:t>
            </a:r>
            <a:r>
              <a:rPr sz="1997" spc="-59" dirty="0">
                <a:latin typeface="Arial"/>
                <a:cs typeface="Arial"/>
              </a:rPr>
              <a:t> </a:t>
            </a:r>
            <a:r>
              <a:rPr sz="1997" i="1" dirty="0">
                <a:latin typeface="Arial"/>
                <a:cs typeface="Arial"/>
              </a:rPr>
              <a:t>Data</a:t>
            </a:r>
            <a:r>
              <a:rPr sz="1997" i="1" spc="-64" dirty="0">
                <a:latin typeface="Arial"/>
                <a:cs typeface="Arial"/>
              </a:rPr>
              <a:t> </a:t>
            </a:r>
            <a:r>
              <a:rPr sz="1997" i="1" dirty="0">
                <a:latin typeface="Arial"/>
                <a:cs typeface="Arial"/>
              </a:rPr>
              <a:t>Manipulation</a:t>
            </a:r>
            <a:r>
              <a:rPr sz="1997" i="1" spc="-64" dirty="0">
                <a:latin typeface="Arial"/>
                <a:cs typeface="Arial"/>
              </a:rPr>
              <a:t> </a:t>
            </a:r>
            <a:r>
              <a:rPr sz="1997" i="1" dirty="0">
                <a:latin typeface="Arial"/>
                <a:cs typeface="Arial"/>
              </a:rPr>
              <a:t>Language</a:t>
            </a:r>
            <a:r>
              <a:rPr sz="1997" i="1" spc="-64" dirty="0">
                <a:latin typeface="Arial"/>
                <a:cs typeface="Arial"/>
              </a:rPr>
              <a:t> </a:t>
            </a:r>
            <a:r>
              <a:rPr sz="1997" i="1" spc="-9" dirty="0">
                <a:latin typeface="Arial"/>
                <a:cs typeface="Arial"/>
              </a:rPr>
              <a:t>(DML)</a:t>
            </a:r>
            <a:endParaRPr sz="1997">
              <a:latin typeface="Arial"/>
              <a:cs typeface="Arial"/>
            </a:endParaRPr>
          </a:p>
          <a:p>
            <a:pPr marL="72041">
              <a:spcBef>
                <a:spcPts val="653"/>
              </a:spcBef>
            </a:pPr>
            <a:r>
              <a:rPr sz="1997" b="1" spc="-9" dirty="0">
                <a:latin typeface="Arial"/>
                <a:cs typeface="Arial"/>
              </a:rPr>
              <a:t>Application</a:t>
            </a:r>
            <a:r>
              <a:rPr sz="1997" b="1" spc="-54" dirty="0">
                <a:latin typeface="Arial"/>
                <a:cs typeface="Arial"/>
              </a:rPr>
              <a:t> </a:t>
            </a:r>
            <a:r>
              <a:rPr sz="1997" b="1" spc="-9" dirty="0">
                <a:latin typeface="Arial"/>
                <a:cs typeface="Arial"/>
              </a:rPr>
              <a:t>program</a:t>
            </a:r>
            <a:endParaRPr sz="1997">
              <a:latin typeface="Arial"/>
              <a:cs typeface="Arial"/>
            </a:endParaRPr>
          </a:p>
          <a:p>
            <a:pPr marL="175779" indent="-164253">
              <a:spcBef>
                <a:spcPts val="663"/>
              </a:spcBef>
              <a:buClr>
                <a:srgbClr val="D0272D"/>
              </a:buClr>
              <a:buChar char="•"/>
              <a:tabLst>
                <a:tab pos="175779" algn="l"/>
              </a:tabLst>
            </a:pPr>
            <a:r>
              <a:rPr sz="1997" dirty="0">
                <a:latin typeface="Arial"/>
                <a:cs typeface="Arial"/>
              </a:rPr>
              <a:t>Accesses</a:t>
            </a:r>
            <a:r>
              <a:rPr sz="1997" spc="-45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DB</a:t>
            </a:r>
            <a:r>
              <a:rPr sz="1997" spc="-50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by</a:t>
            </a:r>
            <a:r>
              <a:rPr sz="1997" spc="-41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sending</a:t>
            </a:r>
            <a:r>
              <a:rPr sz="1997" spc="-50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queries</a:t>
            </a:r>
            <a:r>
              <a:rPr sz="1997" spc="-50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and</a:t>
            </a:r>
            <a:r>
              <a:rPr sz="1997" spc="-50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updates</a:t>
            </a:r>
            <a:r>
              <a:rPr sz="1997" spc="-50" dirty="0">
                <a:latin typeface="Arial"/>
                <a:cs typeface="Arial"/>
              </a:rPr>
              <a:t> </a:t>
            </a:r>
            <a:r>
              <a:rPr sz="1997" dirty="0">
                <a:latin typeface="Arial"/>
                <a:cs typeface="Arial"/>
              </a:rPr>
              <a:t>to</a:t>
            </a:r>
            <a:r>
              <a:rPr sz="1997" spc="-45" dirty="0">
                <a:latin typeface="Arial"/>
                <a:cs typeface="Arial"/>
              </a:rPr>
              <a:t> </a:t>
            </a:r>
            <a:r>
              <a:rPr sz="1997" spc="-18" dirty="0">
                <a:latin typeface="Arial"/>
                <a:cs typeface="Arial"/>
              </a:rPr>
              <a:t>DBMS</a:t>
            </a:r>
            <a:endParaRPr sz="1997">
              <a:latin typeface="Arial"/>
              <a:cs typeface="Arial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F69E82DF-8A49-3123-8903-4A647C266328}"/>
              </a:ext>
            </a:extLst>
          </p:cNvPr>
          <p:cNvSpPr/>
          <p:nvPr/>
        </p:nvSpPr>
        <p:spPr>
          <a:xfrm>
            <a:off x="2107986" y="1113415"/>
            <a:ext cx="8324114" cy="2816967"/>
          </a:xfrm>
          <a:custGeom>
            <a:avLst/>
            <a:gdLst/>
            <a:ahLst/>
            <a:cxnLst/>
            <a:rect l="l" t="t" r="r" b="b"/>
            <a:pathLst>
              <a:path w="9171940" h="3103879">
                <a:moveTo>
                  <a:pt x="9171940" y="0"/>
                </a:moveTo>
                <a:lnTo>
                  <a:pt x="0" y="0"/>
                </a:lnTo>
                <a:lnTo>
                  <a:pt x="0" y="3103879"/>
                </a:lnTo>
                <a:lnTo>
                  <a:pt x="4585970" y="3103879"/>
                </a:lnTo>
                <a:lnTo>
                  <a:pt x="9171940" y="3103879"/>
                </a:lnTo>
                <a:lnTo>
                  <a:pt x="9171940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</p:spTree>
    <p:extLst>
      <p:ext uri="{BB962C8B-B14F-4D97-AF65-F5344CB8AC3E}">
        <p14:creationId xmlns:p14="http://schemas.microsoft.com/office/powerpoint/2010/main" val="84921037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vert="horz" lIns="0" tIns="11526" rIns="0" bIns="0" rtlCol="0" anchor="ctr">
            <a:normAutofit/>
          </a:bodyPr>
          <a:lstStyle/>
          <a:p>
            <a:pPr marL="11527">
              <a:spcBef>
                <a:spcPts val="91"/>
              </a:spcBef>
            </a:pPr>
            <a:r>
              <a:rPr spc="-18" dirty="0"/>
              <a:t>Reorganizing</a:t>
            </a:r>
            <a:r>
              <a:rPr spc="-50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spc="-9" dirty="0"/>
              <a:t>Database</a:t>
            </a:r>
            <a:endParaRPr lang="en-US" spc="-9"/>
          </a:p>
        </p:txBody>
      </p:sp>
      <p:sp>
        <p:nvSpPr>
          <p:cNvPr id="6" name="object 6"/>
          <p:cNvSpPr txBox="1">
            <a:spLocks/>
          </p:cNvSpPr>
          <p:nvPr/>
        </p:nvSpPr>
        <p:spPr>
          <a:xfrm>
            <a:off x="4269224" y="5811585"/>
            <a:ext cx="3181297" cy="22826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798" defTabSz="777240">
              <a:lnSpc>
                <a:spcPts val="810"/>
              </a:lnSpc>
              <a:spcAft>
                <a:spcPts val="600"/>
              </a:spcAft>
            </a:pPr>
            <a:r>
              <a:rPr sz="1530" kern="1200" spc="-8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</a:t>
            </a:r>
            <a:r>
              <a:rPr sz="1530" kern="1200" spc="1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sz="1530" kern="1200" spc="-8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Technology</a:t>
            </a:r>
          </a:p>
          <a:p>
            <a:pPr marL="9798" defTabSz="777240">
              <a:spcAft>
                <a:spcPts val="600"/>
              </a:spcAft>
            </a:pPr>
            <a:r>
              <a:rPr sz="1530" kern="1200" spc="-15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 </a:t>
            </a:r>
            <a:r>
              <a:rPr sz="15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1:</a:t>
            </a:r>
            <a:r>
              <a:rPr sz="1530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sz="1530" kern="1200" spc="-8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Introduction</a:t>
            </a:r>
            <a:endParaRPr spc="-9"/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7803999" y="5871096"/>
            <a:ext cx="2120865" cy="10924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9393" defTabSz="777240">
              <a:lnSpc>
                <a:spcPts val="810"/>
              </a:lnSpc>
              <a:spcAft>
                <a:spcPts val="600"/>
              </a:spcAft>
            </a:pPr>
            <a:fld id="{81D60167-4931-47E6-BA6A-407CBD079E47}" type="slidenum">
              <a:rPr sz="1530" kern="1200" spc="-2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marL="29393" defTabSz="777240">
                <a:lnSpc>
                  <a:spcPts val="810"/>
                </a:lnSpc>
                <a:spcAft>
                  <a:spcPts val="600"/>
                </a:spcAft>
              </a:pPr>
              <a:t>23</a:t>
            </a:fld>
            <a:endParaRPr spc="-23"/>
          </a:p>
        </p:txBody>
      </p:sp>
      <p:sp>
        <p:nvSpPr>
          <p:cNvPr id="3" name="object 3"/>
          <p:cNvSpPr txBox="1"/>
          <p:nvPr/>
        </p:nvSpPr>
        <p:spPr>
          <a:xfrm>
            <a:off x="1792919" y="1825625"/>
            <a:ext cx="110462" cy="689175"/>
          </a:xfrm>
          <a:prstGeom prst="rect">
            <a:avLst/>
          </a:prstGeom>
        </p:spPr>
        <p:txBody>
          <a:bodyPr vert="horz" wrap="square" lIns="0" tIns="123329" rIns="0" bIns="0" rtlCol="0">
            <a:spAutoFit/>
          </a:bodyPr>
          <a:lstStyle/>
          <a:p>
            <a:pPr marL="9798" defTabSz="777240">
              <a:spcBef>
                <a:spcPts val="825"/>
              </a:spcBef>
            </a:pPr>
            <a:r>
              <a:rPr lang="en-US" sz="1543" kern="1200" spc="-791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</a:t>
            </a:r>
            <a:endParaRPr lang="en-US" sz="1543" kern="1200">
              <a:solidFill>
                <a:schemeClr val="tx1"/>
              </a:solidFill>
              <a:latin typeface="Calibri"/>
              <a:ea typeface="+mn-ea"/>
              <a:cs typeface="Calibri"/>
            </a:endParaRPr>
          </a:p>
          <a:p>
            <a:pPr marL="9798" defTabSz="777240">
              <a:spcBef>
                <a:spcPts val="747"/>
              </a:spcBef>
            </a:pPr>
            <a:r>
              <a:rPr lang="en-US" sz="1543" kern="1200" spc="-791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</a:t>
            </a:r>
            <a:endParaRPr lang="en-US" sz="1815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05005" y="1846246"/>
            <a:ext cx="5853980" cy="381962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61235" marR="2023683" defTabSz="777240">
              <a:lnSpc>
                <a:spcPct val="140400"/>
              </a:lnSpc>
              <a:spcBef>
                <a:spcPts val="77"/>
              </a:spcBef>
            </a:pP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Changes</a:t>
            </a:r>
            <a:r>
              <a:rPr lang="en-GB" sz="1543" kern="1200" spc="-31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the</a:t>
            </a:r>
            <a:r>
              <a:rPr lang="en-GB" sz="1543" kern="1200" spc="-35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metadata</a:t>
            </a:r>
            <a:r>
              <a:rPr lang="en-GB" sz="1543" kern="1200" spc="-27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rather</a:t>
            </a:r>
            <a:r>
              <a:rPr lang="en-GB" sz="1543" kern="1200" spc="-31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than</a:t>
            </a:r>
            <a:r>
              <a:rPr lang="en-GB" sz="1543" kern="1200" spc="-35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the</a:t>
            </a:r>
            <a:r>
              <a:rPr lang="en-GB" sz="1543" kern="1200" spc="-27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kern="1200" spc="-15">
                <a:solidFill>
                  <a:schemeClr val="tx1"/>
                </a:solidFill>
                <a:latin typeface="Arial"/>
                <a:ea typeface="+mn-ea"/>
                <a:cs typeface="Arial"/>
              </a:rPr>
              <a:t>data </a:t>
            </a: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More</a:t>
            </a:r>
            <a:r>
              <a:rPr lang="en-GB" sz="1543" kern="1200" spc="-27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drastic</a:t>
            </a:r>
            <a:r>
              <a:rPr lang="en-GB" sz="1543" kern="1200" spc="-23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than</a:t>
            </a:r>
            <a:r>
              <a:rPr lang="en-GB" sz="1543" kern="1200" spc="-23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data</a:t>
            </a:r>
            <a:r>
              <a:rPr lang="en-GB" sz="1543" kern="1200" spc="-23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updates</a:t>
            </a:r>
            <a:endParaRPr lang="en-GB" sz="1543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148923" indent="-139125" defTabSz="777240">
              <a:spcBef>
                <a:spcPts val="571"/>
              </a:spcBef>
              <a:buClr>
                <a:srgbClr val="D0272D"/>
              </a:buClr>
              <a:buChar char="•"/>
              <a:tabLst>
                <a:tab pos="148923" algn="l"/>
              </a:tabLst>
            </a:pP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May</a:t>
            </a:r>
            <a:r>
              <a:rPr lang="en-GB" sz="1543" kern="1200" spc="-27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require</a:t>
            </a:r>
            <a:r>
              <a:rPr lang="en-GB" sz="1543" kern="1200" spc="-23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massive</a:t>
            </a:r>
            <a:r>
              <a:rPr lang="en-GB" sz="1543" kern="1200" spc="-35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changes</a:t>
            </a:r>
            <a:r>
              <a:rPr lang="en-GB" sz="1543" kern="1200" spc="-31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to</a:t>
            </a:r>
            <a:r>
              <a:rPr lang="en-GB" sz="1543" kern="1200" spc="-23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the</a:t>
            </a:r>
            <a:r>
              <a:rPr lang="en-GB" sz="1543" kern="1200" spc="-31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kern="1200" spc="-15">
                <a:solidFill>
                  <a:schemeClr val="tx1"/>
                </a:solidFill>
                <a:latin typeface="Arial"/>
                <a:ea typeface="+mn-ea"/>
                <a:cs typeface="Arial"/>
              </a:rPr>
              <a:t>data</a:t>
            </a:r>
            <a:endParaRPr lang="en-GB" sz="1543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148923" indent="-139125" defTabSz="777240">
              <a:spcBef>
                <a:spcPts val="386"/>
              </a:spcBef>
              <a:buClr>
                <a:srgbClr val="D0272D"/>
              </a:buClr>
              <a:buChar char="•"/>
              <a:tabLst>
                <a:tab pos="148923" algn="l"/>
              </a:tabLst>
            </a:pP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May</a:t>
            </a:r>
            <a:r>
              <a:rPr lang="en-GB" sz="1543" kern="1200" spc="-35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require</a:t>
            </a:r>
            <a:r>
              <a:rPr lang="en-GB" sz="1543" kern="1200" spc="-35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changes</a:t>
            </a:r>
            <a:r>
              <a:rPr lang="en-GB" sz="1543" kern="1200" spc="-31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to</a:t>
            </a:r>
            <a:r>
              <a:rPr lang="en-GB" sz="1543" kern="1200" spc="-35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some</a:t>
            </a:r>
            <a:r>
              <a:rPr lang="en-GB" sz="1543" kern="1200" spc="-31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application</a:t>
            </a:r>
            <a:r>
              <a:rPr lang="en-GB" sz="1543" kern="1200" spc="-35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programs</a:t>
            </a:r>
            <a:endParaRPr lang="en-GB" sz="1543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61235" marR="1612675" defTabSz="777240">
              <a:lnSpc>
                <a:spcPts val="2600"/>
              </a:lnSpc>
              <a:spcBef>
                <a:spcPts val="35"/>
              </a:spcBef>
            </a:pP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Uses</a:t>
            </a:r>
            <a:r>
              <a:rPr lang="en-GB" sz="1543" kern="1200" spc="-46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the</a:t>
            </a:r>
            <a:r>
              <a:rPr lang="en-GB" sz="1543" kern="1200" spc="-31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i="1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Data</a:t>
            </a:r>
            <a:r>
              <a:rPr lang="en-GB" sz="1543" i="1" kern="1200" spc="-46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i="1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Definition</a:t>
            </a:r>
            <a:r>
              <a:rPr lang="en-GB" sz="1543" i="1" kern="1200" spc="-38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i="1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Language</a:t>
            </a:r>
            <a:r>
              <a:rPr lang="en-GB" sz="1543" i="1" kern="1200" spc="-38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i="1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(DDL)</a:t>
            </a:r>
            <a:r>
              <a:rPr lang="en-GB" sz="1543" i="1" kern="1200" spc="-12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again Examples:</a:t>
            </a:r>
            <a:endParaRPr lang="en-GB" sz="1543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148433" marR="1573975" indent="-139125" defTabSz="777240">
              <a:lnSpc>
                <a:spcPct val="100800"/>
              </a:lnSpc>
              <a:spcBef>
                <a:spcPts val="343"/>
              </a:spcBef>
              <a:buClr>
                <a:srgbClr val="D0272D"/>
              </a:buClr>
              <a:buChar char="•"/>
              <a:tabLst>
                <a:tab pos="149412" algn="l"/>
              </a:tabLst>
            </a:pP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Move</a:t>
            </a:r>
            <a:r>
              <a:rPr lang="en-GB" sz="1543" kern="1200" spc="-2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i="1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director</a:t>
            </a:r>
            <a:r>
              <a:rPr lang="en-GB" sz="1543" i="1" kern="1200" spc="-12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from</a:t>
            </a:r>
            <a:r>
              <a:rPr lang="en-GB" sz="1543" kern="1200" spc="-2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FILM</a:t>
            </a:r>
            <a:r>
              <a:rPr lang="en-GB" sz="1543" kern="1200" spc="-2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to</a:t>
            </a:r>
            <a:r>
              <a:rPr lang="en-GB" sz="1543" kern="1200" spc="-23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a</a:t>
            </a:r>
            <a:r>
              <a:rPr lang="en-GB" sz="1543" kern="1200" spc="-15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separate</a:t>
            </a:r>
            <a:r>
              <a:rPr lang="en-GB" sz="1543" kern="1200" spc="-23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relation 	</a:t>
            </a: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DIRECTOR</a:t>
            </a:r>
            <a:r>
              <a:rPr lang="en-GB" sz="1543" kern="1200" spc="-43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with</a:t>
            </a:r>
            <a:r>
              <a:rPr lang="en-GB" sz="1543" kern="1200" spc="-35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columns</a:t>
            </a:r>
            <a:r>
              <a:rPr lang="en-GB" sz="1543" kern="1200" spc="-35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for</a:t>
            </a:r>
            <a:r>
              <a:rPr lang="en-GB" sz="1543" kern="1200" spc="-15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i="1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person</a:t>
            </a:r>
            <a:r>
              <a:rPr lang="en-GB" sz="1543" i="1" kern="1200" spc="-38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and</a:t>
            </a:r>
            <a:r>
              <a:rPr lang="en-GB" sz="1543" kern="1200" spc="-31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i="1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movie</a:t>
            </a:r>
            <a:endParaRPr lang="en-GB" sz="1543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148923" indent="-139125" defTabSz="777240">
              <a:spcBef>
                <a:spcPts val="386"/>
              </a:spcBef>
              <a:buClr>
                <a:srgbClr val="D0272D"/>
              </a:buClr>
              <a:buChar char="•"/>
              <a:tabLst>
                <a:tab pos="148923" algn="l"/>
              </a:tabLst>
            </a:pP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Change</a:t>
            </a:r>
            <a:r>
              <a:rPr lang="en-GB" sz="1543" kern="1200" spc="-12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i="1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birth</a:t>
            </a:r>
            <a:r>
              <a:rPr lang="en-GB" sz="1543" i="1" kern="1200" spc="-15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from</a:t>
            </a:r>
            <a:r>
              <a:rPr lang="en-GB" sz="1543" kern="1200" spc="-2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i="1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yyyy</a:t>
            </a:r>
            <a:r>
              <a:rPr lang="en-GB" sz="1543" i="1" kern="1200" spc="-12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to</a:t>
            </a:r>
            <a:r>
              <a:rPr lang="en-GB" sz="1543" kern="1200" spc="-2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i="1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yyyy/mm/dd</a:t>
            </a:r>
            <a:endParaRPr lang="en-GB" sz="1543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148923" indent="-139125" defTabSz="777240">
              <a:spcBef>
                <a:spcPts val="386"/>
              </a:spcBef>
              <a:buClr>
                <a:srgbClr val="D0272D"/>
              </a:buClr>
              <a:buChar char="•"/>
              <a:tabLst>
                <a:tab pos="148923" algn="l"/>
              </a:tabLst>
            </a:pP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Split</a:t>
            </a:r>
            <a:r>
              <a:rPr lang="en-GB" sz="1543" kern="1200" spc="-38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name</a:t>
            </a:r>
            <a:r>
              <a:rPr lang="en-GB" sz="1543" kern="1200" spc="-31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in</a:t>
            </a:r>
            <a:r>
              <a:rPr lang="en-GB" sz="1543" kern="1200" spc="-27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PERSON</a:t>
            </a:r>
            <a:r>
              <a:rPr lang="en-GB" sz="1543" kern="1200" spc="-23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to</a:t>
            </a:r>
            <a:r>
              <a:rPr lang="en-GB" sz="1543" kern="1200" spc="-35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separate</a:t>
            </a:r>
            <a:r>
              <a:rPr lang="en-GB" sz="1543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i="1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surname</a:t>
            </a:r>
            <a:r>
              <a:rPr lang="en-GB" sz="1543" i="1" kern="1200" spc="-27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from</a:t>
            </a:r>
            <a:r>
              <a:rPr lang="en-GB" sz="1543" kern="1200" spc="-27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i="1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given</a:t>
            </a:r>
            <a:r>
              <a:rPr lang="en-GB" sz="1543" i="1" kern="1200" spc="-35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i="1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names</a:t>
            </a:r>
            <a:r>
              <a:rPr lang="en-GB" sz="1543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.</a:t>
            </a:r>
            <a:endParaRPr lang="en-GB" sz="1543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148433" marR="3919" indent="-139125" defTabSz="777240">
              <a:lnSpc>
                <a:spcPct val="100600"/>
              </a:lnSpc>
              <a:spcBef>
                <a:spcPts val="373"/>
              </a:spcBef>
              <a:buClr>
                <a:srgbClr val="D0272D"/>
              </a:buClr>
              <a:buChar char="•"/>
              <a:tabLst>
                <a:tab pos="149412" algn="l"/>
              </a:tabLst>
            </a:pP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Include</a:t>
            </a:r>
            <a:r>
              <a:rPr lang="en-GB" sz="1543" kern="1200" spc="-27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data</a:t>
            </a:r>
            <a:r>
              <a:rPr lang="en-GB" sz="1543" kern="1200" spc="-35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element</a:t>
            </a:r>
            <a:r>
              <a:rPr lang="en-GB" sz="1543" kern="1200" spc="-23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i="1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movieID</a:t>
            </a:r>
            <a:r>
              <a:rPr lang="en-GB" sz="1543" i="1" kern="1200" spc="-23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in</a:t>
            </a:r>
            <a:r>
              <a:rPr lang="en-GB" sz="1543" kern="1200" spc="-27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FILM</a:t>
            </a:r>
            <a:r>
              <a:rPr lang="en-GB" sz="1543" kern="1200" spc="-38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(to</a:t>
            </a:r>
            <a:r>
              <a:rPr lang="en-GB" sz="1543" kern="1200" spc="-27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accommodate</a:t>
            </a:r>
            <a:r>
              <a:rPr lang="en-GB" sz="1543" kern="1200" spc="-27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remakes 	</a:t>
            </a: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and</a:t>
            </a:r>
            <a:r>
              <a:rPr lang="en-GB" sz="1543" kern="1200" spc="-31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other</a:t>
            </a:r>
            <a:r>
              <a:rPr lang="en-GB" sz="1543" kern="1200" spc="-27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duplications</a:t>
            </a:r>
            <a:r>
              <a:rPr lang="en-GB" sz="1543" kern="1200" spc="-38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of</a:t>
            </a:r>
            <a:r>
              <a:rPr lang="en-GB" sz="1543" kern="1200" spc="-43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film</a:t>
            </a:r>
            <a:r>
              <a:rPr lang="en-GB" sz="1543" kern="1200" spc="-31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title);</a:t>
            </a:r>
            <a:r>
              <a:rPr lang="en-GB" sz="1543" kern="1200" spc="-31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update</a:t>
            </a:r>
            <a:r>
              <a:rPr lang="en-GB" sz="1543" kern="1200" spc="-31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other</a:t>
            </a:r>
            <a:r>
              <a:rPr lang="en-GB" sz="1543" kern="1200" spc="-31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543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relations 	accordingly</a:t>
            </a:r>
            <a:endParaRPr lang="en-GB" sz="1815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2919" y="3056906"/>
            <a:ext cx="110462" cy="703162"/>
          </a:xfrm>
          <a:prstGeom prst="rect">
            <a:avLst/>
          </a:prstGeom>
        </p:spPr>
        <p:txBody>
          <a:bodyPr vert="horz" wrap="square" lIns="0" tIns="124481" rIns="0" bIns="0" rtlCol="0">
            <a:spAutoFit/>
          </a:bodyPr>
          <a:lstStyle/>
          <a:p>
            <a:pPr marL="9798" defTabSz="777240">
              <a:spcBef>
                <a:spcPts val="833"/>
              </a:spcBef>
            </a:pPr>
            <a:r>
              <a:rPr lang="en-US" sz="1543" kern="1200" spc="-791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</a:t>
            </a:r>
            <a:endParaRPr lang="en-US" sz="1543" kern="1200">
              <a:solidFill>
                <a:schemeClr val="tx1"/>
              </a:solidFill>
              <a:latin typeface="Calibri"/>
              <a:ea typeface="+mn-ea"/>
              <a:cs typeface="Calibri"/>
            </a:endParaRPr>
          </a:p>
          <a:p>
            <a:pPr marL="9798" defTabSz="777240">
              <a:spcBef>
                <a:spcPts val="756"/>
              </a:spcBef>
            </a:pPr>
            <a:r>
              <a:rPr lang="en-US" sz="1543" kern="1200" spc="-791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</a:t>
            </a:r>
            <a:endParaRPr lang="en-US" sz="1815">
              <a:latin typeface="Calibri"/>
              <a:cs typeface="Calibri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/>
        <p:txBody>
          <a:bodyPr vert="horz" lIns="0" tIns="11526" rIns="0" bIns="0" rtlCol="0" anchor="t">
            <a:normAutofit/>
          </a:bodyPr>
          <a:lstStyle/>
          <a:p>
            <a:pPr marL="11527">
              <a:spcBef>
                <a:spcPts val="91"/>
              </a:spcBef>
            </a:pPr>
            <a:r>
              <a:rPr lang="en-US" b="1"/>
              <a:t>Basic</a:t>
            </a:r>
            <a:r>
              <a:rPr lang="en-US" b="1" spc="-50"/>
              <a:t> </a:t>
            </a:r>
            <a:r>
              <a:rPr lang="en-US" b="1" spc="-27"/>
              <a:t>Terminology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vert="horz" lIns="0" tIns="11526" rIns="0" bIns="0" rtlCol="0" anchor="ctr">
            <a:normAutofit/>
          </a:bodyPr>
          <a:lstStyle/>
          <a:p>
            <a:pPr marL="11527">
              <a:spcBef>
                <a:spcPts val="91"/>
              </a:spcBef>
            </a:pPr>
            <a:r>
              <a:rPr lang="en-US"/>
              <a:t>Most</a:t>
            </a:r>
            <a:r>
              <a:rPr lang="en-US" spc="-91"/>
              <a:t> </a:t>
            </a:r>
            <a:r>
              <a:rPr lang="en-US"/>
              <a:t>Basic</a:t>
            </a:r>
            <a:r>
              <a:rPr lang="en-US" spc="-73"/>
              <a:t> </a:t>
            </a:r>
            <a:r>
              <a:rPr lang="en-US" spc="-18"/>
              <a:t>Terminology</a:t>
            </a:r>
          </a:p>
        </p:txBody>
      </p:sp>
      <p:sp>
        <p:nvSpPr>
          <p:cNvPr id="4" name="object 4"/>
          <p:cNvSpPr txBox="1">
            <a:spLocks/>
          </p:cNvSpPr>
          <p:nvPr/>
        </p:nvSpPr>
        <p:spPr>
          <a:xfrm>
            <a:off x="4225068" y="5805244"/>
            <a:ext cx="3269667" cy="23460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0028" defTabSz="795528">
              <a:lnSpc>
                <a:spcPts val="829"/>
              </a:lnSpc>
              <a:spcAft>
                <a:spcPts val="600"/>
              </a:spcAft>
            </a:pPr>
            <a:r>
              <a:rPr sz="1566" kern="1200" spc="-8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</a:t>
            </a:r>
            <a:r>
              <a:rPr sz="1566" kern="1200" spc="16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sz="1566" kern="1200" spc="-8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Technology</a:t>
            </a:r>
          </a:p>
          <a:p>
            <a:pPr marL="10028" defTabSz="795528">
              <a:spcAft>
                <a:spcPts val="600"/>
              </a:spcAft>
            </a:pPr>
            <a:r>
              <a:rPr sz="1566" kern="1200" spc="-16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 </a:t>
            </a:r>
            <a:r>
              <a:rPr sz="156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1:</a:t>
            </a:r>
            <a:r>
              <a:rPr sz="1566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sz="1566" kern="1200" spc="-8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Introduction</a:t>
            </a:r>
            <a:endParaRPr spc="-9"/>
          </a:p>
        </p:txBody>
      </p:sp>
      <p:sp>
        <p:nvSpPr>
          <p:cNvPr id="5" name="object 5"/>
          <p:cNvSpPr txBox="1">
            <a:spLocks/>
          </p:cNvSpPr>
          <p:nvPr/>
        </p:nvSpPr>
        <p:spPr>
          <a:xfrm>
            <a:off x="7858031" y="5866409"/>
            <a:ext cx="2179778" cy="11228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80224" defTabSz="795528">
              <a:lnSpc>
                <a:spcPts val="829"/>
              </a:lnSpc>
              <a:spcAft>
                <a:spcPts val="600"/>
              </a:spcAft>
            </a:pPr>
            <a:fld id="{81D60167-4931-47E6-BA6A-407CBD079E47}" type="slidenum">
              <a:rPr sz="1566" kern="1200" spc="-39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marL="80224" defTabSz="795528">
                <a:lnSpc>
                  <a:spcPts val="829"/>
                </a:lnSpc>
                <a:spcAft>
                  <a:spcPts val="600"/>
                </a:spcAft>
              </a:pPr>
              <a:t>4</a:t>
            </a:fld>
            <a:endParaRPr spc="-45"/>
          </a:p>
        </p:txBody>
      </p:sp>
      <p:sp>
        <p:nvSpPr>
          <p:cNvPr id="3" name="object 3"/>
          <p:cNvSpPr txBox="1"/>
          <p:nvPr/>
        </p:nvSpPr>
        <p:spPr>
          <a:xfrm>
            <a:off x="1679975" y="1825625"/>
            <a:ext cx="6348603" cy="358462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954673" marR="1824608" indent="-944644" defTabSz="795528">
              <a:spcBef>
                <a:spcPts val="79"/>
              </a:spcBef>
              <a:tabLst>
                <a:tab pos="279282" algn="l"/>
              </a:tabLst>
            </a:pPr>
            <a:r>
              <a:rPr lang="en-GB" sz="2842" kern="1200" baseline="5787" dirty="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	</a:t>
            </a:r>
            <a:r>
              <a:rPr lang="en-GB" sz="1895" b="1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Data</a:t>
            </a:r>
            <a:r>
              <a:rPr lang="en-GB" sz="1895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:</a:t>
            </a:r>
            <a:r>
              <a:rPr lang="en-GB" sz="1895" kern="1200" spc="-44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95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known</a:t>
            </a:r>
            <a:r>
              <a:rPr lang="en-GB" sz="1895" kern="1200" spc="-44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95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facts</a:t>
            </a:r>
            <a:r>
              <a:rPr lang="en-GB" sz="1895" kern="1200" spc="-39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95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that</a:t>
            </a:r>
            <a:r>
              <a:rPr lang="en-GB" sz="1895" kern="1200" spc="-31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95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can</a:t>
            </a:r>
            <a:r>
              <a:rPr lang="en-GB" sz="1895" kern="1200" spc="-44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95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be</a:t>
            </a:r>
            <a:r>
              <a:rPr lang="en-GB" sz="1895" kern="1200" spc="-44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95" kern="1200" spc="-8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recorded </a:t>
            </a:r>
            <a:r>
              <a:rPr lang="en-GB" sz="1895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and</a:t>
            </a:r>
            <a:r>
              <a:rPr lang="en-GB" sz="1895" kern="1200" spc="-59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95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that</a:t>
            </a:r>
            <a:r>
              <a:rPr lang="en-GB" sz="1895" kern="1200" spc="-56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95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have</a:t>
            </a:r>
            <a:r>
              <a:rPr lang="en-GB" sz="1895" kern="1200" spc="-56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95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implicit</a:t>
            </a:r>
            <a:r>
              <a:rPr lang="en-GB" sz="1895" kern="1200" spc="-56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95" kern="1200" spc="-8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meaning</a:t>
            </a:r>
            <a:endParaRPr lang="en-GB" sz="1895" kern="1200" dirty="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defTabSz="795528">
              <a:spcBef>
                <a:spcPts val="1610"/>
              </a:spcBef>
            </a:pPr>
            <a:endParaRPr lang="en-GB" sz="1895" kern="1200" dirty="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10028" defTabSz="795528">
              <a:tabLst>
                <a:tab pos="279282" algn="l"/>
              </a:tabLst>
            </a:pPr>
            <a:r>
              <a:rPr lang="en-GB" sz="2842" kern="1200" baseline="5787" dirty="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	</a:t>
            </a:r>
            <a:r>
              <a:rPr lang="en-GB" sz="1895" b="1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Database</a:t>
            </a:r>
            <a:r>
              <a:rPr lang="en-GB" sz="1895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:</a:t>
            </a:r>
            <a:r>
              <a:rPr lang="en-GB" sz="1895" kern="1200" spc="-79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95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collection</a:t>
            </a:r>
            <a:r>
              <a:rPr lang="en-GB" sz="1895" kern="1200" spc="-75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95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of</a:t>
            </a:r>
            <a:r>
              <a:rPr lang="en-GB" sz="1895" kern="1200" spc="-75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95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related</a:t>
            </a:r>
            <a:r>
              <a:rPr lang="en-GB" sz="1895" kern="1200" spc="-79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95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data</a:t>
            </a:r>
            <a:r>
              <a:rPr lang="en-GB" sz="1895" kern="1200" spc="-79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95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(logically</a:t>
            </a:r>
            <a:r>
              <a:rPr lang="en-GB" sz="1895" kern="1200" spc="-75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95" kern="1200" spc="-8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coherent)</a:t>
            </a:r>
            <a:endParaRPr lang="en-GB" sz="1895" kern="1200" dirty="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369032" indent="-142399" defTabSz="795528">
              <a:spcBef>
                <a:spcPts val="568"/>
              </a:spcBef>
              <a:buClr>
                <a:srgbClr val="D0272D"/>
              </a:buClr>
              <a:buChar char="•"/>
              <a:tabLst>
                <a:tab pos="369032" algn="l"/>
              </a:tabLst>
            </a:pPr>
            <a:r>
              <a:rPr lang="en-GB" sz="1895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Represents</a:t>
            </a:r>
            <a:r>
              <a:rPr lang="en-GB" sz="1895" kern="1200" spc="-59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95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some</a:t>
            </a:r>
            <a:r>
              <a:rPr lang="en-GB" sz="1895" kern="1200" spc="-59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95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aspects</a:t>
            </a:r>
            <a:r>
              <a:rPr lang="en-GB" sz="1895" kern="1200" spc="-56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95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of</a:t>
            </a:r>
            <a:r>
              <a:rPr lang="en-GB" sz="1895" kern="1200" spc="-47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95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the</a:t>
            </a:r>
            <a:r>
              <a:rPr lang="en-GB" sz="1895" kern="1200" spc="-59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95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real</a:t>
            </a:r>
            <a:r>
              <a:rPr lang="en-GB" sz="1895" kern="1200" spc="-59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95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world</a:t>
            </a:r>
            <a:r>
              <a:rPr lang="en-GB" sz="1895" kern="1200" spc="-56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95" kern="1200" spc="-8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(</a:t>
            </a:r>
            <a:r>
              <a:rPr lang="en-GB" sz="1895" b="1" kern="1200" spc="-8" dirty="0" err="1">
                <a:solidFill>
                  <a:schemeClr val="tx1"/>
                </a:solidFill>
                <a:latin typeface="Arial"/>
                <a:ea typeface="+mn-ea"/>
                <a:cs typeface="Arial"/>
              </a:rPr>
              <a:t>miniworld</a:t>
            </a:r>
            <a:r>
              <a:rPr lang="en-GB" sz="1895" kern="1200" spc="-8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)</a:t>
            </a:r>
            <a:endParaRPr lang="en-GB" sz="1895" kern="1200" dirty="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369032" indent="-142399" defTabSz="795528">
              <a:spcBef>
                <a:spcPts val="379"/>
              </a:spcBef>
              <a:buClr>
                <a:srgbClr val="D0272D"/>
              </a:buClr>
              <a:buChar char="•"/>
              <a:tabLst>
                <a:tab pos="369032" algn="l"/>
              </a:tabLst>
            </a:pPr>
            <a:r>
              <a:rPr lang="en-GB" sz="1895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Built</a:t>
            </a:r>
            <a:r>
              <a:rPr lang="en-GB" sz="1895" kern="1200" spc="-36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95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for</a:t>
            </a:r>
            <a:r>
              <a:rPr lang="en-GB" sz="1895" kern="1200" spc="-36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95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a</a:t>
            </a:r>
            <a:r>
              <a:rPr lang="en-GB" sz="1895" kern="1200" spc="-39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95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specific</a:t>
            </a:r>
            <a:r>
              <a:rPr lang="en-GB" sz="1895" kern="1200" spc="-36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95" kern="1200" spc="-8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purpose</a:t>
            </a:r>
            <a:endParaRPr lang="en-GB" sz="1895" kern="1200" dirty="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defTabSz="795528">
              <a:spcBef>
                <a:spcPts val="1422"/>
              </a:spcBef>
              <a:buClr>
                <a:srgbClr val="D0272D"/>
              </a:buClr>
              <a:buFont typeface="Arial"/>
              <a:buChar char="•"/>
            </a:pPr>
            <a:endParaRPr lang="en-GB" sz="1895" kern="1200" dirty="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10028" defTabSz="795528">
              <a:tabLst>
                <a:tab pos="279282" algn="l"/>
              </a:tabLst>
            </a:pPr>
            <a:r>
              <a:rPr lang="en-GB" sz="2842" kern="1200" baseline="5787" dirty="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	</a:t>
            </a:r>
            <a:r>
              <a:rPr lang="en-GB" sz="1895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Examples</a:t>
            </a:r>
            <a:r>
              <a:rPr lang="en-GB" sz="1895" kern="1200" spc="-64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95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of</a:t>
            </a:r>
            <a:r>
              <a:rPr lang="en-GB" sz="1895" kern="1200" spc="-59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95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large</a:t>
            </a:r>
            <a:r>
              <a:rPr lang="en-GB" sz="1895" kern="1200" spc="-64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95" kern="1200" spc="-8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databases</a:t>
            </a:r>
            <a:endParaRPr lang="en-GB" sz="1895" kern="1200" dirty="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369032" indent="-142399" defTabSz="795528">
              <a:spcBef>
                <a:spcPts val="568"/>
              </a:spcBef>
              <a:buClr>
                <a:srgbClr val="D0272D"/>
              </a:buClr>
              <a:buChar char="•"/>
              <a:tabLst>
                <a:tab pos="369032" algn="l"/>
              </a:tabLst>
            </a:pPr>
            <a:r>
              <a:rPr lang="en-GB" sz="1895" kern="1200" spc="-8" dirty="0" err="1">
                <a:solidFill>
                  <a:schemeClr val="tx1"/>
                </a:solidFill>
                <a:latin typeface="Arial"/>
                <a:ea typeface="+mn-ea"/>
                <a:cs typeface="Arial"/>
              </a:rPr>
              <a:t>Amazon.com's</a:t>
            </a:r>
            <a:r>
              <a:rPr lang="en-GB" sz="1895" kern="1200" spc="-56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95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product</a:t>
            </a:r>
            <a:r>
              <a:rPr lang="en-GB" sz="1895" kern="1200" spc="-64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95" kern="1200" spc="-16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data</a:t>
            </a:r>
            <a:endParaRPr lang="en-GB" sz="1895" kern="1200" dirty="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369032" indent="-142399" defTabSz="795528">
              <a:spcBef>
                <a:spcPts val="379"/>
              </a:spcBef>
              <a:buClr>
                <a:srgbClr val="D0272D"/>
              </a:buClr>
              <a:buChar char="•"/>
              <a:tabLst>
                <a:tab pos="369032" algn="l"/>
              </a:tabLst>
            </a:pPr>
            <a:r>
              <a:rPr lang="en-GB" sz="1895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Data</a:t>
            </a:r>
            <a:r>
              <a:rPr lang="en-GB" sz="1895" kern="1200" spc="-95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95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collection</a:t>
            </a:r>
            <a:r>
              <a:rPr lang="en-GB" sz="1895" kern="1200" spc="-95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95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underlying</a:t>
            </a:r>
            <a:r>
              <a:rPr lang="en-GB" sz="1895" kern="1200" spc="-9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895" kern="1200" spc="-8" dirty="0" err="1">
                <a:solidFill>
                  <a:schemeClr val="tx1"/>
                </a:solidFill>
                <a:latin typeface="Arial"/>
                <a:ea typeface="+mn-ea"/>
                <a:cs typeface="Arial"/>
              </a:rPr>
              <a:t>Webreg</a:t>
            </a:r>
            <a:endParaRPr lang="en-GB" sz="2178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6">
            <a:extLst>
              <a:ext uri="{FF2B5EF4-FFF2-40B4-BE49-F238E27FC236}">
                <a16:creationId xmlns:a16="http://schemas.microsoft.com/office/drawing/2014/main" id="{464C558D-C099-AA37-F007-A8D1021502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0757" y="335492"/>
            <a:ext cx="1885662" cy="1017170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 marR="4611">
              <a:lnSpc>
                <a:spcPct val="100000"/>
              </a:lnSpc>
              <a:spcBef>
                <a:spcPts val="91"/>
              </a:spcBef>
            </a:pPr>
            <a:r>
              <a:rPr dirty="0"/>
              <a:t>Example</a:t>
            </a:r>
            <a:r>
              <a:rPr spc="-127" dirty="0"/>
              <a:t> </a:t>
            </a:r>
            <a:r>
              <a:rPr spc="-23" dirty="0"/>
              <a:t>of </a:t>
            </a:r>
            <a:r>
              <a:rPr dirty="0"/>
              <a:t>a</a:t>
            </a:r>
            <a:r>
              <a:rPr spc="-23" dirty="0"/>
              <a:t> </a:t>
            </a:r>
            <a:r>
              <a:rPr spc="-9" dirty="0"/>
              <a:t>Database</a:t>
            </a:r>
          </a:p>
        </p:txBody>
      </p:sp>
      <p:pic>
        <p:nvPicPr>
          <p:cNvPr id="6" name="object 7">
            <a:extLst>
              <a:ext uri="{FF2B5EF4-FFF2-40B4-BE49-F238E27FC236}">
                <a16:creationId xmlns:a16="http://schemas.microsoft.com/office/drawing/2014/main" id="{29800E66-B381-5A01-BC80-A3C293F89F4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1291" y="580131"/>
            <a:ext cx="3856899" cy="540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6683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 vert="horz" lIns="0" tIns="11526" rIns="0" bIns="0" rtlCol="0" anchor="ctr">
            <a:normAutofit/>
          </a:bodyPr>
          <a:lstStyle/>
          <a:p>
            <a:pPr marL="11527">
              <a:spcBef>
                <a:spcPts val="91"/>
              </a:spcBef>
            </a:pPr>
            <a:r>
              <a:rPr spc="-27" dirty="0"/>
              <a:t>Terminology</a:t>
            </a:r>
            <a:r>
              <a:rPr spc="-95" dirty="0"/>
              <a:t> </a:t>
            </a:r>
            <a:r>
              <a:rPr spc="-9" dirty="0"/>
              <a:t>(cont'd)</a:t>
            </a:r>
            <a:endParaRPr lang="en-US" spc="-9"/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4263545" y="5810698"/>
            <a:ext cx="3193650" cy="22915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798" defTabSz="777240">
              <a:lnSpc>
                <a:spcPts val="810"/>
              </a:lnSpc>
              <a:spcAft>
                <a:spcPts val="600"/>
              </a:spcAft>
            </a:pPr>
            <a:r>
              <a:rPr sz="1530" kern="1200" spc="-8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</a:t>
            </a:r>
            <a:r>
              <a:rPr sz="1530" kern="1200" spc="15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sz="1530" kern="1200" spc="-8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Technology</a:t>
            </a:r>
          </a:p>
          <a:p>
            <a:pPr marL="9798" defTabSz="777240">
              <a:spcAft>
                <a:spcPts val="600"/>
              </a:spcAft>
            </a:pPr>
            <a:r>
              <a:rPr sz="1530" kern="1200" spc="-15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Topic </a:t>
            </a:r>
            <a:r>
              <a:rPr sz="153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1:</a:t>
            </a:r>
            <a:r>
              <a:rPr sz="1530" kern="1200" spc="-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sz="1530" kern="1200" spc="-8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Introduction</a:t>
            </a:r>
            <a:endParaRPr spc="-9"/>
          </a:p>
        </p:txBody>
      </p:sp>
      <p:sp>
        <p:nvSpPr>
          <p:cNvPr id="8" name="object 8"/>
          <p:cNvSpPr txBox="1">
            <a:spLocks/>
          </p:cNvSpPr>
          <p:nvPr/>
        </p:nvSpPr>
        <p:spPr>
          <a:xfrm>
            <a:off x="7812045" y="5870441"/>
            <a:ext cx="2129100" cy="10966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78380" defTabSz="777240">
              <a:lnSpc>
                <a:spcPts val="810"/>
              </a:lnSpc>
              <a:spcAft>
                <a:spcPts val="600"/>
              </a:spcAft>
            </a:pPr>
            <a:fld id="{81D60167-4931-47E6-BA6A-407CBD079E47}" type="slidenum">
              <a:rPr sz="1530" kern="1200" spc="-38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marL="78380" defTabSz="777240">
                <a:lnSpc>
                  <a:spcPts val="810"/>
                </a:lnSpc>
                <a:spcAft>
                  <a:spcPts val="600"/>
                </a:spcAft>
              </a:pPr>
              <a:t>6</a:t>
            </a:fld>
            <a:endParaRPr spc="-45"/>
          </a:p>
        </p:txBody>
      </p:sp>
      <p:sp>
        <p:nvSpPr>
          <p:cNvPr id="4" name="object 4"/>
          <p:cNvSpPr txBox="1"/>
          <p:nvPr/>
        </p:nvSpPr>
        <p:spPr>
          <a:xfrm>
            <a:off x="1987576" y="1825625"/>
            <a:ext cx="5863896" cy="2476772"/>
          </a:xfrm>
          <a:prstGeom prst="rect">
            <a:avLst/>
          </a:prstGeom>
        </p:spPr>
        <p:txBody>
          <a:bodyPr vert="horz" wrap="square" lIns="0" tIns="106039" rIns="0" bIns="0" rtlCol="0">
            <a:spAutoFit/>
          </a:bodyPr>
          <a:lstStyle/>
          <a:p>
            <a:pPr marL="62705" defTabSz="777240">
              <a:spcBef>
                <a:spcPts val="709"/>
              </a:spcBef>
            </a:pPr>
            <a:r>
              <a:rPr lang="en-GB" sz="1658" b="1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Database</a:t>
            </a:r>
            <a:r>
              <a:rPr lang="en-GB" sz="1658" b="1" kern="1200" spc="62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58" b="1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management</a:t>
            </a:r>
            <a:r>
              <a:rPr lang="en-GB" sz="1658" b="1" kern="1200" spc="73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58" b="1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system</a:t>
            </a:r>
            <a:r>
              <a:rPr lang="en-GB" sz="1658" b="1" kern="1200" spc="93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58" kern="1200" spc="-8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(</a:t>
            </a:r>
            <a:r>
              <a:rPr lang="en-GB" sz="1658" b="1" kern="1200" spc="-8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DBMS</a:t>
            </a:r>
            <a:r>
              <a:rPr lang="en-GB" sz="1658" kern="1200" spc="-8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)</a:t>
            </a:r>
            <a:endParaRPr lang="en-GB" sz="1658" kern="1200" dirty="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149412" indent="-139615" defTabSz="777240">
              <a:spcBef>
                <a:spcPts val="640"/>
              </a:spcBef>
              <a:buClr>
                <a:srgbClr val="D0272D"/>
              </a:buClr>
              <a:buChar char="•"/>
              <a:tabLst>
                <a:tab pos="149412" algn="l"/>
              </a:tabLst>
            </a:pPr>
            <a:r>
              <a:rPr lang="en-GB" sz="1658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Collection</a:t>
            </a:r>
            <a:r>
              <a:rPr lang="en-GB" sz="1658" kern="1200" spc="31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58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of</a:t>
            </a:r>
            <a:r>
              <a:rPr lang="en-GB" sz="1658" kern="1200" spc="5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58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computer</a:t>
            </a:r>
            <a:r>
              <a:rPr lang="en-GB" sz="1658" kern="1200" spc="5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58" kern="1200" spc="-8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programs</a:t>
            </a:r>
            <a:endParaRPr lang="en-GB" sz="1658" kern="1200" dirty="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149412" indent="-139615" defTabSz="777240">
              <a:spcBef>
                <a:spcPts val="447"/>
              </a:spcBef>
              <a:buClr>
                <a:srgbClr val="D0272D"/>
              </a:buClr>
              <a:buChar char="•"/>
              <a:tabLst>
                <a:tab pos="149412" algn="l"/>
              </a:tabLst>
            </a:pPr>
            <a:r>
              <a:rPr lang="en-GB" sz="1658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Enables</a:t>
            </a:r>
            <a:r>
              <a:rPr lang="en-GB" sz="1658" kern="1200" spc="35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58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users</a:t>
            </a:r>
            <a:r>
              <a:rPr lang="en-GB" sz="1658" kern="1200" spc="43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58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to</a:t>
            </a:r>
            <a:r>
              <a:rPr lang="en-GB" sz="1658" kern="1200" spc="35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58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create</a:t>
            </a:r>
            <a:r>
              <a:rPr lang="en-GB" sz="1658" kern="1200" spc="38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58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and</a:t>
            </a:r>
            <a:r>
              <a:rPr lang="en-GB" sz="1658" kern="1200" spc="38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58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maintain</a:t>
            </a:r>
            <a:r>
              <a:rPr lang="en-GB" sz="1658" kern="1200" spc="46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58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a</a:t>
            </a:r>
            <a:r>
              <a:rPr lang="en-GB" sz="1658" kern="1200" spc="38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58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database</a:t>
            </a:r>
            <a:r>
              <a:rPr lang="en-GB" sz="1658" kern="1200" spc="46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58" kern="1200" spc="-15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(DB)</a:t>
            </a:r>
            <a:endParaRPr lang="en-GB" sz="1658" kern="1200" dirty="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149903" marR="3919" indent="-140105" defTabSz="777240">
              <a:lnSpc>
                <a:spcPct val="104700"/>
              </a:lnSpc>
              <a:spcBef>
                <a:spcPts val="363"/>
              </a:spcBef>
              <a:buClr>
                <a:srgbClr val="D0272D"/>
              </a:buClr>
              <a:buChar char="•"/>
              <a:tabLst>
                <a:tab pos="149903" algn="l"/>
              </a:tabLst>
            </a:pPr>
            <a:r>
              <a:rPr lang="en-GB" sz="1658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Supports</a:t>
            </a:r>
            <a:r>
              <a:rPr lang="en-GB" sz="1658" kern="1200" spc="43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58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concurrent</a:t>
            </a:r>
            <a:r>
              <a:rPr lang="en-GB" sz="1658" kern="1200" spc="43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58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access</a:t>
            </a:r>
            <a:r>
              <a:rPr lang="en-GB" sz="1658" kern="1200" spc="43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58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to</a:t>
            </a:r>
            <a:r>
              <a:rPr lang="en-GB" sz="1658" kern="1200" spc="5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58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a</a:t>
            </a:r>
            <a:r>
              <a:rPr lang="en-GB" sz="1658" kern="1200" spc="38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58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database</a:t>
            </a:r>
            <a:r>
              <a:rPr lang="en-GB" sz="1658" kern="1200" spc="46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58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by</a:t>
            </a:r>
            <a:r>
              <a:rPr lang="en-GB" sz="1658" kern="1200" spc="43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58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multiple</a:t>
            </a:r>
            <a:r>
              <a:rPr lang="en-GB" sz="1658" kern="1200" spc="46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58" kern="1200" spc="-8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users </a:t>
            </a:r>
            <a:r>
              <a:rPr lang="en-GB" sz="1658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and</a:t>
            </a:r>
            <a:r>
              <a:rPr lang="en-GB" sz="1658" kern="1200" spc="31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58" kern="1200" spc="-8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programs</a:t>
            </a:r>
            <a:endParaRPr lang="en-GB" sz="1658" kern="1200" dirty="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149903" marR="992001" indent="-140105" defTabSz="777240">
              <a:lnSpc>
                <a:spcPct val="104299"/>
              </a:lnSpc>
              <a:spcBef>
                <a:spcPts val="371"/>
              </a:spcBef>
              <a:buClr>
                <a:srgbClr val="D0272D"/>
              </a:buClr>
              <a:buChar char="•"/>
              <a:tabLst>
                <a:tab pos="149903" algn="l"/>
              </a:tabLst>
            </a:pPr>
            <a:r>
              <a:rPr lang="en-GB" sz="1658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Protects</a:t>
            </a:r>
            <a:r>
              <a:rPr lang="en-GB" sz="1658" kern="1200" spc="46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58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the</a:t>
            </a:r>
            <a:r>
              <a:rPr lang="en-GB" sz="1658" kern="1200" spc="46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58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DB</a:t>
            </a:r>
            <a:r>
              <a:rPr lang="en-GB" sz="1658" kern="1200" spc="5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58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against</a:t>
            </a:r>
            <a:r>
              <a:rPr lang="en-GB" sz="1658" kern="1200" spc="5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58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unauthorized</a:t>
            </a:r>
            <a:r>
              <a:rPr lang="en-GB" sz="1658" kern="1200" spc="5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58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access</a:t>
            </a:r>
            <a:r>
              <a:rPr lang="en-GB" sz="1658" kern="1200" spc="46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58" kern="1200" spc="-2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and </a:t>
            </a:r>
            <a:r>
              <a:rPr lang="en-GB" sz="1658" kern="1200" spc="-8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manipulation</a:t>
            </a:r>
            <a:endParaRPr lang="en-GB" sz="1658" kern="1200" dirty="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149412" indent="-139615" defTabSz="777240">
              <a:spcBef>
                <a:spcPts val="455"/>
              </a:spcBef>
              <a:buClr>
                <a:srgbClr val="D0272D"/>
              </a:buClr>
              <a:buChar char="•"/>
              <a:tabLst>
                <a:tab pos="149412" algn="l"/>
              </a:tabLst>
            </a:pPr>
            <a:r>
              <a:rPr lang="en-GB" sz="1658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Provides</a:t>
            </a:r>
            <a:r>
              <a:rPr lang="en-GB" sz="1658" kern="1200" spc="35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58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means</a:t>
            </a:r>
            <a:r>
              <a:rPr lang="en-GB" sz="1658" kern="1200" spc="46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58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to</a:t>
            </a:r>
            <a:r>
              <a:rPr lang="en-GB" sz="1658" kern="1200" spc="38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58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evolve</a:t>
            </a:r>
            <a:r>
              <a:rPr lang="en-GB" sz="1658" kern="1200" spc="38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58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the</a:t>
            </a:r>
            <a:r>
              <a:rPr lang="en-GB" sz="1658" kern="1200" spc="38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58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DB</a:t>
            </a:r>
            <a:r>
              <a:rPr lang="en-GB" sz="1658" kern="1200" spc="5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58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as</a:t>
            </a:r>
            <a:r>
              <a:rPr lang="en-GB" sz="1658" kern="1200" spc="43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58" kern="120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requirements</a:t>
            </a:r>
            <a:r>
              <a:rPr lang="en-GB" sz="1658" kern="1200" spc="43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GB" sz="1658" kern="1200" spc="-8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change</a:t>
            </a:r>
            <a:endParaRPr lang="en-GB" sz="1951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87576" y="4590497"/>
            <a:ext cx="5540095" cy="897952"/>
          </a:xfrm>
          <a:prstGeom prst="rect">
            <a:avLst/>
          </a:prstGeom>
        </p:spPr>
        <p:txBody>
          <a:bodyPr vert="horz" wrap="square" lIns="0" tIns="77801" rIns="0" bIns="0" rtlCol="0">
            <a:spAutoFit/>
          </a:bodyPr>
          <a:lstStyle/>
          <a:p>
            <a:pPr marL="62705" defTabSz="777240">
              <a:spcBef>
                <a:spcPts val="521"/>
              </a:spcBef>
            </a:pPr>
            <a:r>
              <a:rPr lang="en-US" sz="1658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Examples</a:t>
            </a:r>
            <a:r>
              <a:rPr lang="en-US" sz="1658" kern="1200" spc="5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58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of</a:t>
            </a:r>
            <a:r>
              <a:rPr lang="en-US" sz="1658" kern="1200" spc="58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58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database</a:t>
            </a:r>
            <a:r>
              <a:rPr lang="en-US" sz="1658" kern="1200" spc="62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58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management</a:t>
            </a:r>
            <a:r>
              <a:rPr lang="en-US" sz="1658" kern="1200" spc="58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58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systems</a:t>
            </a:r>
            <a:endParaRPr lang="en-US" sz="1658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  <a:p>
            <a:pPr marL="149903" marR="3919" indent="-140105" defTabSz="777240">
              <a:lnSpc>
                <a:spcPts val="1883"/>
              </a:lnSpc>
              <a:spcBef>
                <a:spcPts val="598"/>
              </a:spcBef>
              <a:buClr>
                <a:srgbClr val="D0272D"/>
              </a:buClr>
              <a:buChar char="•"/>
              <a:tabLst>
                <a:tab pos="149903" algn="l"/>
                <a:tab pos="957709" algn="l"/>
                <a:tab pos="1332466" algn="l"/>
                <a:tab pos="3188610" algn="l"/>
                <a:tab pos="3264541" algn="l"/>
                <a:tab pos="4081166" algn="l"/>
              </a:tabLst>
            </a:pPr>
            <a:r>
              <a:rPr lang="en-US" sz="1658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IBM’s </a:t>
            </a:r>
            <a:r>
              <a:rPr lang="en-US" sz="1658" kern="1200" spc="-15">
                <a:solidFill>
                  <a:schemeClr val="tx1"/>
                </a:solidFill>
                <a:latin typeface="Arial"/>
                <a:ea typeface="+mn-ea"/>
                <a:cs typeface="Arial"/>
              </a:rPr>
              <a:t>DB2,</a:t>
            </a:r>
            <a:r>
              <a:rPr lang="en-US" sz="1658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	Microsoft’s</a:t>
            </a:r>
            <a:r>
              <a:rPr lang="en-US" sz="1658" kern="1200" spc="-58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58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Access,</a:t>
            </a:r>
            <a:r>
              <a:rPr lang="en-US" sz="1658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		Microsoft’s</a:t>
            </a:r>
            <a:r>
              <a:rPr lang="en-US" sz="1658" kern="1200" spc="43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58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SQL</a:t>
            </a:r>
            <a:r>
              <a:rPr lang="en-US" sz="1658" kern="1200" spc="-35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58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Server, Oracle,</a:t>
            </a:r>
            <a:r>
              <a:rPr lang="en-US" sz="1658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	SAP’s</a:t>
            </a:r>
            <a:r>
              <a:rPr lang="en-US" sz="1658" kern="1200" spc="27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58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SQL</a:t>
            </a:r>
            <a:r>
              <a:rPr lang="en-US" sz="1658" kern="1200" spc="-15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sz="1658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Anywhere,</a:t>
            </a:r>
            <a:r>
              <a:rPr lang="en-US" sz="1658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	</a:t>
            </a:r>
            <a:r>
              <a:rPr lang="en-US" sz="1658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MySQL,</a:t>
            </a:r>
            <a:r>
              <a:rPr lang="en-US" sz="1658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	</a:t>
            </a:r>
            <a:r>
              <a:rPr lang="en-US" sz="1658" kern="1200" spc="-8">
                <a:solidFill>
                  <a:schemeClr val="tx1"/>
                </a:solidFill>
                <a:latin typeface="Arial"/>
                <a:ea typeface="+mn-ea"/>
                <a:cs typeface="Arial"/>
              </a:rPr>
              <a:t>PostgreSQL</a:t>
            </a:r>
            <a:endParaRPr lang="en-US" sz="1951">
              <a:latin typeface="Arial"/>
              <a:cs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6">
            <a:extLst>
              <a:ext uri="{FF2B5EF4-FFF2-40B4-BE49-F238E27FC236}">
                <a16:creationId xmlns:a16="http://schemas.microsoft.com/office/drawing/2014/main" id="{CE88A3B8-8C73-14B0-207A-2238582D674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7840" y="991559"/>
            <a:ext cx="4701329" cy="5418169"/>
          </a:xfrm>
          <a:prstGeom prst="rect">
            <a:avLst/>
          </a:prstGeom>
        </p:spPr>
      </p:pic>
      <p:sp>
        <p:nvSpPr>
          <p:cNvPr id="5" name="object 7">
            <a:extLst>
              <a:ext uri="{FF2B5EF4-FFF2-40B4-BE49-F238E27FC236}">
                <a16:creationId xmlns:a16="http://schemas.microsoft.com/office/drawing/2014/main" id="{776038DF-1643-4D8B-8F9F-6AC7A35752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633" y="448272"/>
            <a:ext cx="2879207" cy="514405"/>
          </a:xfrm>
          <a:prstGeom prst="rect">
            <a:avLst/>
          </a:prstGeom>
        </p:spPr>
        <p:txBody>
          <a:bodyPr vert="horz" wrap="square" lIns="0" tIns="11526" rIns="0" bIns="0" rtlCol="0" anchor="ctr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dirty="0"/>
              <a:t>Database</a:t>
            </a:r>
            <a:r>
              <a:rPr spc="-168" dirty="0"/>
              <a:t> </a:t>
            </a:r>
            <a:r>
              <a:rPr spc="-9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206133139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/>
        <p:txBody>
          <a:bodyPr vert="horz" lIns="0" tIns="11526" rIns="0" bIns="0" rtlCol="0" anchor="t">
            <a:normAutofit/>
          </a:bodyPr>
          <a:lstStyle/>
          <a:p>
            <a:pPr marL="11527">
              <a:spcBef>
                <a:spcPts val="91"/>
              </a:spcBef>
            </a:pPr>
            <a:r>
              <a:rPr lang="en-US" b="1"/>
              <a:t>The</a:t>
            </a:r>
            <a:r>
              <a:rPr lang="en-US" b="1" spc="-86"/>
              <a:t> </a:t>
            </a:r>
            <a:r>
              <a:rPr lang="en-US" b="1" spc="-9"/>
              <a:t>Database</a:t>
            </a:r>
            <a:r>
              <a:rPr lang="en-US" b="1" spc="-86"/>
              <a:t> </a:t>
            </a:r>
            <a:r>
              <a:rPr lang="en-US" b="1" spc="-9"/>
              <a:t>Approach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3C299E40-E7C2-EF07-E3CD-B33E99910A3D}"/>
              </a:ext>
            </a:extLst>
          </p:cNvPr>
          <p:cNvSpPr txBox="1"/>
          <p:nvPr/>
        </p:nvSpPr>
        <p:spPr>
          <a:xfrm>
            <a:off x="2277419" y="1229829"/>
            <a:ext cx="147533" cy="336309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>
              <a:spcBef>
                <a:spcPts val="118"/>
              </a:spcBef>
            </a:pPr>
            <a:r>
              <a:rPr sz="2087" spc="-1062" dirty="0">
                <a:latin typeface="Calibri"/>
                <a:cs typeface="Calibri"/>
              </a:rPr>
              <a:t></a:t>
            </a:r>
            <a:endParaRPr sz="2087">
              <a:latin typeface="Calibri"/>
              <a:cs typeface="Calibri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E0AB879D-A915-0550-526A-730F9CB9F9BB}"/>
              </a:ext>
            </a:extLst>
          </p:cNvPr>
          <p:cNvSpPr txBox="1"/>
          <p:nvPr/>
        </p:nvSpPr>
        <p:spPr>
          <a:xfrm>
            <a:off x="2519466" y="1175196"/>
            <a:ext cx="5304865" cy="1128934"/>
          </a:xfrm>
          <a:prstGeom prst="rect">
            <a:avLst/>
          </a:prstGeom>
        </p:spPr>
        <p:txBody>
          <a:bodyPr vert="horz" wrap="square" lIns="0" tIns="95666" rIns="0" bIns="0" rtlCol="0">
            <a:spAutoFit/>
          </a:bodyPr>
          <a:lstStyle/>
          <a:p>
            <a:pPr marL="71464">
              <a:spcBef>
                <a:spcPts val="753"/>
              </a:spcBef>
            </a:pPr>
            <a:r>
              <a:rPr sz="2087" dirty="0">
                <a:latin typeface="Arial"/>
                <a:cs typeface="Arial"/>
              </a:rPr>
              <a:t>Used</a:t>
            </a:r>
            <a:r>
              <a:rPr sz="2087" spc="50" dirty="0">
                <a:latin typeface="Arial"/>
                <a:cs typeface="Arial"/>
              </a:rPr>
              <a:t> </a:t>
            </a:r>
            <a:r>
              <a:rPr sz="2087" dirty="0">
                <a:latin typeface="Arial"/>
                <a:cs typeface="Arial"/>
              </a:rPr>
              <a:t>traditional</a:t>
            </a:r>
            <a:r>
              <a:rPr sz="2087" spc="73" dirty="0">
                <a:latin typeface="Arial"/>
                <a:cs typeface="Arial"/>
              </a:rPr>
              <a:t> </a:t>
            </a:r>
            <a:r>
              <a:rPr sz="2087" b="1" dirty="0">
                <a:latin typeface="Arial"/>
                <a:cs typeface="Arial"/>
              </a:rPr>
              <a:t>file</a:t>
            </a:r>
            <a:r>
              <a:rPr sz="2087" b="1" spc="54" dirty="0">
                <a:latin typeface="Arial"/>
                <a:cs typeface="Arial"/>
              </a:rPr>
              <a:t> </a:t>
            </a:r>
            <a:r>
              <a:rPr sz="2087" b="1" spc="-9" dirty="0">
                <a:latin typeface="Arial"/>
                <a:cs typeface="Arial"/>
              </a:rPr>
              <a:t>processing</a:t>
            </a:r>
            <a:endParaRPr sz="2087">
              <a:latin typeface="Arial"/>
              <a:cs typeface="Arial"/>
            </a:endParaRPr>
          </a:p>
          <a:p>
            <a:pPr marL="171169" marR="4611" indent="-160219">
              <a:lnSpc>
                <a:spcPct val="101800"/>
              </a:lnSpc>
              <a:spcBef>
                <a:spcPts val="631"/>
              </a:spcBef>
              <a:buClr>
                <a:srgbClr val="D0272D"/>
              </a:buClr>
              <a:buChar char="•"/>
              <a:tabLst>
                <a:tab pos="171169" algn="l"/>
              </a:tabLst>
            </a:pPr>
            <a:r>
              <a:rPr sz="2087" dirty="0">
                <a:latin typeface="Arial"/>
                <a:cs typeface="Arial"/>
              </a:rPr>
              <a:t>Each</a:t>
            </a:r>
            <a:r>
              <a:rPr sz="2087" spc="50" dirty="0">
                <a:latin typeface="Arial"/>
                <a:cs typeface="Arial"/>
              </a:rPr>
              <a:t> </a:t>
            </a:r>
            <a:r>
              <a:rPr sz="2087" dirty="0">
                <a:latin typeface="Arial"/>
                <a:cs typeface="Arial"/>
              </a:rPr>
              <a:t>user</a:t>
            </a:r>
            <a:r>
              <a:rPr sz="2087" spc="54" dirty="0">
                <a:latin typeface="Arial"/>
                <a:cs typeface="Arial"/>
              </a:rPr>
              <a:t> </a:t>
            </a:r>
            <a:r>
              <a:rPr sz="2087" dirty="0">
                <a:latin typeface="Arial"/>
                <a:cs typeface="Arial"/>
              </a:rPr>
              <a:t>defines</a:t>
            </a:r>
            <a:r>
              <a:rPr sz="2087" spc="64" dirty="0">
                <a:latin typeface="Arial"/>
                <a:cs typeface="Arial"/>
              </a:rPr>
              <a:t> </a:t>
            </a:r>
            <a:r>
              <a:rPr sz="2087" dirty="0">
                <a:latin typeface="Arial"/>
                <a:cs typeface="Arial"/>
              </a:rPr>
              <a:t>and</a:t>
            </a:r>
            <a:r>
              <a:rPr sz="2087" spc="41" dirty="0">
                <a:latin typeface="Arial"/>
                <a:cs typeface="Arial"/>
              </a:rPr>
              <a:t> </a:t>
            </a:r>
            <a:r>
              <a:rPr sz="2087" dirty="0">
                <a:latin typeface="Arial"/>
                <a:cs typeface="Arial"/>
              </a:rPr>
              <a:t>implements</a:t>
            </a:r>
            <a:r>
              <a:rPr sz="2087" spc="64" dirty="0">
                <a:latin typeface="Arial"/>
                <a:cs typeface="Arial"/>
              </a:rPr>
              <a:t> </a:t>
            </a:r>
            <a:r>
              <a:rPr sz="2087" dirty="0">
                <a:latin typeface="Arial"/>
                <a:cs typeface="Arial"/>
              </a:rPr>
              <a:t>the</a:t>
            </a:r>
            <a:r>
              <a:rPr sz="2087" spc="41" dirty="0">
                <a:latin typeface="Arial"/>
                <a:cs typeface="Arial"/>
              </a:rPr>
              <a:t> </a:t>
            </a:r>
            <a:r>
              <a:rPr sz="2087" spc="-9" dirty="0">
                <a:latin typeface="Arial"/>
                <a:cs typeface="Arial"/>
              </a:rPr>
              <a:t>files </a:t>
            </a:r>
            <a:r>
              <a:rPr sz="2087" dirty="0">
                <a:latin typeface="Arial"/>
                <a:cs typeface="Arial"/>
              </a:rPr>
              <a:t>needed</a:t>
            </a:r>
            <a:r>
              <a:rPr sz="2087" spc="54" dirty="0">
                <a:latin typeface="Arial"/>
                <a:cs typeface="Arial"/>
              </a:rPr>
              <a:t> </a:t>
            </a:r>
            <a:r>
              <a:rPr sz="2087" dirty="0">
                <a:latin typeface="Arial"/>
                <a:cs typeface="Arial"/>
              </a:rPr>
              <a:t>for</a:t>
            </a:r>
            <a:r>
              <a:rPr sz="2087" spc="59" dirty="0">
                <a:latin typeface="Arial"/>
                <a:cs typeface="Arial"/>
              </a:rPr>
              <a:t> </a:t>
            </a:r>
            <a:r>
              <a:rPr sz="2087" dirty="0">
                <a:latin typeface="Arial"/>
                <a:cs typeface="Arial"/>
              </a:rPr>
              <a:t>a</a:t>
            </a:r>
            <a:r>
              <a:rPr sz="2087" spc="50" dirty="0">
                <a:latin typeface="Arial"/>
                <a:cs typeface="Arial"/>
              </a:rPr>
              <a:t> </a:t>
            </a:r>
            <a:r>
              <a:rPr sz="2087" dirty="0">
                <a:latin typeface="Arial"/>
                <a:cs typeface="Arial"/>
              </a:rPr>
              <a:t>specific</a:t>
            </a:r>
            <a:r>
              <a:rPr sz="2087" spc="59" dirty="0">
                <a:latin typeface="Arial"/>
                <a:cs typeface="Arial"/>
              </a:rPr>
              <a:t> </a:t>
            </a:r>
            <a:r>
              <a:rPr sz="2087" dirty="0">
                <a:latin typeface="Arial"/>
                <a:cs typeface="Arial"/>
              </a:rPr>
              <a:t>software</a:t>
            </a:r>
            <a:r>
              <a:rPr sz="2087" spc="45" dirty="0">
                <a:latin typeface="Arial"/>
                <a:cs typeface="Arial"/>
              </a:rPr>
              <a:t> </a:t>
            </a:r>
            <a:r>
              <a:rPr sz="2087" spc="-9" dirty="0">
                <a:latin typeface="Arial"/>
                <a:cs typeface="Arial"/>
              </a:rPr>
              <a:t>application</a:t>
            </a:r>
            <a:endParaRPr sz="2087">
              <a:latin typeface="Arial"/>
              <a:cs typeface="Arial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DD959A75-CC8C-F8F5-C3D7-2F08367CDB4C}"/>
              </a:ext>
            </a:extLst>
          </p:cNvPr>
          <p:cNvSpPr txBox="1"/>
          <p:nvPr/>
        </p:nvSpPr>
        <p:spPr>
          <a:xfrm>
            <a:off x="2277419" y="4292301"/>
            <a:ext cx="147533" cy="336309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>
              <a:spcBef>
                <a:spcPts val="118"/>
              </a:spcBef>
            </a:pPr>
            <a:r>
              <a:rPr sz="2087" spc="-1062" dirty="0">
                <a:latin typeface="Calibri"/>
                <a:cs typeface="Calibri"/>
              </a:rPr>
              <a:t></a:t>
            </a:r>
            <a:endParaRPr sz="2087">
              <a:latin typeface="Calibri"/>
              <a:cs typeface="Calibri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6661CB29-FB14-3195-2927-EF6B4276E8A0}"/>
              </a:ext>
            </a:extLst>
          </p:cNvPr>
          <p:cNvSpPr txBox="1"/>
          <p:nvPr/>
        </p:nvSpPr>
        <p:spPr>
          <a:xfrm>
            <a:off x="2519466" y="4264177"/>
            <a:ext cx="3653758" cy="1162769"/>
          </a:xfrm>
          <a:prstGeom prst="rect">
            <a:avLst/>
          </a:prstGeom>
        </p:spPr>
        <p:txBody>
          <a:bodyPr vert="horz" wrap="square" lIns="0" tIns="70309" rIns="0" bIns="0" rtlCol="0">
            <a:spAutoFit/>
          </a:bodyPr>
          <a:lstStyle/>
          <a:p>
            <a:pPr marL="71464">
              <a:spcBef>
                <a:spcPts val="554"/>
              </a:spcBef>
            </a:pPr>
            <a:r>
              <a:rPr sz="2087" dirty="0">
                <a:latin typeface="Arial"/>
                <a:cs typeface="Arial"/>
              </a:rPr>
              <a:t>As</a:t>
            </a:r>
            <a:r>
              <a:rPr sz="2087" spc="59" dirty="0">
                <a:latin typeface="Arial"/>
                <a:cs typeface="Arial"/>
              </a:rPr>
              <a:t> </a:t>
            </a:r>
            <a:r>
              <a:rPr sz="2087" dirty="0">
                <a:latin typeface="Arial"/>
                <a:cs typeface="Arial"/>
              </a:rPr>
              <a:t>the</a:t>
            </a:r>
            <a:r>
              <a:rPr sz="2087" spc="41" dirty="0">
                <a:latin typeface="Arial"/>
                <a:cs typeface="Arial"/>
              </a:rPr>
              <a:t> </a:t>
            </a:r>
            <a:r>
              <a:rPr sz="2087" dirty="0">
                <a:latin typeface="Arial"/>
                <a:cs typeface="Arial"/>
              </a:rPr>
              <a:t>application</a:t>
            </a:r>
            <a:r>
              <a:rPr sz="2087" spc="45" dirty="0">
                <a:latin typeface="Arial"/>
                <a:cs typeface="Arial"/>
              </a:rPr>
              <a:t> </a:t>
            </a:r>
            <a:r>
              <a:rPr sz="2087" dirty="0">
                <a:latin typeface="Arial"/>
                <a:cs typeface="Arial"/>
              </a:rPr>
              <a:t>base</a:t>
            </a:r>
            <a:r>
              <a:rPr sz="2087" spc="41" dirty="0">
                <a:latin typeface="Arial"/>
                <a:cs typeface="Arial"/>
              </a:rPr>
              <a:t> </a:t>
            </a:r>
            <a:r>
              <a:rPr sz="2087" spc="-9" dirty="0">
                <a:latin typeface="Arial"/>
                <a:cs typeface="Arial"/>
              </a:rPr>
              <a:t>grows</a:t>
            </a:r>
            <a:endParaRPr sz="2087">
              <a:latin typeface="Arial"/>
              <a:cs typeface="Arial"/>
            </a:endParaRPr>
          </a:p>
          <a:p>
            <a:pPr marL="171169" indent="-159642">
              <a:spcBef>
                <a:spcPts val="472"/>
              </a:spcBef>
              <a:buClr>
                <a:srgbClr val="D0272D"/>
              </a:buClr>
              <a:buChar char="•"/>
              <a:tabLst>
                <a:tab pos="171169" algn="l"/>
              </a:tabLst>
            </a:pPr>
            <a:r>
              <a:rPr sz="2087" dirty="0">
                <a:latin typeface="Arial"/>
                <a:cs typeface="Arial"/>
              </a:rPr>
              <a:t>many</a:t>
            </a:r>
            <a:r>
              <a:rPr sz="2087" spc="68" dirty="0">
                <a:latin typeface="Arial"/>
                <a:cs typeface="Arial"/>
              </a:rPr>
              <a:t> </a:t>
            </a:r>
            <a:r>
              <a:rPr sz="2087" dirty="0">
                <a:latin typeface="Arial"/>
                <a:cs typeface="Arial"/>
              </a:rPr>
              <a:t>shared</a:t>
            </a:r>
            <a:r>
              <a:rPr sz="2087" spc="59" dirty="0">
                <a:latin typeface="Arial"/>
                <a:cs typeface="Arial"/>
              </a:rPr>
              <a:t> </a:t>
            </a:r>
            <a:r>
              <a:rPr sz="2087" spc="-18" dirty="0">
                <a:latin typeface="Arial"/>
                <a:cs typeface="Arial"/>
              </a:rPr>
              <a:t>files</a:t>
            </a:r>
            <a:endParaRPr sz="2087">
              <a:latin typeface="Arial"/>
              <a:cs typeface="Arial"/>
            </a:endParaRPr>
          </a:p>
          <a:p>
            <a:pPr marL="171169" indent="-159642">
              <a:spcBef>
                <a:spcPts val="545"/>
              </a:spcBef>
              <a:buClr>
                <a:srgbClr val="D0272D"/>
              </a:buClr>
              <a:buChar char="•"/>
              <a:tabLst>
                <a:tab pos="171169" algn="l"/>
              </a:tabLst>
            </a:pPr>
            <a:r>
              <a:rPr sz="2087" dirty="0">
                <a:latin typeface="Arial"/>
                <a:cs typeface="Arial"/>
              </a:rPr>
              <a:t>a</a:t>
            </a:r>
            <a:r>
              <a:rPr sz="2087" spc="32" dirty="0">
                <a:latin typeface="Arial"/>
                <a:cs typeface="Arial"/>
              </a:rPr>
              <a:t> </a:t>
            </a:r>
            <a:r>
              <a:rPr sz="2087" dirty="0">
                <a:latin typeface="Arial"/>
                <a:cs typeface="Arial"/>
              </a:rPr>
              <a:t>multitude</a:t>
            </a:r>
            <a:r>
              <a:rPr sz="2087" spc="32" dirty="0">
                <a:latin typeface="Arial"/>
                <a:cs typeface="Arial"/>
              </a:rPr>
              <a:t> </a:t>
            </a:r>
            <a:r>
              <a:rPr sz="2087" dirty="0">
                <a:latin typeface="Arial"/>
                <a:cs typeface="Arial"/>
              </a:rPr>
              <a:t>of</a:t>
            </a:r>
            <a:r>
              <a:rPr sz="2087" spc="27" dirty="0">
                <a:latin typeface="Arial"/>
                <a:cs typeface="Arial"/>
              </a:rPr>
              <a:t> </a:t>
            </a:r>
            <a:r>
              <a:rPr sz="2087" dirty="0">
                <a:latin typeface="Arial"/>
                <a:cs typeface="Arial"/>
              </a:rPr>
              <a:t>file</a:t>
            </a:r>
            <a:r>
              <a:rPr sz="2087" spc="32" dirty="0">
                <a:latin typeface="Arial"/>
                <a:cs typeface="Arial"/>
              </a:rPr>
              <a:t> </a:t>
            </a:r>
            <a:r>
              <a:rPr sz="2087" spc="-9" dirty="0">
                <a:latin typeface="Arial"/>
                <a:cs typeface="Arial"/>
              </a:rPr>
              <a:t>structures</a:t>
            </a:r>
            <a:endParaRPr sz="2087">
              <a:latin typeface="Arial"/>
              <a:cs typeface="Arial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29E2D3A3-3686-D4AD-0983-972F70126B58}"/>
              </a:ext>
            </a:extLst>
          </p:cNvPr>
          <p:cNvSpPr txBox="1"/>
          <p:nvPr/>
        </p:nvSpPr>
        <p:spPr>
          <a:xfrm>
            <a:off x="2519466" y="5472568"/>
            <a:ext cx="5527317" cy="336309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71169" indent="-159642">
              <a:spcBef>
                <a:spcPts val="118"/>
              </a:spcBef>
              <a:buClr>
                <a:srgbClr val="D0272D"/>
              </a:buClr>
              <a:buChar char="•"/>
              <a:tabLst>
                <a:tab pos="171169" algn="l"/>
              </a:tabLst>
            </a:pPr>
            <a:r>
              <a:rPr sz="2087" dirty="0">
                <a:latin typeface="Arial"/>
                <a:cs typeface="Arial"/>
              </a:rPr>
              <a:t>a</a:t>
            </a:r>
            <a:r>
              <a:rPr sz="2087" spc="50" dirty="0">
                <a:latin typeface="Arial"/>
                <a:cs typeface="Arial"/>
              </a:rPr>
              <a:t> </a:t>
            </a:r>
            <a:r>
              <a:rPr sz="2087" dirty="0">
                <a:latin typeface="Arial"/>
                <a:cs typeface="Arial"/>
              </a:rPr>
              <a:t>need</a:t>
            </a:r>
            <a:r>
              <a:rPr sz="2087" spc="50" dirty="0">
                <a:latin typeface="Arial"/>
                <a:cs typeface="Arial"/>
              </a:rPr>
              <a:t> </a:t>
            </a:r>
            <a:r>
              <a:rPr sz="2087" dirty="0">
                <a:latin typeface="Arial"/>
                <a:cs typeface="Arial"/>
              </a:rPr>
              <a:t>to</a:t>
            </a:r>
            <a:r>
              <a:rPr sz="2087" spc="41" dirty="0">
                <a:latin typeface="Arial"/>
                <a:cs typeface="Arial"/>
              </a:rPr>
              <a:t> </a:t>
            </a:r>
            <a:r>
              <a:rPr sz="2087" dirty="0">
                <a:latin typeface="Arial"/>
                <a:cs typeface="Arial"/>
              </a:rPr>
              <a:t>exchange</a:t>
            </a:r>
            <a:r>
              <a:rPr sz="2087" spc="50" dirty="0">
                <a:latin typeface="Arial"/>
                <a:cs typeface="Arial"/>
              </a:rPr>
              <a:t> </a:t>
            </a:r>
            <a:r>
              <a:rPr sz="2087" dirty="0">
                <a:latin typeface="Arial"/>
                <a:cs typeface="Arial"/>
              </a:rPr>
              <a:t>data</a:t>
            </a:r>
            <a:r>
              <a:rPr sz="2087" spc="41" dirty="0">
                <a:latin typeface="Arial"/>
                <a:cs typeface="Arial"/>
              </a:rPr>
              <a:t> </a:t>
            </a:r>
            <a:r>
              <a:rPr sz="2087" dirty="0">
                <a:latin typeface="Arial"/>
                <a:cs typeface="Arial"/>
              </a:rPr>
              <a:t>among</a:t>
            </a:r>
            <a:r>
              <a:rPr sz="2087" spc="50" dirty="0">
                <a:latin typeface="Arial"/>
                <a:cs typeface="Arial"/>
              </a:rPr>
              <a:t> </a:t>
            </a:r>
            <a:r>
              <a:rPr sz="2087" spc="-9" dirty="0">
                <a:latin typeface="Arial"/>
                <a:cs typeface="Arial"/>
              </a:rPr>
              <a:t>applications</a:t>
            </a:r>
            <a:endParaRPr sz="2087">
              <a:latin typeface="Arial"/>
              <a:cs typeface="Arial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2B15C547-7B84-A9E5-D241-2B8B374FAB0D}"/>
              </a:ext>
            </a:extLst>
          </p:cNvPr>
          <p:cNvSpPr txBox="1"/>
          <p:nvPr/>
        </p:nvSpPr>
        <p:spPr>
          <a:xfrm>
            <a:off x="6803699" y="5225911"/>
            <a:ext cx="3789189" cy="12333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726" spc="-9" dirty="0">
                <a:solidFill>
                  <a:srgbClr val="333333"/>
                </a:solidFill>
                <a:latin typeface="Arial"/>
                <a:cs typeface="Arial"/>
              </a:rPr>
              <a:t>https://</a:t>
            </a:r>
            <a:r>
              <a:rPr sz="726" spc="-9" dirty="0">
                <a:solidFill>
                  <a:srgbClr val="333333"/>
                </a:solidFill>
                <a:latin typeface="Arial"/>
                <a:cs typeface="Arial"/>
                <a:hlinkClick r:id="rId2"/>
              </a:rPr>
              <a:t>www.goodfreephotos.com/albums/other-photos/boxes-and-boxes-moving-storage.jpg</a:t>
            </a:r>
            <a:endParaRPr sz="726">
              <a:latin typeface="Arial"/>
              <a:cs typeface="Arial"/>
            </a:endParaRPr>
          </a:p>
        </p:txBody>
      </p:sp>
      <p:grpSp>
        <p:nvGrpSpPr>
          <p:cNvPr id="11" name="object 9">
            <a:extLst>
              <a:ext uri="{FF2B5EF4-FFF2-40B4-BE49-F238E27FC236}">
                <a16:creationId xmlns:a16="http://schemas.microsoft.com/office/drawing/2014/main" id="{E28A5D55-4AA3-5597-3908-DADAD0CEF429}"/>
              </a:ext>
            </a:extLst>
          </p:cNvPr>
          <p:cNvGrpSpPr/>
          <p:nvPr/>
        </p:nvGrpSpPr>
        <p:grpSpPr>
          <a:xfrm>
            <a:off x="6412966" y="2414707"/>
            <a:ext cx="4254265" cy="2816967"/>
            <a:chOff x="5391150" y="2660650"/>
            <a:chExt cx="4687570" cy="3103880"/>
          </a:xfrm>
        </p:grpSpPr>
        <p:pic>
          <p:nvPicPr>
            <p:cNvPr id="12" name="object 10">
              <a:extLst>
                <a:ext uri="{FF2B5EF4-FFF2-40B4-BE49-F238E27FC236}">
                  <a16:creationId xmlns:a16="http://schemas.microsoft.com/office/drawing/2014/main" id="{EAAFBF01-3E83-71A0-4F6F-6CC7908BEF1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06390" y="2694940"/>
              <a:ext cx="4552950" cy="3041650"/>
            </a:xfrm>
            <a:prstGeom prst="rect">
              <a:avLst/>
            </a:prstGeom>
          </p:spPr>
        </p:pic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C28099A1-1BFF-F9A4-4BCA-E1CD37A32B5A}"/>
                </a:ext>
              </a:extLst>
            </p:cNvPr>
            <p:cNvSpPr/>
            <p:nvPr/>
          </p:nvSpPr>
          <p:spPr>
            <a:xfrm>
              <a:off x="5391150" y="2660650"/>
              <a:ext cx="4687570" cy="3103880"/>
            </a:xfrm>
            <a:custGeom>
              <a:avLst/>
              <a:gdLst/>
              <a:ahLst/>
              <a:cxnLst/>
              <a:rect l="l" t="t" r="r" b="b"/>
              <a:pathLst>
                <a:path w="4687570" h="3103879">
                  <a:moveTo>
                    <a:pt x="4687570" y="0"/>
                  </a:moveTo>
                  <a:lnTo>
                    <a:pt x="4687569" y="3103879"/>
                  </a:lnTo>
                  <a:lnTo>
                    <a:pt x="0" y="3103879"/>
                  </a:lnTo>
                  <a:lnTo>
                    <a:pt x="0" y="0"/>
                  </a:lnTo>
                  <a:lnTo>
                    <a:pt x="4687570" y="0"/>
                  </a:lnTo>
                  <a:close/>
                </a:path>
              </a:pathLst>
            </a:custGeom>
            <a:solidFill>
              <a:srgbClr val="FFFFFF">
                <a:alpha val="34999"/>
              </a:srgbClr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A665A65-7FD6-5AA2-EC1D-D41D9B3B96A1}"/>
              </a:ext>
            </a:extLst>
          </p:cNvPr>
          <p:cNvSpPr txBox="1"/>
          <p:nvPr/>
        </p:nvSpPr>
        <p:spPr>
          <a:xfrm>
            <a:off x="1728331" y="481030"/>
            <a:ext cx="6096000" cy="595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67" b="0" i="0" u="none" strike="noStrike" kern="1200" cap="none" spc="-23" normalizeH="0" baseline="0" noProof="0" dirty="0">
                <a:ln>
                  <a:noFill/>
                </a:ln>
                <a:solidFill>
                  <a:srgbClr val="142A3E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Pre-</a:t>
            </a:r>
            <a:r>
              <a:rPr kumimoji="0" lang="en-US" sz="3267" b="0" i="0" u="none" strike="noStrike" kern="1200" cap="none" spc="0" normalizeH="0" baseline="0" noProof="0" dirty="0">
                <a:ln>
                  <a:noFill/>
                </a:ln>
                <a:solidFill>
                  <a:srgbClr val="142A3E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DBMS</a:t>
            </a:r>
            <a:r>
              <a:rPr kumimoji="0" lang="en-US" sz="3267" b="0" i="0" u="none" strike="noStrike" kern="1200" cap="none" spc="-68" normalizeH="0" baseline="0" noProof="0" dirty="0">
                <a:ln>
                  <a:noFill/>
                </a:ln>
                <a:solidFill>
                  <a:srgbClr val="142A3E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</a:t>
            </a:r>
            <a:r>
              <a:rPr kumimoji="0" lang="en-US" sz="3267" b="0" i="0" u="none" strike="noStrike" kern="1200" cap="none" spc="0" normalizeH="0" baseline="0" noProof="0" dirty="0">
                <a:ln>
                  <a:noFill/>
                </a:ln>
                <a:solidFill>
                  <a:srgbClr val="142A3E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Data</a:t>
            </a:r>
            <a:r>
              <a:rPr kumimoji="0" lang="en-US" sz="3267" b="0" i="0" u="none" strike="noStrike" kern="1200" cap="none" spc="-68" normalizeH="0" baseline="0" noProof="0" dirty="0">
                <a:ln>
                  <a:noFill/>
                </a:ln>
                <a:solidFill>
                  <a:srgbClr val="142A3E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</a:t>
            </a:r>
            <a:r>
              <a:rPr kumimoji="0" lang="en-US" sz="3267" b="0" i="0" u="none" strike="noStrike" kern="1200" cap="none" spc="-9" normalizeH="0" baseline="0" noProof="0" dirty="0">
                <a:ln>
                  <a:noFill/>
                </a:ln>
                <a:solidFill>
                  <a:srgbClr val="142A3E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0366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A4BusinessTheme">
  <a:themeElements>
    <a:clrScheme name="Digital4Business-Master">
      <a:dk1>
        <a:srgbClr val="142A3E"/>
      </a:dk1>
      <a:lt1>
        <a:sysClr val="window" lastClr="FFFFFF"/>
      </a:lt1>
      <a:dk2>
        <a:srgbClr val="360D3B"/>
      </a:dk2>
      <a:lt2>
        <a:srgbClr val="F5F6F8"/>
      </a:lt2>
      <a:accent1>
        <a:srgbClr val="BC0E71"/>
      </a:accent1>
      <a:accent2>
        <a:srgbClr val="7A2982"/>
      </a:accent2>
      <a:accent3>
        <a:srgbClr val="8983BF"/>
      </a:accent3>
      <a:accent4>
        <a:srgbClr val="DD76B3"/>
      </a:accent4>
      <a:accent5>
        <a:srgbClr val="FEC23C"/>
      </a:accent5>
      <a:accent6>
        <a:srgbClr val="499946"/>
      </a:accent6>
      <a:hlink>
        <a:srgbClr val="BC0E71"/>
      </a:hlink>
      <a:folHlink>
        <a:srgbClr val="66003A"/>
      </a:folHlink>
    </a:clrScheme>
    <a:fontScheme name="Digital4Business Master">
      <a:majorFont>
        <a:latin typeface="Blinker SemiBold"/>
        <a:ea typeface=""/>
        <a:cs typeface=""/>
      </a:majorFont>
      <a:minorFont>
        <a:latin typeface="Work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BusinessTheme" id="{5059F8A8-BDE8-4DE8-8C7B-DE1E2A21D4B1}" vid="{7093F507-55F3-4F26-8B9E-A03F25C8FC4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A4BusinessTheme</Template>
  <TotalTime>70</TotalTime>
  <Words>1526</Words>
  <Application>Microsoft Office PowerPoint</Application>
  <PresentationFormat>Widescreen</PresentationFormat>
  <Paragraphs>318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A4BusinessTheme</vt:lpstr>
      <vt:lpstr>Data and Datasets</vt:lpstr>
      <vt:lpstr>PowerPoint Presentation</vt:lpstr>
      <vt:lpstr>Basic Terminology</vt:lpstr>
      <vt:lpstr>Most Basic Terminology</vt:lpstr>
      <vt:lpstr>Example of a Database</vt:lpstr>
      <vt:lpstr>Terminology (cont'd)</vt:lpstr>
      <vt:lpstr>Database System</vt:lpstr>
      <vt:lpstr>The Database Approach</vt:lpstr>
      <vt:lpstr>PowerPoint Presentation</vt:lpstr>
      <vt:lpstr>Problems of Pre-DBMS Data Management</vt:lpstr>
      <vt:lpstr>Database Approach</vt:lpstr>
      <vt:lpstr>Characteristics of the Database Approach</vt:lpstr>
      <vt:lpstr>Characteristics of the Database Approach</vt:lpstr>
      <vt:lpstr>Using a Database System</vt:lpstr>
      <vt:lpstr>Defining a Database</vt:lpstr>
      <vt:lpstr>Database System Design Process</vt:lpstr>
      <vt:lpstr>Example of Data Requirements</vt:lpstr>
      <vt:lpstr>Another Example</vt:lpstr>
      <vt:lpstr>Using a Database</vt:lpstr>
      <vt:lpstr>Using a Database (cont'd)</vt:lpstr>
      <vt:lpstr>Using a Database (cont'd)</vt:lpstr>
      <vt:lpstr>Using a Database (cont'd)</vt:lpstr>
      <vt:lpstr>Reorganizing a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Datasets</dc:title>
  <dc:creator>Andreas Bueff</dc:creator>
  <cp:lastModifiedBy>Andreas Bueff</cp:lastModifiedBy>
  <cp:revision>2</cp:revision>
  <dcterms:created xsi:type="dcterms:W3CDTF">2024-05-30T12:26:52Z</dcterms:created>
  <dcterms:modified xsi:type="dcterms:W3CDTF">2024-05-30T14:05:06Z</dcterms:modified>
</cp:coreProperties>
</file>