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5" r:id="rId3"/>
    <p:sldId id="286" r:id="rId4"/>
    <p:sldId id="287" r:id="rId5"/>
    <p:sldId id="288" r:id="rId6"/>
    <p:sldId id="290" r:id="rId7"/>
    <p:sldId id="289" r:id="rId8"/>
    <p:sldId id="292" r:id="rId9"/>
    <p:sldId id="293" r:id="rId10"/>
    <p:sldId id="298" r:id="rId11"/>
    <p:sldId id="295" r:id="rId12"/>
    <p:sldId id="296" r:id="rId13"/>
    <p:sldId id="297" r:id="rId14"/>
    <p:sldId id="2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niu hu" userId="100bde8072b5a01a" providerId="LiveId" clId="{BBAF1127-3DB4-48BF-903F-DBB69E26CA03}"/>
    <pc:docChg chg="modSld">
      <pc:chgData name="ziniu hu" userId="100bde8072b5a01a" providerId="LiveId" clId="{BBAF1127-3DB4-48BF-903F-DBB69E26CA03}" dt="2019-02-14T00:00:23.657" v="106"/>
      <pc:docMkLst>
        <pc:docMk/>
      </pc:docMkLst>
    </pc:docChg>
  </pc:docChgLst>
  <pc:docChgLst>
    <pc:chgData name="ziniu hu" userId="100bde8072b5a01a" providerId="LiveId" clId="{C6F88CDF-C0C4-475F-AACF-E58A58B72352}"/>
    <pc:docChg chg="undo custSel addSld delSld modSld">
      <pc:chgData name="ziniu hu" userId="100bde8072b5a01a" providerId="LiveId" clId="{C6F88CDF-C0C4-475F-AACF-E58A58B72352}" dt="2019-02-13T20:55:44.955" v="1128" actId="20577"/>
      <pc:docMkLst>
        <pc:docMk/>
      </pc:docMkLst>
    </pc:docChg>
  </pc:docChgLst>
  <pc:docChgLst>
    <pc:chgData name="ziniu hu" userId="100bde8072b5a01a" providerId="LiveId" clId="{8E94D321-742C-483D-B007-A7BDC7FB0C78}"/>
    <pc:docChg chg="undo custSel addSld delSld modSld">
      <pc:chgData name="ziniu hu" userId="100bde8072b5a01a" providerId="LiveId" clId="{8E94D321-742C-483D-B007-A7BDC7FB0C78}" dt="2019-02-20T20:40:55.159" v="5227" actId="20577"/>
      <pc:docMkLst>
        <pc:docMk/>
      </pc:docMkLst>
      <pc:sldChg chg="del">
        <pc:chgData name="ziniu hu" userId="100bde8072b5a01a" providerId="LiveId" clId="{8E94D321-742C-483D-B007-A7BDC7FB0C78}" dt="2019-02-20T12:14:25.039" v="3084" actId="2696"/>
        <pc:sldMkLst>
          <pc:docMk/>
          <pc:sldMk cId="324096282" sldId="273"/>
        </pc:sldMkLst>
      </pc:sldChg>
      <pc:sldChg chg="del">
        <pc:chgData name="ziniu hu" userId="100bde8072b5a01a" providerId="LiveId" clId="{8E94D321-742C-483D-B007-A7BDC7FB0C78}" dt="2019-02-20T12:14:25.655" v="3085" actId="2696"/>
        <pc:sldMkLst>
          <pc:docMk/>
          <pc:sldMk cId="4078474165" sldId="274"/>
        </pc:sldMkLst>
      </pc:sldChg>
      <pc:sldChg chg="del">
        <pc:chgData name="ziniu hu" userId="100bde8072b5a01a" providerId="LiveId" clId="{8E94D321-742C-483D-B007-A7BDC7FB0C78}" dt="2019-02-20T12:14:26.329" v="3086" actId="2696"/>
        <pc:sldMkLst>
          <pc:docMk/>
          <pc:sldMk cId="1543429095" sldId="275"/>
        </pc:sldMkLst>
      </pc:sldChg>
      <pc:sldChg chg="del">
        <pc:chgData name="ziniu hu" userId="100bde8072b5a01a" providerId="LiveId" clId="{8E94D321-742C-483D-B007-A7BDC7FB0C78}" dt="2019-02-20T12:14:26.995" v="3087" actId="2696"/>
        <pc:sldMkLst>
          <pc:docMk/>
          <pc:sldMk cId="1735794191" sldId="276"/>
        </pc:sldMkLst>
      </pc:sldChg>
      <pc:sldChg chg="del">
        <pc:chgData name="ziniu hu" userId="100bde8072b5a01a" providerId="LiveId" clId="{8E94D321-742C-483D-B007-A7BDC7FB0C78}" dt="2019-02-20T12:14:27.756" v="3088" actId="2696"/>
        <pc:sldMkLst>
          <pc:docMk/>
          <pc:sldMk cId="4108321998" sldId="277"/>
        </pc:sldMkLst>
      </pc:sldChg>
      <pc:sldChg chg="del">
        <pc:chgData name="ziniu hu" userId="100bde8072b5a01a" providerId="LiveId" clId="{8E94D321-742C-483D-B007-A7BDC7FB0C78}" dt="2019-02-20T12:14:29.538" v="3089" actId="2696"/>
        <pc:sldMkLst>
          <pc:docMk/>
          <pc:sldMk cId="1729908802" sldId="278"/>
        </pc:sldMkLst>
      </pc:sldChg>
      <pc:sldChg chg="del">
        <pc:chgData name="ziniu hu" userId="100bde8072b5a01a" providerId="LiveId" clId="{8E94D321-742C-483D-B007-A7BDC7FB0C78}" dt="2019-02-20T12:14:37.249" v="3094" actId="2696"/>
        <pc:sldMkLst>
          <pc:docMk/>
          <pc:sldMk cId="1745216358" sldId="280"/>
        </pc:sldMkLst>
      </pc:sldChg>
      <pc:sldChg chg="del">
        <pc:chgData name="ziniu hu" userId="100bde8072b5a01a" providerId="LiveId" clId="{8E94D321-742C-483D-B007-A7BDC7FB0C78}" dt="2019-02-20T12:14:36.793" v="3093" actId="2696"/>
        <pc:sldMkLst>
          <pc:docMk/>
          <pc:sldMk cId="1768036276" sldId="281"/>
        </pc:sldMkLst>
      </pc:sldChg>
      <pc:sldChg chg="del">
        <pc:chgData name="ziniu hu" userId="100bde8072b5a01a" providerId="LiveId" clId="{8E94D321-742C-483D-B007-A7BDC7FB0C78}" dt="2019-02-20T12:14:35.952" v="3092" actId="2696"/>
        <pc:sldMkLst>
          <pc:docMk/>
          <pc:sldMk cId="524525505" sldId="282"/>
        </pc:sldMkLst>
      </pc:sldChg>
      <pc:sldChg chg="del">
        <pc:chgData name="ziniu hu" userId="100bde8072b5a01a" providerId="LiveId" clId="{8E94D321-742C-483D-B007-A7BDC7FB0C78}" dt="2019-02-20T12:14:33.772" v="3090" actId="2696"/>
        <pc:sldMkLst>
          <pc:docMk/>
          <pc:sldMk cId="884182335" sldId="283"/>
        </pc:sldMkLst>
      </pc:sldChg>
      <pc:sldChg chg="del">
        <pc:chgData name="ziniu hu" userId="100bde8072b5a01a" providerId="LiveId" clId="{8E94D321-742C-483D-B007-A7BDC7FB0C78}" dt="2019-02-20T12:14:34.650" v="3091" actId="2696"/>
        <pc:sldMkLst>
          <pc:docMk/>
          <pc:sldMk cId="2995271080" sldId="284"/>
        </pc:sldMkLst>
      </pc:sldChg>
      <pc:sldChg chg="addSp delSp modSp add">
        <pc:chgData name="ziniu hu" userId="100bde8072b5a01a" providerId="LiveId" clId="{8E94D321-742C-483D-B007-A7BDC7FB0C78}" dt="2019-02-20T09:58:48.113" v="760" actId="255"/>
        <pc:sldMkLst>
          <pc:docMk/>
          <pc:sldMk cId="720435221" sldId="285"/>
        </pc:sldMkLst>
        <pc:spChg chg="mod">
          <ac:chgData name="ziniu hu" userId="100bde8072b5a01a" providerId="LiveId" clId="{8E94D321-742C-483D-B007-A7BDC7FB0C78}" dt="2019-02-20T09:51:39.982" v="189" actId="20577"/>
          <ac:spMkLst>
            <pc:docMk/>
            <pc:sldMk cId="720435221" sldId="285"/>
            <ac:spMk id="2" creationId="{0E960377-188C-4A25-84D8-B8E1B5A72F84}"/>
          </ac:spMkLst>
        </pc:spChg>
        <pc:spChg chg="add del mod">
          <ac:chgData name="ziniu hu" userId="100bde8072b5a01a" providerId="LiveId" clId="{8E94D321-742C-483D-B007-A7BDC7FB0C78}" dt="2019-02-20T09:58:48.113" v="760" actId="255"/>
          <ac:spMkLst>
            <pc:docMk/>
            <pc:sldMk cId="720435221" sldId="285"/>
            <ac:spMk id="3" creationId="{B5373ABF-A5FF-469F-8371-17A899CBBA59}"/>
          </ac:spMkLst>
        </pc:spChg>
        <pc:spChg chg="add del mod">
          <ac:chgData name="ziniu hu" userId="100bde8072b5a01a" providerId="LiveId" clId="{8E94D321-742C-483D-B007-A7BDC7FB0C78}" dt="2019-02-20T09:54:00.254" v="338"/>
          <ac:spMkLst>
            <pc:docMk/>
            <pc:sldMk cId="720435221" sldId="285"/>
            <ac:spMk id="5" creationId="{222F4967-1C21-426D-B6CB-D1A549926EC8}"/>
          </ac:spMkLst>
        </pc:spChg>
        <pc:picChg chg="add mod">
          <ac:chgData name="ziniu hu" userId="100bde8072b5a01a" providerId="LiveId" clId="{8E94D321-742C-483D-B007-A7BDC7FB0C78}" dt="2019-02-20T09:52:36.048" v="273" actId="1076"/>
          <ac:picMkLst>
            <pc:docMk/>
            <pc:sldMk cId="720435221" sldId="285"/>
            <ac:picMk id="4" creationId="{A384D6ED-136E-4ACF-810A-77F763EF7188}"/>
          </ac:picMkLst>
        </pc:picChg>
      </pc:sldChg>
      <pc:sldChg chg="add del">
        <pc:chgData name="ziniu hu" userId="100bde8072b5a01a" providerId="LiveId" clId="{8E94D321-742C-483D-B007-A7BDC7FB0C78}" dt="2019-02-20T09:47:45.315" v="1" actId="2696"/>
        <pc:sldMkLst>
          <pc:docMk/>
          <pc:sldMk cId="3584209531" sldId="285"/>
        </pc:sldMkLst>
      </pc:sldChg>
      <pc:sldChg chg="addSp delSp modSp add">
        <pc:chgData name="ziniu hu" userId="100bde8072b5a01a" providerId="LiveId" clId="{8E94D321-742C-483D-B007-A7BDC7FB0C78}" dt="2019-02-20T10:17:05.695" v="962" actId="1076"/>
        <pc:sldMkLst>
          <pc:docMk/>
          <pc:sldMk cId="2687815572" sldId="286"/>
        </pc:sldMkLst>
        <pc:spChg chg="mod">
          <ac:chgData name="ziniu hu" userId="100bde8072b5a01a" providerId="LiveId" clId="{8E94D321-742C-483D-B007-A7BDC7FB0C78}" dt="2019-02-20T09:53:15.678" v="336" actId="20577"/>
          <ac:spMkLst>
            <pc:docMk/>
            <pc:sldMk cId="2687815572" sldId="286"/>
            <ac:spMk id="2" creationId="{0E960377-188C-4A25-84D8-B8E1B5A72F84}"/>
          </ac:spMkLst>
        </pc:spChg>
        <pc:spChg chg="del">
          <ac:chgData name="ziniu hu" userId="100bde8072b5a01a" providerId="LiveId" clId="{8E94D321-742C-483D-B007-A7BDC7FB0C78}" dt="2019-02-20T09:53:05.472" v="319" actId="478"/>
          <ac:spMkLst>
            <pc:docMk/>
            <pc:sldMk cId="2687815572" sldId="286"/>
            <ac:spMk id="3" creationId="{B5373ABF-A5FF-469F-8371-17A899CBBA59}"/>
          </ac:spMkLst>
        </pc:spChg>
        <pc:spChg chg="add del mod">
          <ac:chgData name="ziniu hu" userId="100bde8072b5a01a" providerId="LiveId" clId="{8E94D321-742C-483D-B007-A7BDC7FB0C78}" dt="2019-02-20T09:53:07.524" v="322" actId="478"/>
          <ac:spMkLst>
            <pc:docMk/>
            <pc:sldMk cId="2687815572" sldId="286"/>
            <ac:spMk id="6" creationId="{9A72D94E-1D5C-4605-9FC0-034A05FEC001}"/>
          </ac:spMkLst>
        </pc:spChg>
        <pc:spChg chg="add del mod">
          <ac:chgData name="ziniu hu" userId="100bde8072b5a01a" providerId="LiveId" clId="{8E94D321-742C-483D-B007-A7BDC7FB0C78}" dt="2019-02-20T09:55:36.297" v="379" actId="478"/>
          <ac:spMkLst>
            <pc:docMk/>
            <pc:sldMk cId="2687815572" sldId="286"/>
            <ac:spMk id="7" creationId="{81910D57-014E-4BED-845F-D02F31869B28}"/>
          </ac:spMkLst>
        </pc:spChg>
        <pc:spChg chg="add del mod">
          <ac:chgData name="ziniu hu" userId="100bde8072b5a01a" providerId="LiveId" clId="{8E94D321-742C-483D-B007-A7BDC7FB0C78}" dt="2019-02-20T09:55:38.585" v="381" actId="478"/>
          <ac:spMkLst>
            <pc:docMk/>
            <pc:sldMk cId="2687815572" sldId="286"/>
            <ac:spMk id="8" creationId="{ADE6C4FA-EF51-4DA6-A9DF-225134C08898}"/>
          </ac:spMkLst>
        </pc:spChg>
        <pc:spChg chg="add del mod">
          <ac:chgData name="ziniu hu" userId="100bde8072b5a01a" providerId="LiveId" clId="{8E94D321-742C-483D-B007-A7BDC7FB0C78}" dt="2019-02-20T09:55:37.454" v="380" actId="478"/>
          <ac:spMkLst>
            <pc:docMk/>
            <pc:sldMk cId="2687815572" sldId="286"/>
            <ac:spMk id="10" creationId="{08FDE26A-3570-4455-B808-13F4B4D9296A}"/>
          </ac:spMkLst>
        </pc:spChg>
        <pc:spChg chg="add mod">
          <ac:chgData name="ziniu hu" userId="100bde8072b5a01a" providerId="LiveId" clId="{8E94D321-742C-483D-B007-A7BDC7FB0C78}" dt="2019-02-20T10:17:05.695" v="962" actId="1076"/>
          <ac:spMkLst>
            <pc:docMk/>
            <pc:sldMk cId="2687815572" sldId="286"/>
            <ac:spMk id="11" creationId="{72F713A2-0F90-44EE-8C5B-A8BB5603D5C6}"/>
          </ac:spMkLst>
        </pc:spChg>
        <pc:picChg chg="del">
          <ac:chgData name="ziniu hu" userId="100bde8072b5a01a" providerId="LiveId" clId="{8E94D321-742C-483D-B007-A7BDC7FB0C78}" dt="2019-02-20T09:53:06.929" v="321" actId="478"/>
          <ac:picMkLst>
            <pc:docMk/>
            <pc:sldMk cId="2687815572" sldId="286"/>
            <ac:picMk id="4" creationId="{A384D6ED-136E-4ACF-810A-77F763EF7188}"/>
          </ac:picMkLst>
        </pc:picChg>
      </pc:sldChg>
      <pc:sldChg chg="addSp delSp modSp add">
        <pc:chgData name="ziniu hu" userId="100bde8072b5a01a" providerId="LiveId" clId="{8E94D321-742C-483D-B007-A7BDC7FB0C78}" dt="2019-02-20T10:44:59.648" v="1004" actId="478"/>
        <pc:sldMkLst>
          <pc:docMk/>
          <pc:sldMk cId="3320201568" sldId="287"/>
        </pc:sldMkLst>
        <pc:spChg chg="del">
          <ac:chgData name="ziniu hu" userId="100bde8072b5a01a" providerId="LiveId" clId="{8E94D321-742C-483D-B007-A7BDC7FB0C78}" dt="2019-02-20T10:05:10.169" v="864" actId="478"/>
          <ac:spMkLst>
            <pc:docMk/>
            <pc:sldMk cId="3320201568" sldId="287"/>
            <ac:spMk id="2" creationId="{0E960377-188C-4A25-84D8-B8E1B5A72F84}"/>
          </ac:spMkLst>
        </pc:spChg>
        <pc:spChg chg="add del mod">
          <ac:chgData name="ziniu hu" userId="100bde8072b5a01a" providerId="LiveId" clId="{8E94D321-742C-483D-B007-A7BDC7FB0C78}" dt="2019-02-20T10:05:12.196" v="865" actId="478"/>
          <ac:spMkLst>
            <pc:docMk/>
            <pc:sldMk cId="3320201568" sldId="287"/>
            <ac:spMk id="6" creationId="{A2560BDE-AC41-4CEF-9229-D0485C101BA9}"/>
          </ac:spMkLst>
        </pc:spChg>
        <pc:spChg chg="mod">
          <ac:chgData name="ziniu hu" userId="100bde8072b5a01a" providerId="LiveId" clId="{8E94D321-742C-483D-B007-A7BDC7FB0C78}" dt="2019-02-20T10:07:35.084" v="937" actId="14100"/>
          <ac:spMkLst>
            <pc:docMk/>
            <pc:sldMk cId="3320201568" sldId="287"/>
            <ac:spMk id="7" creationId="{81910D57-014E-4BED-845F-D02F31869B28}"/>
          </ac:spMkLst>
        </pc:spChg>
        <pc:spChg chg="mod">
          <ac:chgData name="ziniu hu" userId="100bde8072b5a01a" providerId="LiveId" clId="{8E94D321-742C-483D-B007-A7BDC7FB0C78}" dt="2019-02-20T10:17:45.236" v="964" actId="1076"/>
          <ac:spMkLst>
            <pc:docMk/>
            <pc:sldMk cId="3320201568" sldId="287"/>
            <ac:spMk id="8" creationId="{ADE6C4FA-EF51-4DA6-A9DF-225134C08898}"/>
          </ac:spMkLst>
        </pc:spChg>
        <pc:spChg chg="add mod">
          <ac:chgData name="ziniu hu" userId="100bde8072b5a01a" providerId="LiveId" clId="{8E94D321-742C-483D-B007-A7BDC7FB0C78}" dt="2019-02-20T10:13:51.659" v="961" actId="1035"/>
          <ac:spMkLst>
            <pc:docMk/>
            <pc:sldMk cId="3320201568" sldId="287"/>
            <ac:spMk id="11" creationId="{38D37FFE-2852-4BDE-8630-9E00B5EAB88C}"/>
          </ac:spMkLst>
        </pc:spChg>
        <pc:spChg chg="add mod">
          <ac:chgData name="ziniu hu" userId="100bde8072b5a01a" providerId="LiveId" clId="{8E94D321-742C-483D-B007-A7BDC7FB0C78}" dt="2019-02-20T10:13:51.659" v="961" actId="1035"/>
          <ac:spMkLst>
            <pc:docMk/>
            <pc:sldMk cId="3320201568" sldId="287"/>
            <ac:spMk id="12" creationId="{D3CDDAC2-43F2-44EA-AD92-BF3C18A4D3D6}"/>
          </ac:spMkLst>
        </pc:spChg>
        <pc:picChg chg="add del mod">
          <ac:chgData name="ziniu hu" userId="100bde8072b5a01a" providerId="LiveId" clId="{8E94D321-742C-483D-B007-A7BDC7FB0C78}" dt="2019-02-20T10:03:41.450" v="860" actId="478"/>
          <ac:picMkLst>
            <pc:docMk/>
            <pc:sldMk cId="3320201568" sldId="287"/>
            <ac:picMk id="3" creationId="{0E1DB71B-C49E-4600-8390-77C27BB48B23}"/>
          </ac:picMkLst>
        </pc:picChg>
        <pc:picChg chg="add mod modCrop">
          <ac:chgData name="ziniu hu" userId="100bde8072b5a01a" providerId="LiveId" clId="{8E94D321-742C-483D-B007-A7BDC7FB0C78}" dt="2019-02-20T10:05:50.674" v="874" actId="1076"/>
          <ac:picMkLst>
            <pc:docMk/>
            <pc:sldMk cId="3320201568" sldId="287"/>
            <ac:picMk id="4" creationId="{1EDEADF2-56CD-431D-B1AD-C84FA3439D1F}"/>
          </ac:picMkLst>
        </pc:picChg>
        <pc:picChg chg="add del mod modCrop">
          <ac:chgData name="ziniu hu" userId="100bde8072b5a01a" providerId="LiveId" clId="{8E94D321-742C-483D-B007-A7BDC7FB0C78}" dt="2019-02-20T10:42:06.669" v="965" actId="478"/>
          <ac:picMkLst>
            <pc:docMk/>
            <pc:sldMk cId="3320201568" sldId="287"/>
            <ac:picMk id="16" creationId="{EEA44655-CA4C-4D86-97B7-28B120581B99}"/>
          </ac:picMkLst>
        </pc:picChg>
        <pc:picChg chg="add del mod">
          <ac:chgData name="ziniu hu" userId="100bde8072b5a01a" providerId="LiveId" clId="{8E94D321-742C-483D-B007-A7BDC7FB0C78}" dt="2019-02-20T10:43:36.410" v="970" actId="478"/>
          <ac:picMkLst>
            <pc:docMk/>
            <pc:sldMk cId="3320201568" sldId="287"/>
            <ac:picMk id="17" creationId="{50791353-227A-4872-BCE7-08EB6D72E8CE}"/>
          </ac:picMkLst>
        </pc:picChg>
        <pc:picChg chg="add del mod">
          <ac:chgData name="ziniu hu" userId="100bde8072b5a01a" providerId="LiveId" clId="{8E94D321-742C-483D-B007-A7BDC7FB0C78}" dt="2019-02-20T10:44:58.978" v="1003" actId="478"/>
          <ac:picMkLst>
            <pc:docMk/>
            <pc:sldMk cId="3320201568" sldId="287"/>
            <ac:picMk id="18" creationId="{9A7A61E0-98F8-4BC7-B617-40799A2BE6E6}"/>
          </ac:picMkLst>
        </pc:picChg>
        <pc:picChg chg="add del mod">
          <ac:chgData name="ziniu hu" userId="100bde8072b5a01a" providerId="LiveId" clId="{8E94D321-742C-483D-B007-A7BDC7FB0C78}" dt="2019-02-20T10:44:59.648" v="1004" actId="478"/>
          <ac:picMkLst>
            <pc:docMk/>
            <pc:sldMk cId="3320201568" sldId="287"/>
            <ac:picMk id="19" creationId="{3E9122E5-9501-4E84-8CDB-517EE3C686D4}"/>
          </ac:picMkLst>
        </pc:picChg>
        <pc:cxnChg chg="add mod">
          <ac:chgData name="ziniu hu" userId="100bde8072b5a01a" providerId="LiveId" clId="{8E94D321-742C-483D-B007-A7BDC7FB0C78}" dt="2019-02-20T10:13:51.659" v="961" actId="1035"/>
          <ac:cxnSpMkLst>
            <pc:docMk/>
            <pc:sldMk cId="3320201568" sldId="287"/>
            <ac:cxnSpMk id="10" creationId="{3D98E422-5C48-4925-8568-BF5EAC26C612}"/>
          </ac:cxnSpMkLst>
        </pc:cxnChg>
        <pc:cxnChg chg="add mod">
          <ac:chgData name="ziniu hu" userId="100bde8072b5a01a" providerId="LiveId" clId="{8E94D321-742C-483D-B007-A7BDC7FB0C78}" dt="2019-02-20T10:44:35.100" v="1000" actId="1038"/>
          <ac:cxnSpMkLst>
            <pc:docMk/>
            <pc:sldMk cId="3320201568" sldId="287"/>
            <ac:cxnSpMk id="14" creationId="{B4883C47-66D4-4473-AD56-A68EBC80CA7E}"/>
          </ac:cxnSpMkLst>
        </pc:cxnChg>
      </pc:sldChg>
      <pc:sldChg chg="addSp delSp modSp add del">
        <pc:chgData name="ziniu hu" userId="100bde8072b5a01a" providerId="LiveId" clId="{8E94D321-742C-483D-B007-A7BDC7FB0C78}" dt="2019-02-20T10:00:00.307" v="855" actId="2696"/>
        <pc:sldMkLst>
          <pc:docMk/>
          <pc:sldMk cId="1053842018" sldId="288"/>
        </pc:sldMkLst>
        <pc:spChg chg="mod">
          <ac:chgData name="ziniu hu" userId="100bde8072b5a01a" providerId="LiveId" clId="{8E94D321-742C-483D-B007-A7BDC7FB0C78}" dt="2019-02-20T09:59:53.601" v="854" actId="20577"/>
          <ac:spMkLst>
            <pc:docMk/>
            <pc:sldMk cId="1053842018" sldId="288"/>
            <ac:spMk id="2" creationId="{0E960377-188C-4A25-84D8-B8E1B5A72F84}"/>
          </ac:spMkLst>
        </pc:spChg>
        <pc:spChg chg="add del mod">
          <ac:chgData name="ziniu hu" userId="100bde8072b5a01a" providerId="LiveId" clId="{8E94D321-742C-483D-B007-A7BDC7FB0C78}" dt="2019-02-20T09:59:47.906" v="835" actId="478"/>
          <ac:spMkLst>
            <pc:docMk/>
            <pc:sldMk cId="1053842018" sldId="288"/>
            <ac:spMk id="4" creationId="{42F35C3B-E92C-423B-B21B-93817D2C2827}"/>
          </ac:spMkLst>
        </pc:spChg>
        <pc:spChg chg="del">
          <ac:chgData name="ziniu hu" userId="100bde8072b5a01a" providerId="LiveId" clId="{8E94D321-742C-483D-B007-A7BDC7FB0C78}" dt="2019-02-20T09:59:45.810" v="834" actId="478"/>
          <ac:spMkLst>
            <pc:docMk/>
            <pc:sldMk cId="1053842018" sldId="288"/>
            <ac:spMk id="11" creationId="{72F713A2-0F90-44EE-8C5B-A8BB5603D5C6}"/>
          </ac:spMkLst>
        </pc:spChg>
      </pc:sldChg>
      <pc:sldChg chg="modSp add">
        <pc:chgData name="ziniu hu" userId="100bde8072b5a01a" providerId="LiveId" clId="{8E94D321-742C-483D-B007-A7BDC7FB0C78}" dt="2019-02-20T18:33:25.162" v="4946" actId="1076"/>
        <pc:sldMkLst>
          <pc:docMk/>
          <pc:sldMk cId="3596195818" sldId="288"/>
        </pc:sldMkLst>
        <pc:cxnChg chg="mod">
          <ac:chgData name="ziniu hu" userId="100bde8072b5a01a" providerId="LiveId" clId="{8E94D321-742C-483D-B007-A7BDC7FB0C78}" dt="2019-02-20T18:33:25.162" v="4946" actId="1076"/>
          <ac:cxnSpMkLst>
            <pc:docMk/>
            <pc:sldMk cId="3596195818" sldId="288"/>
            <ac:cxnSpMk id="10" creationId="{3D98E422-5C48-4925-8568-BF5EAC26C612}"/>
          </ac:cxnSpMkLst>
        </pc:cxnChg>
        <pc:cxnChg chg="mod">
          <ac:chgData name="ziniu hu" userId="100bde8072b5a01a" providerId="LiveId" clId="{8E94D321-742C-483D-B007-A7BDC7FB0C78}" dt="2019-02-20T11:15:09.077" v="2174" actId="1076"/>
          <ac:cxnSpMkLst>
            <pc:docMk/>
            <pc:sldMk cId="3596195818" sldId="288"/>
            <ac:cxnSpMk id="14" creationId="{B4883C47-66D4-4473-AD56-A68EBC80CA7E}"/>
          </ac:cxnSpMkLst>
        </pc:cxnChg>
      </pc:sldChg>
      <pc:sldChg chg="addSp modSp add">
        <pc:chgData name="ziniu hu" userId="100bde8072b5a01a" providerId="LiveId" clId="{8E94D321-742C-483D-B007-A7BDC7FB0C78}" dt="2019-02-20T18:37:18.820" v="4986" actId="20577"/>
        <pc:sldMkLst>
          <pc:docMk/>
          <pc:sldMk cId="2338430273" sldId="289"/>
        </pc:sldMkLst>
        <pc:spChg chg="mod">
          <ac:chgData name="ziniu hu" userId="100bde8072b5a01a" providerId="LiveId" clId="{8E94D321-742C-483D-B007-A7BDC7FB0C78}" dt="2019-02-20T10:46:02.857" v="1029" actId="20577"/>
          <ac:spMkLst>
            <pc:docMk/>
            <pc:sldMk cId="2338430273" sldId="289"/>
            <ac:spMk id="2" creationId="{0E960377-188C-4A25-84D8-B8E1B5A72F84}"/>
          </ac:spMkLst>
        </pc:spChg>
        <pc:spChg chg="mod">
          <ac:chgData name="ziniu hu" userId="100bde8072b5a01a" providerId="LiveId" clId="{8E94D321-742C-483D-B007-A7BDC7FB0C78}" dt="2019-02-20T18:37:18.820" v="4986" actId="20577"/>
          <ac:spMkLst>
            <pc:docMk/>
            <pc:sldMk cId="2338430273" sldId="289"/>
            <ac:spMk id="11" creationId="{72F713A2-0F90-44EE-8C5B-A8BB5603D5C6}"/>
          </ac:spMkLst>
        </pc:spChg>
        <pc:picChg chg="add mod">
          <ac:chgData name="ziniu hu" userId="100bde8072b5a01a" providerId="LiveId" clId="{8E94D321-742C-483D-B007-A7BDC7FB0C78}" dt="2019-02-20T11:18:09.118" v="2194" actId="688"/>
          <ac:picMkLst>
            <pc:docMk/>
            <pc:sldMk cId="2338430273" sldId="289"/>
            <ac:picMk id="3" creationId="{E8CCA0F5-93AA-4289-8986-27B81C0FA2FE}"/>
          </ac:picMkLst>
        </pc:picChg>
        <pc:picChg chg="add mod modCrop">
          <ac:chgData name="ziniu hu" userId="100bde8072b5a01a" providerId="LiveId" clId="{8E94D321-742C-483D-B007-A7BDC7FB0C78}" dt="2019-02-20T11:19:04.169" v="2238" actId="732"/>
          <ac:picMkLst>
            <pc:docMk/>
            <pc:sldMk cId="2338430273" sldId="289"/>
            <ac:picMk id="8" creationId="{3E6A2C87-B626-494A-ADCE-A2D4FEFF1CBD}"/>
          </ac:picMkLst>
        </pc:picChg>
        <pc:cxnChg chg="add mod">
          <ac:chgData name="ziniu hu" userId="100bde8072b5a01a" providerId="LiveId" clId="{8E94D321-742C-483D-B007-A7BDC7FB0C78}" dt="2019-02-20T11:15:44.238" v="2189" actId="1076"/>
          <ac:cxnSpMkLst>
            <pc:docMk/>
            <pc:sldMk cId="2338430273" sldId="289"/>
            <ac:cxnSpMk id="5" creationId="{93A95F8A-01F2-4277-A548-36AB3D11138D}"/>
          </ac:cxnSpMkLst>
        </pc:cxnChg>
      </pc:sldChg>
      <pc:sldChg chg="addSp delSp modSp add">
        <pc:chgData name="ziniu hu" userId="100bde8072b5a01a" providerId="LiveId" clId="{8E94D321-742C-483D-B007-A7BDC7FB0C78}" dt="2019-02-20T11:18:29.241" v="2197" actId="1076"/>
        <pc:sldMkLst>
          <pc:docMk/>
          <pc:sldMk cId="1638252715" sldId="290"/>
        </pc:sldMkLst>
        <pc:spChg chg="mod">
          <ac:chgData name="ziniu hu" userId="100bde8072b5a01a" providerId="LiveId" clId="{8E94D321-742C-483D-B007-A7BDC7FB0C78}" dt="2019-02-20T10:51:20.172" v="1376" actId="20577"/>
          <ac:spMkLst>
            <pc:docMk/>
            <pc:sldMk cId="1638252715" sldId="290"/>
            <ac:spMk id="2" creationId="{0E960377-188C-4A25-84D8-B8E1B5A72F84}"/>
          </ac:spMkLst>
        </pc:spChg>
        <pc:spChg chg="add del mod">
          <ac:chgData name="ziniu hu" userId="100bde8072b5a01a" providerId="LiveId" clId="{8E94D321-742C-483D-B007-A7BDC7FB0C78}" dt="2019-02-20T10:51:23.756" v="1378" actId="478"/>
          <ac:spMkLst>
            <pc:docMk/>
            <pc:sldMk cId="1638252715" sldId="290"/>
            <ac:spMk id="4" creationId="{11ADF7C5-C919-4248-AA0F-F0077A5E169C}"/>
          </ac:spMkLst>
        </pc:spChg>
        <pc:spChg chg="add mod">
          <ac:chgData name="ziniu hu" userId="100bde8072b5a01a" providerId="LiveId" clId="{8E94D321-742C-483D-B007-A7BDC7FB0C78}" dt="2019-02-20T11:09:13.548" v="2009" actId="20577"/>
          <ac:spMkLst>
            <pc:docMk/>
            <pc:sldMk cId="1638252715" sldId="290"/>
            <ac:spMk id="8" creationId="{497C14C9-7E7D-4C4C-BED4-81358D450F21}"/>
          </ac:spMkLst>
        </pc:spChg>
        <pc:spChg chg="add mod">
          <ac:chgData name="ziniu hu" userId="100bde8072b5a01a" providerId="LiveId" clId="{8E94D321-742C-483D-B007-A7BDC7FB0C78}" dt="2019-02-20T10:55:18.673" v="1417" actId="14100"/>
          <ac:spMkLst>
            <pc:docMk/>
            <pc:sldMk cId="1638252715" sldId="290"/>
            <ac:spMk id="9" creationId="{1ABF7D0C-1273-4DFE-9E00-9C250EEB5A6D}"/>
          </ac:spMkLst>
        </pc:spChg>
        <pc:spChg chg="add mod">
          <ac:chgData name="ziniu hu" userId="100bde8072b5a01a" providerId="LiveId" clId="{8E94D321-742C-483D-B007-A7BDC7FB0C78}" dt="2019-02-20T11:04:37.976" v="1756" actId="11"/>
          <ac:spMkLst>
            <pc:docMk/>
            <pc:sldMk cId="1638252715" sldId="290"/>
            <ac:spMk id="10" creationId="{BB106752-C099-4972-9C5C-0C3A0F00EBF5}"/>
          </ac:spMkLst>
        </pc:spChg>
        <pc:spChg chg="del">
          <ac:chgData name="ziniu hu" userId="100bde8072b5a01a" providerId="LiveId" clId="{8E94D321-742C-483D-B007-A7BDC7FB0C78}" dt="2019-02-20T10:51:22.005" v="1377" actId="478"/>
          <ac:spMkLst>
            <pc:docMk/>
            <pc:sldMk cId="1638252715" sldId="290"/>
            <ac:spMk id="11" creationId="{72F713A2-0F90-44EE-8C5B-A8BB5603D5C6}"/>
          </ac:spMkLst>
        </pc:spChg>
        <pc:picChg chg="add del mod">
          <ac:chgData name="ziniu hu" userId="100bde8072b5a01a" providerId="LiveId" clId="{8E94D321-742C-483D-B007-A7BDC7FB0C78}" dt="2019-02-20T10:51:46.005" v="1384" actId="478"/>
          <ac:picMkLst>
            <pc:docMk/>
            <pc:sldMk cId="1638252715" sldId="290"/>
            <ac:picMk id="5" creationId="{76F6B1F8-894B-4BCD-8FB9-D316B5E4097D}"/>
          </ac:picMkLst>
        </pc:picChg>
        <pc:picChg chg="add mod modCrop">
          <ac:chgData name="ziniu hu" userId="100bde8072b5a01a" providerId="LiveId" clId="{8E94D321-742C-483D-B007-A7BDC7FB0C78}" dt="2019-02-20T11:18:29.241" v="2197" actId="1076"/>
          <ac:picMkLst>
            <pc:docMk/>
            <pc:sldMk cId="1638252715" sldId="290"/>
            <ac:picMk id="6" creationId="{0007BF52-B6EC-4891-AFFC-32AE97086AAB}"/>
          </ac:picMkLst>
        </pc:picChg>
        <pc:picChg chg="add mod modCrop">
          <ac:chgData name="ziniu hu" userId="100bde8072b5a01a" providerId="LiveId" clId="{8E94D321-742C-483D-B007-A7BDC7FB0C78}" dt="2019-02-20T11:18:26.816" v="2196" actId="1076"/>
          <ac:picMkLst>
            <pc:docMk/>
            <pc:sldMk cId="1638252715" sldId="290"/>
            <ac:picMk id="7" creationId="{8A151D12-085F-44B4-A970-750897A6CAFC}"/>
          </ac:picMkLst>
        </pc:picChg>
      </pc:sldChg>
      <pc:sldChg chg="add del">
        <pc:chgData name="ziniu hu" userId="100bde8072b5a01a" providerId="LiveId" clId="{8E94D321-742C-483D-B007-A7BDC7FB0C78}" dt="2019-02-20T11:23:20.194" v="2326" actId="2696"/>
        <pc:sldMkLst>
          <pc:docMk/>
          <pc:sldMk cId="1331350398" sldId="291"/>
        </pc:sldMkLst>
      </pc:sldChg>
      <pc:sldChg chg="addSp delSp modSp add">
        <pc:chgData name="ziniu hu" userId="100bde8072b5a01a" providerId="LiveId" clId="{8E94D321-742C-483D-B007-A7BDC7FB0C78}" dt="2019-02-20T11:22:40.984" v="2287" actId="1076"/>
        <pc:sldMkLst>
          <pc:docMk/>
          <pc:sldMk cId="3223860855" sldId="292"/>
        </pc:sldMkLst>
        <pc:spChg chg="add del mod">
          <ac:chgData name="ziniu hu" userId="100bde8072b5a01a" providerId="LiveId" clId="{8E94D321-742C-483D-B007-A7BDC7FB0C78}" dt="2019-02-20T11:22:37.947" v="2286"/>
          <ac:spMkLst>
            <pc:docMk/>
            <pc:sldMk cId="3223860855" sldId="292"/>
            <ac:spMk id="4" creationId="{E40DC987-92FF-4D00-A086-2D2C188B87B8}"/>
          </ac:spMkLst>
        </pc:spChg>
        <pc:spChg chg="add del mod">
          <ac:chgData name="ziniu hu" userId="100bde8072b5a01a" providerId="LiveId" clId="{8E94D321-742C-483D-B007-A7BDC7FB0C78}" dt="2019-02-20T11:22:40.984" v="2287" actId="1076"/>
          <ac:spMkLst>
            <pc:docMk/>
            <pc:sldMk cId="3223860855" sldId="292"/>
            <ac:spMk id="11" creationId="{72F713A2-0F90-44EE-8C5B-A8BB5603D5C6}"/>
          </ac:spMkLst>
        </pc:spChg>
        <pc:picChg chg="del">
          <ac:chgData name="ziniu hu" userId="100bde8072b5a01a" providerId="LiveId" clId="{8E94D321-742C-483D-B007-A7BDC7FB0C78}" dt="2019-02-20T11:19:37.543" v="2242" actId="478"/>
          <ac:picMkLst>
            <pc:docMk/>
            <pc:sldMk cId="3223860855" sldId="292"/>
            <ac:picMk id="3" creationId="{E8CCA0F5-93AA-4289-8986-27B81C0FA2FE}"/>
          </ac:picMkLst>
        </pc:picChg>
        <pc:picChg chg="del">
          <ac:chgData name="ziniu hu" userId="100bde8072b5a01a" providerId="LiveId" clId="{8E94D321-742C-483D-B007-A7BDC7FB0C78}" dt="2019-02-20T11:19:37.859" v="2243" actId="478"/>
          <ac:picMkLst>
            <pc:docMk/>
            <pc:sldMk cId="3223860855" sldId="292"/>
            <ac:picMk id="8" creationId="{3E6A2C87-B626-494A-ADCE-A2D4FEFF1CBD}"/>
          </ac:picMkLst>
        </pc:picChg>
        <pc:cxnChg chg="del">
          <ac:chgData name="ziniu hu" userId="100bde8072b5a01a" providerId="LiveId" clId="{8E94D321-742C-483D-B007-A7BDC7FB0C78}" dt="2019-02-20T11:19:38.578" v="2244" actId="478"/>
          <ac:cxnSpMkLst>
            <pc:docMk/>
            <pc:sldMk cId="3223860855" sldId="292"/>
            <ac:cxnSpMk id="5" creationId="{93A95F8A-01F2-4277-A548-36AB3D11138D}"/>
          </ac:cxnSpMkLst>
        </pc:cxnChg>
      </pc:sldChg>
      <pc:sldChg chg="addSp delSp modSp add">
        <pc:chgData name="ziniu hu" userId="100bde8072b5a01a" providerId="LiveId" clId="{8E94D321-742C-483D-B007-A7BDC7FB0C78}" dt="2019-02-20T20:14:30.367" v="5108" actId="20577"/>
        <pc:sldMkLst>
          <pc:docMk/>
          <pc:sldMk cId="3441960633" sldId="293"/>
        </pc:sldMkLst>
        <pc:spChg chg="mod">
          <ac:chgData name="ziniu hu" userId="100bde8072b5a01a" providerId="LiveId" clId="{8E94D321-742C-483D-B007-A7BDC7FB0C78}" dt="2019-02-20T12:21:10.819" v="3895" actId="20577"/>
          <ac:spMkLst>
            <pc:docMk/>
            <pc:sldMk cId="3441960633" sldId="293"/>
            <ac:spMk id="11" creationId="{72F713A2-0F90-44EE-8C5B-A8BB5603D5C6}"/>
          </ac:spMkLst>
        </pc:spChg>
        <pc:graphicFrameChg chg="add mod modGraphic">
          <ac:chgData name="ziniu hu" userId="100bde8072b5a01a" providerId="LiveId" clId="{8E94D321-742C-483D-B007-A7BDC7FB0C78}" dt="2019-02-20T20:14:30.367" v="5108" actId="20577"/>
          <ac:graphicFrameMkLst>
            <pc:docMk/>
            <pc:sldMk cId="3441960633" sldId="293"/>
            <ac:graphicFrameMk id="4" creationId="{1031DF6C-3ECE-46A2-9AD4-6DB6450ACE14}"/>
          </ac:graphicFrameMkLst>
        </pc:graphicFrameChg>
        <pc:graphicFrameChg chg="add del mod modGraphic">
          <ac:chgData name="ziniu hu" userId="100bde8072b5a01a" providerId="LiveId" clId="{8E94D321-742C-483D-B007-A7BDC7FB0C78}" dt="2019-02-20T11:56:17.463" v="2614" actId="478"/>
          <ac:graphicFrameMkLst>
            <pc:docMk/>
            <pc:sldMk cId="3441960633" sldId="293"/>
            <ac:graphicFrameMk id="5" creationId="{072543E2-8712-4DD3-94A4-062BB21BC2F4}"/>
          </ac:graphicFrameMkLst>
        </pc:graphicFrameChg>
        <pc:graphicFrameChg chg="add del mod">
          <ac:chgData name="ziniu hu" userId="100bde8072b5a01a" providerId="LiveId" clId="{8E94D321-742C-483D-B007-A7BDC7FB0C78}" dt="2019-02-20T11:56:20.644" v="2616" actId="478"/>
          <ac:graphicFrameMkLst>
            <pc:docMk/>
            <pc:sldMk cId="3441960633" sldId="293"/>
            <ac:graphicFrameMk id="6" creationId="{A8E10628-5CF8-4CC9-B701-43DF32019397}"/>
          </ac:graphicFrameMkLst>
        </pc:graphicFrameChg>
        <pc:graphicFrameChg chg="add del mod">
          <ac:chgData name="ziniu hu" userId="100bde8072b5a01a" providerId="LiveId" clId="{8E94D321-742C-483D-B007-A7BDC7FB0C78}" dt="2019-02-20T11:56:19.363" v="2615" actId="478"/>
          <ac:graphicFrameMkLst>
            <pc:docMk/>
            <pc:sldMk cId="3441960633" sldId="293"/>
            <ac:graphicFrameMk id="7" creationId="{42F447FC-B7BD-4301-8FE1-9CEFF9D1A10C}"/>
          </ac:graphicFrameMkLst>
        </pc:graphicFrameChg>
      </pc:sldChg>
      <pc:sldChg chg="modSp add del">
        <pc:chgData name="ziniu hu" userId="100bde8072b5a01a" providerId="LiveId" clId="{8E94D321-742C-483D-B007-A7BDC7FB0C78}" dt="2019-02-20T12:14:23.757" v="3083" actId="2696"/>
        <pc:sldMkLst>
          <pc:docMk/>
          <pc:sldMk cId="2579847279" sldId="294"/>
        </pc:sldMkLst>
        <pc:spChg chg="mod">
          <ac:chgData name="ziniu hu" userId="100bde8072b5a01a" providerId="LiveId" clId="{8E94D321-742C-483D-B007-A7BDC7FB0C78}" dt="2019-02-20T11:54:00.871" v="2551" actId="20577"/>
          <ac:spMkLst>
            <pc:docMk/>
            <pc:sldMk cId="2579847279" sldId="294"/>
            <ac:spMk id="11" creationId="{72F713A2-0F90-44EE-8C5B-A8BB5603D5C6}"/>
          </ac:spMkLst>
        </pc:spChg>
      </pc:sldChg>
      <pc:sldChg chg="addSp delSp modSp add del">
        <pc:chgData name="ziniu hu" userId="100bde8072b5a01a" providerId="LiveId" clId="{8E94D321-742C-483D-B007-A7BDC7FB0C78}" dt="2019-02-20T12:19:55.065" v="3858" actId="2696"/>
        <pc:sldMkLst>
          <pc:docMk/>
          <pc:sldMk cId="1200095615" sldId="295"/>
        </pc:sldMkLst>
        <pc:spChg chg="mod">
          <ac:chgData name="ziniu hu" userId="100bde8072b5a01a" providerId="LiveId" clId="{8E94D321-742C-483D-B007-A7BDC7FB0C78}" dt="2019-02-20T12:14:52.089" v="3124" actId="20577"/>
          <ac:spMkLst>
            <pc:docMk/>
            <pc:sldMk cId="1200095615" sldId="295"/>
            <ac:spMk id="2" creationId="{0E960377-188C-4A25-84D8-B8E1B5A72F84}"/>
          </ac:spMkLst>
        </pc:spChg>
        <pc:spChg chg="add del mod">
          <ac:chgData name="ziniu hu" userId="100bde8072b5a01a" providerId="LiveId" clId="{8E94D321-742C-483D-B007-A7BDC7FB0C78}" dt="2019-02-20T12:14:58.013" v="3126" actId="478"/>
          <ac:spMkLst>
            <pc:docMk/>
            <pc:sldMk cId="1200095615" sldId="295"/>
            <ac:spMk id="5" creationId="{162FCD9F-53C8-4E46-BBB7-A2159D615CFC}"/>
          </ac:spMkLst>
        </pc:spChg>
        <pc:spChg chg="del mod">
          <ac:chgData name="ziniu hu" userId="100bde8072b5a01a" providerId="LiveId" clId="{8E94D321-742C-483D-B007-A7BDC7FB0C78}" dt="2019-02-20T12:14:56.361" v="3125" actId="478"/>
          <ac:spMkLst>
            <pc:docMk/>
            <pc:sldMk cId="1200095615" sldId="295"/>
            <ac:spMk id="11" creationId="{72F713A2-0F90-44EE-8C5B-A8BB5603D5C6}"/>
          </ac:spMkLst>
        </pc:spChg>
        <pc:graphicFrameChg chg="del mod modGraphic">
          <ac:chgData name="ziniu hu" userId="100bde8072b5a01a" providerId="LiveId" clId="{8E94D321-742C-483D-B007-A7BDC7FB0C78}" dt="2019-02-20T12:14:59.949" v="3127" actId="478"/>
          <ac:graphicFrameMkLst>
            <pc:docMk/>
            <pc:sldMk cId="1200095615" sldId="295"/>
            <ac:graphicFrameMk id="4" creationId="{1031DF6C-3ECE-46A2-9AD4-6DB6450ACE14}"/>
          </ac:graphicFrameMkLst>
        </pc:graphicFrameChg>
      </pc:sldChg>
      <pc:sldChg chg="add">
        <pc:chgData name="ziniu hu" userId="100bde8072b5a01a" providerId="LiveId" clId="{8E94D321-742C-483D-B007-A7BDC7FB0C78}" dt="2019-02-20T12:19:55.950" v="3860"/>
        <pc:sldMkLst>
          <pc:docMk/>
          <pc:sldMk cId="2329892484" sldId="295"/>
        </pc:sldMkLst>
      </pc:sldChg>
      <pc:sldChg chg="add">
        <pc:chgData name="ziniu hu" userId="100bde8072b5a01a" providerId="LiveId" clId="{8E94D321-742C-483D-B007-A7BDC7FB0C78}" dt="2019-02-20T12:19:55.950" v="3860"/>
        <pc:sldMkLst>
          <pc:docMk/>
          <pc:sldMk cId="2720121177" sldId="296"/>
        </pc:sldMkLst>
      </pc:sldChg>
      <pc:sldChg chg="modSp add del">
        <pc:chgData name="ziniu hu" userId="100bde8072b5a01a" providerId="LiveId" clId="{8E94D321-742C-483D-B007-A7BDC7FB0C78}" dt="2019-02-20T12:19:55.404" v="3859" actId="2696"/>
        <pc:sldMkLst>
          <pc:docMk/>
          <pc:sldMk cId="3156997853" sldId="296"/>
        </pc:sldMkLst>
        <pc:spChg chg="mod">
          <ac:chgData name="ziniu hu" userId="100bde8072b5a01a" providerId="LiveId" clId="{8E94D321-742C-483D-B007-A7BDC7FB0C78}" dt="2019-02-20T12:15:14.017" v="3152" actId="20577"/>
          <ac:spMkLst>
            <pc:docMk/>
            <pc:sldMk cId="3156997853" sldId="296"/>
            <ac:spMk id="2" creationId="{0E960377-188C-4A25-84D8-B8E1B5A72F84}"/>
          </ac:spMkLst>
        </pc:spChg>
        <pc:spChg chg="mod">
          <ac:chgData name="ziniu hu" userId="100bde8072b5a01a" providerId="LiveId" clId="{8E94D321-742C-483D-B007-A7BDC7FB0C78}" dt="2019-02-20T12:18:05.151" v="3590" actId="20577"/>
          <ac:spMkLst>
            <pc:docMk/>
            <pc:sldMk cId="3156997853" sldId="296"/>
            <ac:spMk id="11" creationId="{72F713A2-0F90-44EE-8C5B-A8BB5603D5C6}"/>
          </ac:spMkLst>
        </pc:spChg>
      </pc:sldChg>
      <pc:sldChg chg="modSp add del">
        <pc:chgData name="ziniu hu" userId="100bde8072b5a01a" providerId="LiveId" clId="{8E94D321-742C-483D-B007-A7BDC7FB0C78}" dt="2019-02-20T12:19:45.938" v="3857"/>
        <pc:sldMkLst>
          <pc:docMk/>
          <pc:sldMk cId="1231297773" sldId="297"/>
        </pc:sldMkLst>
        <pc:spChg chg="mod">
          <ac:chgData name="ziniu hu" userId="100bde8072b5a01a" providerId="LiveId" clId="{8E94D321-742C-483D-B007-A7BDC7FB0C78}" dt="2019-02-20T12:19:45.914" v="3856" actId="20577"/>
          <ac:spMkLst>
            <pc:docMk/>
            <pc:sldMk cId="1231297773" sldId="297"/>
            <ac:spMk id="2" creationId="{0E960377-188C-4A25-84D8-B8E1B5A72F84}"/>
          </ac:spMkLst>
        </pc:spChg>
        <pc:spChg chg="mod">
          <ac:chgData name="ziniu hu" userId="100bde8072b5a01a" providerId="LiveId" clId="{8E94D321-742C-483D-B007-A7BDC7FB0C78}" dt="2019-02-20T12:19:45.903" v="3855" actId="20577"/>
          <ac:spMkLst>
            <pc:docMk/>
            <pc:sldMk cId="1231297773" sldId="297"/>
            <ac:spMk id="11" creationId="{72F713A2-0F90-44EE-8C5B-A8BB5603D5C6}"/>
          </ac:spMkLst>
        </pc:spChg>
      </pc:sldChg>
      <pc:sldChg chg="add">
        <pc:chgData name="ziniu hu" userId="100bde8072b5a01a" providerId="LiveId" clId="{8E94D321-742C-483D-B007-A7BDC7FB0C78}" dt="2019-02-20T12:19:55.950" v="3860"/>
        <pc:sldMkLst>
          <pc:docMk/>
          <pc:sldMk cId="4047610272" sldId="297"/>
        </pc:sldMkLst>
      </pc:sldChg>
      <pc:sldChg chg="addSp delSp modSp add">
        <pc:chgData name="ziniu hu" userId="100bde8072b5a01a" providerId="LiveId" clId="{8E94D321-742C-483D-B007-A7BDC7FB0C78}" dt="2019-02-20T20:40:55.159" v="5227" actId="20577"/>
        <pc:sldMkLst>
          <pc:docMk/>
          <pc:sldMk cId="2185987799" sldId="298"/>
        </pc:sldMkLst>
        <pc:spChg chg="mod">
          <ac:chgData name="ziniu hu" userId="100bde8072b5a01a" providerId="LiveId" clId="{8E94D321-742C-483D-B007-A7BDC7FB0C78}" dt="2019-02-20T20:40:55.159" v="5227" actId="20577"/>
          <ac:spMkLst>
            <pc:docMk/>
            <pc:sldMk cId="2185987799" sldId="298"/>
            <ac:spMk id="11" creationId="{72F713A2-0F90-44EE-8C5B-A8BB5603D5C6}"/>
          </ac:spMkLst>
        </pc:spChg>
        <pc:graphicFrameChg chg="add del">
          <ac:chgData name="ziniu hu" userId="100bde8072b5a01a" providerId="LiveId" clId="{8E94D321-742C-483D-B007-A7BDC7FB0C78}" dt="2019-02-20T20:16:31.097" v="5121"/>
          <ac:graphicFrameMkLst>
            <pc:docMk/>
            <pc:sldMk cId="2185987799" sldId="298"/>
            <ac:graphicFrameMk id="3" creationId="{DA66979D-E5C2-447D-9062-6A1E629142DA}"/>
          </ac:graphicFrameMkLst>
        </pc:graphicFrameChg>
        <pc:graphicFrameChg chg="del mod modGraphic">
          <ac:chgData name="ziniu hu" userId="100bde8072b5a01a" providerId="LiveId" clId="{8E94D321-742C-483D-B007-A7BDC7FB0C78}" dt="2019-02-20T20:16:42.587" v="5125" actId="478"/>
          <ac:graphicFrameMkLst>
            <pc:docMk/>
            <pc:sldMk cId="2185987799" sldId="298"/>
            <ac:graphicFrameMk id="4" creationId="{1031DF6C-3ECE-46A2-9AD4-6DB6450ACE14}"/>
          </ac:graphicFrameMkLst>
        </pc:graphicFrameChg>
        <pc:graphicFrameChg chg="add mod modGraphic">
          <ac:chgData name="ziniu hu" userId="100bde8072b5a01a" providerId="LiveId" clId="{8E94D321-742C-483D-B007-A7BDC7FB0C78}" dt="2019-02-20T20:36:48.349" v="5173" actId="20577"/>
          <ac:graphicFrameMkLst>
            <pc:docMk/>
            <pc:sldMk cId="2185987799" sldId="298"/>
            <ac:graphicFrameMk id="6" creationId="{8C7E3641-CB49-4287-8817-B5F80FA662FC}"/>
          </ac:graphicFrameMkLst>
        </pc:graphicFrameChg>
      </pc:sldChg>
      <pc:sldChg chg="modSp add">
        <pc:chgData name="ziniu hu" userId="100bde8072b5a01a" providerId="LiveId" clId="{8E94D321-742C-483D-B007-A7BDC7FB0C78}" dt="2019-02-20T18:46:32.591" v="5034" actId="1076"/>
        <pc:sldMkLst>
          <pc:docMk/>
          <pc:sldMk cId="1533122605" sldId="299"/>
        </pc:sldMkLst>
        <pc:spChg chg="mod">
          <ac:chgData name="ziniu hu" userId="100bde8072b5a01a" providerId="LiveId" clId="{8E94D321-742C-483D-B007-A7BDC7FB0C78}" dt="2019-02-20T12:50:43.378" v="4325" actId="20577"/>
          <ac:spMkLst>
            <pc:docMk/>
            <pc:sldMk cId="1533122605" sldId="299"/>
            <ac:spMk id="2" creationId="{0E960377-188C-4A25-84D8-B8E1B5A72F84}"/>
          </ac:spMkLst>
        </pc:spChg>
        <pc:spChg chg="mod">
          <ac:chgData name="ziniu hu" userId="100bde8072b5a01a" providerId="LiveId" clId="{8E94D321-742C-483D-B007-A7BDC7FB0C78}" dt="2019-02-20T18:46:32.591" v="5034" actId="1076"/>
          <ac:spMkLst>
            <pc:docMk/>
            <pc:sldMk cId="1533122605" sldId="299"/>
            <ac:spMk id="11" creationId="{72F713A2-0F90-44EE-8C5B-A8BB5603D5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4710-408D-47E7-8D39-EDDD8D298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4DA31-FF85-43F6-A093-3C6754B1F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C6DF9-2BD1-4975-B2AD-50B836A1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7CA1-3F3C-4521-BA7A-2964F2A5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07C6C-C1B8-4C16-9677-EC62BE43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9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C431-7A01-45AF-B6FE-E61AA97B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4BAEF-7186-427E-90BE-FFCA19EBF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4EEB0-9316-4138-AF5B-1831EF9E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9D710-E48C-45C1-BE04-C7DA07E0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47372-5FD8-46EB-8E1F-9A6ABF3A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4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15DEB-7DA1-43C4-A802-B65D98BB3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F3E40-22C7-409F-A0CE-5C0C096D1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6DB1B-A400-46A4-8BAF-8C3D7073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E3577-3AD9-4CC2-A429-93F23D4D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CA707-69A2-4637-8E25-1A13CC36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3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007-5219-43E2-85FE-FCBE64BB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D474D-BE34-445B-B0AC-F770CED04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034FD-BE71-4919-BDA2-AF6C4CCD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36916-354C-4EA8-817D-95623CE9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099B4-FD5D-41AF-A3C1-F9959436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1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3932-8E53-4D3B-9D4A-A455B3FE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5968C-0788-4711-9825-C8217C6A5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F0ADC-6BFA-4B3D-B0F5-19079972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E0BB3-CA86-4B98-B156-812B7B7B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D1127-D8E7-4D23-9C67-5D9B97E8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6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41AC-A69C-44B6-8E0D-DB60ABAE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714EC-B623-4653-BA80-DC99CA998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A98-743A-482C-BFAE-81D7F4362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C4824-665C-4475-9F7E-59D19C84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68391-4875-42F0-ABCC-990729D8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10BAE-67EE-471B-A257-CDC7B8CC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6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A3F4-9EF9-43B0-9A1F-5BA80C0A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A1028-F4C6-4F4A-B165-FD9DC5693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F59D9-E2EC-4AE5-82EA-F5589136F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46D2E-0C73-4625-88E3-E641C89B0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85544-07E0-4223-B178-4E74CDBEF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6E8F2-E729-40F2-98B0-21FE2872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C803C-145F-4FA5-9202-C87E967A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EDF59-51C8-4E9B-B6E7-A3822B38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7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6BFF-F936-4665-B22B-97E87E5E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44B07-2C79-45F7-ACC1-6BCFA416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6D0A6-EDE5-489F-918C-E3EAEC6E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6C94D-D08C-447C-917F-389F7BA5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4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8E85D8-E3BF-4323-A633-C2C59854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40964-7C79-4EAC-877C-4F83A706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B74B7-97EC-4C13-BE0A-831DDB0B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4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434E-DD68-43AE-8FCF-6E46B793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7BD8-66B2-433E-B188-56725E6FD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F7768-A3A9-43E9-975E-53DB7D39D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FBA62-2DF3-4E80-AE1D-ABFF100D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6FF6D-4F19-4CDB-BA90-E6EFE7AF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81B8E-0746-43EF-B674-0BEF83DD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CCFD-9F4D-459C-AFD1-FBB0F807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09E7A-3469-4AB7-BCD8-296D1F938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7D981-3E0C-43CD-8851-C429A212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A5A51-BDE7-4B5A-8670-FB63888A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227A-0F45-46C3-A157-972961A0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55665-9E59-47F1-8A42-39EA892C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4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EDAB3-69A5-468E-AC8D-6B1F6B1F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1C390-274D-4AD5-B085-12AD606F9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408F-6A88-4CB7-8262-51DC251C4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5F8BA-E811-4273-8828-3B0894F8AA0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305A6-6E61-4BDE-B81D-BDB516CF8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E12E5-B7F6-4DCA-B730-40340E5AF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7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0690-F611-4726-B04B-47FD827EC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Unsupervised Pre-training of Graph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9E82C-6340-4BC0-8219-C26B3D4A78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Ziniu Hu</a:t>
            </a:r>
          </a:p>
          <a:p>
            <a:r>
              <a:rPr lang="en-US" dirty="0"/>
              <a:t>2/6/2019</a:t>
            </a:r>
          </a:p>
        </p:txBody>
      </p:sp>
    </p:spTree>
    <p:extLst>
      <p:ext uri="{BB962C8B-B14F-4D97-AF65-F5344CB8AC3E}">
        <p14:creationId xmlns:p14="http://schemas.microsoft.com/office/powerpoint/2010/main" val="355516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0377-188C-4A25-84D8-B8E1B5A7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Pre-training for GNN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F713A2-0F90-44EE-8C5B-A8BB5603D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877" y="1559164"/>
            <a:ext cx="9956106" cy="28750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latin typeface="Consolas" panose="020B0609020204030204" pitchFamily="49" charset="0"/>
              </a:rPr>
              <a:t>Fit on Downstream Tasks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For node2vec, fine-tune can enhance about 1%, while feature extractor can enhance 2%. (Using feature, </a:t>
            </a:r>
            <a:r>
              <a:rPr lang="en-US" sz="2000" dirty="0" err="1">
                <a:latin typeface="Consolas" panose="020B0609020204030204" pitchFamily="49" charset="0"/>
              </a:rPr>
              <a:t>cora</a:t>
            </a:r>
            <a:r>
              <a:rPr lang="en-US" sz="2000">
                <a:latin typeface="Consolas" panose="020B0609020204030204" pitchFamily="49" charset="0"/>
              </a:rPr>
              <a:t> is 0.82)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It shows that feature extractor is more effective to current GCN, maybe because the pre-train layer is not enough (but can train a deep NN when adding self-attention, skip connection, </a:t>
            </a:r>
            <a:r>
              <a:rPr lang="en-US" sz="2000" dirty="0" err="1">
                <a:latin typeface="Consolas" panose="020B0609020204030204" pitchFamily="49" charset="0"/>
              </a:rPr>
              <a:t>etc</a:t>
            </a:r>
            <a:r>
              <a:rPr lang="en-US" sz="2000" dirty="0">
                <a:latin typeface="Consolas" panose="020B0609020204030204" pitchFamily="49" charset="0"/>
              </a:rPr>
              <a:t>).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7E3641-CB49-4287-8817-B5F80FA66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12121"/>
              </p:ext>
            </p:extLst>
          </p:nvPr>
        </p:nvGraphicFramePr>
        <p:xfrm>
          <a:off x="1117428" y="3998608"/>
          <a:ext cx="10515600" cy="243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194">
                  <a:extLst>
                    <a:ext uri="{9D8B030D-6E8A-4147-A177-3AD203B41FA5}">
                      <a16:colId xmlns:a16="http://schemas.microsoft.com/office/drawing/2014/main" val="4090803345"/>
                    </a:ext>
                  </a:extLst>
                </a:gridCol>
                <a:gridCol w="2805830">
                  <a:extLst>
                    <a:ext uri="{9D8B030D-6E8A-4147-A177-3AD203B41FA5}">
                      <a16:colId xmlns:a16="http://schemas.microsoft.com/office/drawing/2014/main" val="3398645117"/>
                    </a:ext>
                  </a:extLst>
                </a:gridCol>
                <a:gridCol w="1854544">
                  <a:extLst>
                    <a:ext uri="{9D8B030D-6E8A-4147-A177-3AD203B41FA5}">
                      <a16:colId xmlns:a16="http://schemas.microsoft.com/office/drawing/2014/main" val="241765589"/>
                    </a:ext>
                  </a:extLst>
                </a:gridCol>
                <a:gridCol w="2081310">
                  <a:extLst>
                    <a:ext uri="{9D8B030D-6E8A-4147-A177-3AD203B41FA5}">
                      <a16:colId xmlns:a16="http://schemas.microsoft.com/office/drawing/2014/main" val="2586475148"/>
                    </a:ext>
                  </a:extLst>
                </a:gridCol>
                <a:gridCol w="2185722">
                  <a:extLst>
                    <a:ext uri="{9D8B030D-6E8A-4147-A177-3AD203B41FA5}">
                      <a16:colId xmlns:a16="http://schemas.microsoft.com/office/drawing/2014/main" val="3994543143"/>
                    </a:ext>
                  </a:extLst>
                </a:gridCol>
              </a:tblGrid>
              <a:tr h="84493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nsolas" panose="020B0609020204030204" pitchFamily="49" charset="0"/>
                        </a:rPr>
                        <a:t>Node2vec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Downstream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No Pretrain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Random Graph </a:t>
                      </a:r>
                    </a:p>
                    <a:p>
                      <a:r>
                        <a:rPr lang="en-US" b="0" dirty="0"/>
                        <a:t>(Finetune)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Random Graph </a:t>
                      </a:r>
                    </a:p>
                    <a:p>
                      <a:r>
                        <a:rPr lang="en-US" b="0" dirty="0"/>
                        <a:t>(Feature Extractor)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05849"/>
                  </a:ext>
                </a:extLst>
              </a:tr>
              <a:tr h="418329">
                <a:tc rowSpan="2">
                  <a:txBody>
                    <a:bodyPr/>
                    <a:lstStyle/>
                    <a:p>
                      <a:r>
                        <a:rPr lang="en-US" dirty="0"/>
                        <a:t>Reconstruction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Cora (Node Classification)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60672"/>
                  </a:ext>
                </a:extLst>
              </a:tr>
              <a:tr h="3695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 (Link Classification)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20629"/>
                  </a:ext>
                </a:extLst>
              </a:tr>
              <a:tr h="325677">
                <a:tc rowSpan="2"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Cora (Node Classification)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328453"/>
                  </a:ext>
                </a:extLst>
              </a:tr>
              <a:tr h="3419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Movie (Link Classification)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443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98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0377-188C-4A25-84D8-B8E1B5A7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Can help train deeper network</a:t>
            </a:r>
          </a:p>
        </p:txBody>
      </p:sp>
    </p:spTree>
    <p:extLst>
      <p:ext uri="{BB962C8B-B14F-4D97-AF65-F5344CB8AC3E}">
        <p14:creationId xmlns:p14="http://schemas.microsoft.com/office/powerpoint/2010/main" val="232989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0377-188C-4A25-84D8-B8E1B5A7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Contribution of this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F713A2-0F90-44EE-8C5B-A8BB5603D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0414"/>
            <a:ext cx="10563616" cy="433246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Propose three unsupervised pre-training and show that they can benefit down-stream tasks with simple universal features.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Propose a pre-trained based alignment approach to align network embedding on different graphs, and show </a:t>
            </a:r>
            <a:r>
              <a:rPr lang="en-US" dirty="0" err="1">
                <a:latin typeface="Consolas" panose="020B0609020204030204" pitchFamily="49" charset="0"/>
              </a:rPr>
              <a:t>sota</a:t>
            </a:r>
            <a:r>
              <a:rPr lang="en-US" dirty="0">
                <a:latin typeface="Consolas" panose="020B0609020204030204" pitchFamily="49" charset="0"/>
              </a:rPr>
              <a:t> result compared even to useful features.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Show that feature extractor is efficient to current GCN + pretraining setting.</a:t>
            </a:r>
          </a:p>
        </p:txBody>
      </p:sp>
    </p:spTree>
    <p:extLst>
      <p:ext uri="{BB962C8B-B14F-4D97-AF65-F5344CB8AC3E}">
        <p14:creationId xmlns:p14="http://schemas.microsoft.com/office/powerpoint/2010/main" val="2720121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0377-188C-4A25-84D8-B8E1B5A7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Future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F713A2-0F90-44EE-8C5B-A8BB5603D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0414"/>
            <a:ext cx="10563616" cy="433246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How to align representation of different feature domains (image, text, tag, node embedding, </a:t>
            </a:r>
            <a:r>
              <a:rPr lang="en-US" dirty="0" err="1">
                <a:latin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</a:rPr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Design more complicated GNN that can utilize advanced tricks, including self-attention, skip connection, etc.</a:t>
            </a:r>
          </a:p>
        </p:txBody>
      </p:sp>
    </p:spTree>
    <p:extLst>
      <p:ext uri="{BB962C8B-B14F-4D97-AF65-F5344CB8AC3E}">
        <p14:creationId xmlns:p14="http://schemas.microsoft.com/office/powerpoint/2010/main" val="4047610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0377-188C-4A25-84D8-B8E1B5A7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Submission Plan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F713A2-0F90-44EE-8C5B-A8BB5603D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282"/>
            <a:ext cx="10515600" cy="53047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ICLR’19 Workshop: Representation learning on graphs and manifolds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DDL: 3.22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4 pages (article) + 4 pages (ref + appendix)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Goal: 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Finish core experiment (3 pretrain * 10 down-stream)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train deeper? (whether deeper pre-train can enhance performance.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NIPS’19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DDL: 5.18 (last year’s </a:t>
            </a:r>
            <a:r>
              <a:rPr lang="en-US" dirty="0" err="1">
                <a:latin typeface="Consolas" panose="020B0609020204030204" pitchFamily="49" charset="0"/>
              </a:rPr>
              <a:t>ddl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Goal: 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Try different alignment method for node embedding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Try best to add in different feature alignment</a:t>
            </a:r>
          </a:p>
        </p:txBody>
      </p:sp>
    </p:spTree>
    <p:extLst>
      <p:ext uri="{BB962C8B-B14F-4D97-AF65-F5344CB8AC3E}">
        <p14:creationId xmlns:p14="http://schemas.microsoft.com/office/powerpoint/2010/main" val="153312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0377-188C-4A25-84D8-B8E1B5A7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Why Unsupervised Pre-training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73ABF-A5FF-469F-8371-17A899CBB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8238" y="1538868"/>
            <a:ext cx="6984304" cy="208741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Data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Labelled data is limited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unsupervised data is abundant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Regularization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transfer knowledge from a related tasks</a:t>
            </a: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A384D6ED-136E-4ACF-810A-77F763EF7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312" y="3706195"/>
            <a:ext cx="7286157" cy="301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0377-188C-4A25-84D8-B8E1B5A7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How to conduct pre-training in CV and NLP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F713A2-0F90-44EE-8C5B-A8BB5603D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55" y="2052435"/>
            <a:ext cx="7960290" cy="424815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Find Transferable Feature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RGB Pixels for images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Shared word embedding for a given language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Some tricks for multi-lingual texts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Find informative pre-training tasks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Supervised (Image-Net, Machine Translation)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Unsupervised (Language Model, Auto Encoder)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Fit on Downstream Tasks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Feature Extractor (ELMO)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Fine-Tune (BERT)</a:t>
            </a:r>
          </a:p>
          <a:p>
            <a:pPr lvl="1"/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1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910D57-014E-4BED-845F-D02F31869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083" y="3098620"/>
            <a:ext cx="4103317" cy="5151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Feature Extractor (ELMO)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E6C4FA-EF51-4DA6-A9DF-225134C08898}"/>
              </a:ext>
            </a:extLst>
          </p:cNvPr>
          <p:cNvSpPr txBox="1">
            <a:spLocks/>
          </p:cNvSpPr>
          <p:nvPr/>
        </p:nvSpPr>
        <p:spPr>
          <a:xfrm>
            <a:off x="6558464" y="3098620"/>
            <a:ext cx="3686781" cy="219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Consolas" panose="020B0609020204030204" pitchFamily="49" charset="0"/>
              </a:rPr>
              <a:t>Fine-Tune (BERT)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EADF2-56CD-431D-B1AD-C84FA3439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65"/>
          <a:stretch/>
        </p:blipFill>
        <p:spPr>
          <a:xfrm>
            <a:off x="1586629" y="100208"/>
            <a:ext cx="8185759" cy="28152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98E422-5C48-4925-8568-BF5EAC26C612}"/>
              </a:ext>
            </a:extLst>
          </p:cNvPr>
          <p:cNvCxnSpPr/>
          <p:nvPr/>
        </p:nvCxnSpPr>
        <p:spPr>
          <a:xfrm>
            <a:off x="-100208" y="2843409"/>
            <a:ext cx="12494712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8D37FFE-2852-4BDE-8630-9E00B5EAB88C}"/>
              </a:ext>
            </a:extLst>
          </p:cNvPr>
          <p:cNvSpPr txBox="1"/>
          <p:nvPr/>
        </p:nvSpPr>
        <p:spPr>
          <a:xfrm>
            <a:off x="212942" y="2401865"/>
            <a:ext cx="27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(Pre-train Stage)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CDDAC2-43F2-44EA-AD92-BF3C18A4D3D6}"/>
              </a:ext>
            </a:extLst>
          </p:cNvPr>
          <p:cNvSpPr txBox="1"/>
          <p:nvPr/>
        </p:nvSpPr>
        <p:spPr>
          <a:xfrm>
            <a:off x="212942" y="2951439"/>
            <a:ext cx="27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(Adapt Stage)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883C47-66D4-4473-AD56-A68EBC80CA7E}"/>
              </a:ext>
            </a:extLst>
          </p:cNvPr>
          <p:cNvCxnSpPr>
            <a:cxnSpLocks/>
          </p:cNvCxnSpPr>
          <p:nvPr/>
        </p:nvCxnSpPr>
        <p:spPr>
          <a:xfrm>
            <a:off x="5832877" y="2993908"/>
            <a:ext cx="85194" cy="3699882"/>
          </a:xfrm>
          <a:prstGeom prst="line">
            <a:avLst/>
          </a:prstGeom>
          <a:ln w="381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20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910D57-014E-4BED-845F-D02F31869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083" y="3098620"/>
            <a:ext cx="4103317" cy="5151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Feature Extractor (ELMO)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E6C4FA-EF51-4DA6-A9DF-225134C08898}"/>
              </a:ext>
            </a:extLst>
          </p:cNvPr>
          <p:cNvSpPr txBox="1">
            <a:spLocks/>
          </p:cNvSpPr>
          <p:nvPr/>
        </p:nvSpPr>
        <p:spPr>
          <a:xfrm>
            <a:off x="6558464" y="3098620"/>
            <a:ext cx="3686781" cy="219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Consolas" panose="020B0609020204030204" pitchFamily="49" charset="0"/>
              </a:rPr>
              <a:t>Fine-Tune (BERT)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EADF2-56CD-431D-B1AD-C84FA3439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65"/>
          <a:stretch/>
        </p:blipFill>
        <p:spPr>
          <a:xfrm>
            <a:off x="1586629" y="100208"/>
            <a:ext cx="8185759" cy="28152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98E422-5C48-4925-8568-BF5EAC26C612}"/>
              </a:ext>
            </a:extLst>
          </p:cNvPr>
          <p:cNvCxnSpPr/>
          <p:nvPr/>
        </p:nvCxnSpPr>
        <p:spPr>
          <a:xfrm>
            <a:off x="-100208" y="2843409"/>
            <a:ext cx="12494712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8D37FFE-2852-4BDE-8630-9E00B5EAB88C}"/>
              </a:ext>
            </a:extLst>
          </p:cNvPr>
          <p:cNvSpPr txBox="1"/>
          <p:nvPr/>
        </p:nvSpPr>
        <p:spPr>
          <a:xfrm>
            <a:off x="212942" y="2401865"/>
            <a:ext cx="27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(Pre-train Stage)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CDDAC2-43F2-44EA-AD92-BF3C18A4D3D6}"/>
              </a:ext>
            </a:extLst>
          </p:cNvPr>
          <p:cNvSpPr txBox="1"/>
          <p:nvPr/>
        </p:nvSpPr>
        <p:spPr>
          <a:xfrm>
            <a:off x="212942" y="2951439"/>
            <a:ext cx="27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(Adapt Stage)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883C47-66D4-4473-AD56-A68EBC80CA7E}"/>
              </a:ext>
            </a:extLst>
          </p:cNvPr>
          <p:cNvCxnSpPr>
            <a:cxnSpLocks/>
          </p:cNvCxnSpPr>
          <p:nvPr/>
        </p:nvCxnSpPr>
        <p:spPr>
          <a:xfrm>
            <a:off x="5879206" y="2987645"/>
            <a:ext cx="85194" cy="3699882"/>
          </a:xfrm>
          <a:prstGeom prst="line">
            <a:avLst/>
          </a:prstGeom>
          <a:ln w="381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A7A61E0-98F8-4BC7-B617-40799A2BE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42" y="3362450"/>
            <a:ext cx="5260640" cy="34720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E9122E5-9501-4E84-8CDB-517EE3C6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593" y="3813001"/>
            <a:ext cx="6178887" cy="248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9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0377-188C-4A25-84D8-B8E1B5A7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A special Case: Multilingual Embeddings</a:t>
            </a:r>
            <a:endParaRPr lang="en-US" sz="32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07BF52-B6EC-4891-AFFC-32AE97086A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024"/>
          <a:stretch/>
        </p:blipFill>
        <p:spPr>
          <a:xfrm>
            <a:off x="7482211" y="1683256"/>
            <a:ext cx="4368455" cy="1544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151D12-085F-44B4-A970-750897A6CA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8"/>
          <a:stretch/>
        </p:blipFill>
        <p:spPr>
          <a:xfrm>
            <a:off x="481692" y="2160217"/>
            <a:ext cx="6813192" cy="62160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BF7D0C-1273-4DFE-9E00-9C250EEB5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214" y="1589234"/>
            <a:ext cx="7257865" cy="5151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With Parallel Data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B106752-C099-4972-9C5C-0C3A0F00EBF5}"/>
              </a:ext>
            </a:extLst>
          </p:cNvPr>
          <p:cNvSpPr txBox="1">
            <a:spLocks/>
          </p:cNvSpPr>
          <p:nvPr/>
        </p:nvSpPr>
        <p:spPr>
          <a:xfrm>
            <a:off x="721213" y="3029721"/>
            <a:ext cx="7257865" cy="51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Consolas" panose="020B0609020204030204" pitchFamily="49" charset="0"/>
              </a:rPr>
              <a:t>Without Parallel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C14C9-7E7D-4C4C-BED4-81358D450F21}"/>
              </a:ext>
            </a:extLst>
          </p:cNvPr>
          <p:cNvSpPr txBox="1"/>
          <p:nvPr/>
        </p:nvSpPr>
        <p:spPr>
          <a:xfrm>
            <a:off x="955187" y="3424851"/>
            <a:ext cx="105156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arenR"/>
            </a:pPr>
            <a:endParaRPr lang="en-US" sz="2000" dirty="0">
              <a:latin typeface="Consolas" panose="020B0609020204030204" pitchFamily="49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sz="2000" dirty="0">
                <a:latin typeface="Consolas" panose="020B0609020204030204" pitchFamily="49" charset="0"/>
              </a:rPr>
              <a:t>Unsupervised approach (ICLR’18 Word Translation Without Parallel Data)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Consolas" panose="020B0609020204030204" pitchFamily="49" charset="0"/>
              </a:rPr>
              <a:t>A discriminator to predict which language a given vector belongs to (X or Y)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Consolas" panose="020B0609020204030204" pitchFamily="49" charset="0"/>
              </a:rPr>
              <a:t>Training the linear transformation W so that the discriminator is unable to accurately predict.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Consolas" panose="020B0609020204030204" pitchFamily="49" charset="0"/>
              </a:rPr>
              <a:t>Refine by further minimizing distance on frequent word pairs.</a:t>
            </a:r>
          </a:p>
          <a:p>
            <a:pPr marL="800100" lvl="1" indent="-342900">
              <a:buFont typeface="+mj-lt"/>
              <a:buAutoNum type="arabicParenR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romanLcPeriod"/>
            </a:pPr>
            <a:r>
              <a:rPr lang="en-US" dirty="0">
                <a:latin typeface="Consolas" panose="020B0609020204030204" pitchFamily="49" charset="0"/>
              </a:rPr>
              <a:t> Pre-training approach (Cross-lingual Language Model Pretraining)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Consolas" panose="020B0609020204030204" pitchFamily="49" charset="0"/>
              </a:rPr>
              <a:t>Use pre-train tasks to learn such transformation.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Consolas" panose="020B0609020204030204" pitchFamily="49" charset="0"/>
              </a:rPr>
              <a:t>Share the pre-trained model, diff on transformation layer.</a:t>
            </a:r>
          </a:p>
        </p:txBody>
      </p:sp>
    </p:spTree>
    <p:extLst>
      <p:ext uri="{BB962C8B-B14F-4D97-AF65-F5344CB8AC3E}">
        <p14:creationId xmlns:p14="http://schemas.microsoft.com/office/powerpoint/2010/main" val="163825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0377-188C-4A25-84D8-B8E1B5A7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Pre-training for GNN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F713A2-0F90-44EE-8C5B-A8BB5603D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488" y="1690688"/>
            <a:ext cx="10563616" cy="50107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Find Transferable Feature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Current datasets normally have ad-hoc features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Proper unsupervised features: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Degree, Local Cluster </a:t>
            </a:r>
            <a:r>
              <a:rPr lang="en-US" dirty="0" err="1">
                <a:latin typeface="Consolas" panose="020B0609020204030204" pitchFamily="49" charset="0"/>
              </a:rPr>
              <a:t>coefficience</a:t>
            </a:r>
            <a:r>
              <a:rPr lang="en-US" dirty="0">
                <a:latin typeface="Consolas" panose="020B0609020204030204" pitchFamily="49" charset="0"/>
              </a:rPr>
              <a:t>, graph kernel, </a:t>
            </a:r>
            <a:r>
              <a:rPr lang="en-US" dirty="0" err="1">
                <a:latin typeface="Consolas" panose="020B0609020204030204" pitchFamily="49" charset="0"/>
              </a:rPr>
              <a:t>etc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</a:rPr>
              <a:t>Node Embedding (Naturally Transudative. Whether can we </a:t>
            </a:r>
            <a:r>
              <a:rPr lang="en-US" b="1" i="1" u="sng" dirty="0">
                <a:latin typeface="Consolas" panose="020B0609020204030204" pitchFamily="49" charset="0"/>
              </a:rPr>
              <a:t>align</a:t>
            </a:r>
            <a:r>
              <a:rPr lang="en-US" dirty="0">
                <a:latin typeface="Consolas" panose="020B0609020204030204" pitchFamily="49" charset="0"/>
              </a:rPr>
              <a:t>?)</a:t>
            </a: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Ad-hoc features (Future work, challenging)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Whether can we align them to get universal representation too?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CA0F5-93AA-4289-8986-27B81C0FA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9155">
            <a:off x="449176" y="3550542"/>
            <a:ext cx="5189103" cy="207451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A95F8A-01F2-4277-A548-36AB3D11138D}"/>
              </a:ext>
            </a:extLst>
          </p:cNvPr>
          <p:cNvCxnSpPr>
            <a:cxnSpLocks/>
          </p:cNvCxnSpPr>
          <p:nvPr/>
        </p:nvCxnSpPr>
        <p:spPr>
          <a:xfrm>
            <a:off x="5615575" y="3653035"/>
            <a:ext cx="45408" cy="1972024"/>
          </a:xfrm>
          <a:prstGeom prst="line">
            <a:avLst/>
          </a:prstGeom>
          <a:ln w="381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E6A2C87-B626-494A-ADCE-A2D4FEFF1C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1" b="2382"/>
          <a:stretch/>
        </p:blipFill>
        <p:spPr>
          <a:xfrm rot="198656">
            <a:off x="5740918" y="3479526"/>
            <a:ext cx="4956821" cy="226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3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0377-188C-4A25-84D8-B8E1B5A7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Pre-training for GNN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F713A2-0F90-44EE-8C5B-A8BB5603D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0414"/>
            <a:ext cx="10563616" cy="376439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latin typeface="Consolas" panose="020B0609020204030204" pitchFamily="49" charset="0"/>
              </a:rPr>
              <a:t>Find informative pre-training tasks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Local Structure: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Graph Reconstruction (Masked Link Prediction)</a:t>
            </a: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Global Structure: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Ranking Estimation of Closeness, PageRank, Degree</a:t>
            </a: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Graph-level Structure: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Graph Edit Distance</a:t>
            </a:r>
          </a:p>
        </p:txBody>
      </p:sp>
    </p:spTree>
    <p:extLst>
      <p:ext uri="{BB962C8B-B14F-4D97-AF65-F5344CB8AC3E}">
        <p14:creationId xmlns:p14="http://schemas.microsoft.com/office/powerpoint/2010/main" val="322386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0377-188C-4A25-84D8-B8E1B5A7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Pre-training for GNN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F713A2-0F90-44EE-8C5B-A8BB5603D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878" y="1559164"/>
            <a:ext cx="9690448" cy="28750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latin typeface="Consolas" panose="020B0609020204030204" pitchFamily="49" charset="0"/>
              </a:rPr>
              <a:t>Fit on Downstream Tasks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Have tried both fine-tuning and feature extractor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Change to extreme scares setting (5% train; 5% valid; 90% test)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For degree, fine-tune can enhance about 3-4%, while feature extractor can enhance 10-14%.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31DF6C-3ECE-46A2-9AD4-6DB6450AC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059030"/>
              </p:ext>
            </p:extLst>
          </p:nvPr>
        </p:nvGraphicFramePr>
        <p:xfrm>
          <a:off x="528704" y="3303413"/>
          <a:ext cx="10515600" cy="3263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194">
                  <a:extLst>
                    <a:ext uri="{9D8B030D-6E8A-4147-A177-3AD203B41FA5}">
                      <a16:colId xmlns:a16="http://schemas.microsoft.com/office/drawing/2014/main" val="4090803345"/>
                    </a:ext>
                  </a:extLst>
                </a:gridCol>
                <a:gridCol w="2805830">
                  <a:extLst>
                    <a:ext uri="{9D8B030D-6E8A-4147-A177-3AD203B41FA5}">
                      <a16:colId xmlns:a16="http://schemas.microsoft.com/office/drawing/2014/main" val="3398645117"/>
                    </a:ext>
                  </a:extLst>
                </a:gridCol>
                <a:gridCol w="1854544">
                  <a:extLst>
                    <a:ext uri="{9D8B030D-6E8A-4147-A177-3AD203B41FA5}">
                      <a16:colId xmlns:a16="http://schemas.microsoft.com/office/drawing/2014/main" val="241765589"/>
                    </a:ext>
                  </a:extLst>
                </a:gridCol>
                <a:gridCol w="2081310">
                  <a:extLst>
                    <a:ext uri="{9D8B030D-6E8A-4147-A177-3AD203B41FA5}">
                      <a16:colId xmlns:a16="http://schemas.microsoft.com/office/drawing/2014/main" val="2586475148"/>
                    </a:ext>
                  </a:extLst>
                </a:gridCol>
                <a:gridCol w="2185722">
                  <a:extLst>
                    <a:ext uri="{9D8B030D-6E8A-4147-A177-3AD203B41FA5}">
                      <a16:colId xmlns:a16="http://schemas.microsoft.com/office/drawing/2014/main" val="3994543143"/>
                    </a:ext>
                  </a:extLst>
                </a:gridCol>
              </a:tblGrid>
              <a:tr h="84493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nsolas" panose="020B0609020204030204" pitchFamily="49" charset="0"/>
                        </a:rPr>
                        <a:t>Degree Feature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Downstream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No Pretrain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Random Graph </a:t>
                      </a:r>
                    </a:p>
                    <a:p>
                      <a:r>
                        <a:rPr lang="en-US" b="0" dirty="0"/>
                        <a:t>(Finetune)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Random Graph </a:t>
                      </a:r>
                    </a:p>
                    <a:p>
                      <a:r>
                        <a:rPr lang="en-US" b="0" dirty="0"/>
                        <a:t>(Feature Extractor)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05849"/>
                  </a:ext>
                </a:extLst>
              </a:tr>
              <a:tr h="418329">
                <a:tc rowSpan="2">
                  <a:txBody>
                    <a:bodyPr/>
                    <a:lstStyle/>
                    <a:p>
                      <a:r>
                        <a:rPr lang="en-US" dirty="0"/>
                        <a:t>Reconstruction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Cora (Node Classification)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0.565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0.590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0.639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60672"/>
                  </a:ext>
                </a:extLst>
              </a:tr>
              <a:tr h="3695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 (Link Classification)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0.535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0.587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0.603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20629"/>
                  </a:ext>
                </a:extLst>
              </a:tr>
              <a:tr h="325677">
                <a:tc rowSpan="2"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Cora (Node Classification)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0.565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0.571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(0.007)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0.586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(0.008)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328453"/>
                  </a:ext>
                </a:extLst>
              </a:tr>
              <a:tr h="3419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Movie (Link Classification)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0.535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0.576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(0.006)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0.593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(0.009)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443633"/>
                  </a:ext>
                </a:extLst>
              </a:tr>
              <a:tr h="408349">
                <a:tc rowSpan="2">
                  <a:txBody>
                    <a:bodyPr/>
                    <a:lstStyle/>
                    <a:p>
                      <a:r>
                        <a:rPr lang="en-US" dirty="0"/>
                        <a:t>Rec +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Cora (Node Classification)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0.565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0.588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0.632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(0.013)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951383"/>
                  </a:ext>
                </a:extLst>
              </a:tr>
              <a:tr h="42149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Movie (Link Classification)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0.535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0.591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0.609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198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96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4149</TotalTime>
  <Words>787</Words>
  <Application>Microsoft Office PowerPoint</Application>
  <PresentationFormat>Widescreen</PresentationFormat>
  <Paragraphs>153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Unsupervised Pre-training of Graph Neural Networks</vt:lpstr>
      <vt:lpstr>Why Unsupervised Pre-training</vt:lpstr>
      <vt:lpstr>How to conduct pre-training in CV and NLP</vt:lpstr>
      <vt:lpstr>PowerPoint Presentation</vt:lpstr>
      <vt:lpstr>PowerPoint Presentation</vt:lpstr>
      <vt:lpstr>A special Case: Multilingual Embeddings</vt:lpstr>
      <vt:lpstr>Pre-training for GNN</vt:lpstr>
      <vt:lpstr>Pre-training for GNN</vt:lpstr>
      <vt:lpstr>Pre-training for GNN</vt:lpstr>
      <vt:lpstr>Pre-training for GNN</vt:lpstr>
      <vt:lpstr>Can help train deeper network</vt:lpstr>
      <vt:lpstr>Contribution of this work</vt:lpstr>
      <vt:lpstr>Future work</vt:lpstr>
      <vt:lpstr>Submission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Pre-training of Graph Neural Networks</dc:title>
  <dc:creator>ziniu hu</dc:creator>
  <cp:lastModifiedBy>ziniu hu</cp:lastModifiedBy>
  <cp:revision>40</cp:revision>
  <dcterms:created xsi:type="dcterms:W3CDTF">2019-02-06T20:09:09Z</dcterms:created>
  <dcterms:modified xsi:type="dcterms:W3CDTF">2019-02-20T20:58:26Z</dcterms:modified>
</cp:coreProperties>
</file>