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3" r:id="rId3"/>
    <p:sldId id="274" r:id="rId4"/>
    <p:sldId id="275" r:id="rId5"/>
    <p:sldId id="276" r:id="rId6"/>
    <p:sldId id="277" r:id="rId7"/>
    <p:sldId id="278" r:id="rId8"/>
    <p:sldId id="283" r:id="rId9"/>
    <p:sldId id="284" r:id="rId10"/>
    <p:sldId id="282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F1127-3DB4-48BF-903F-DBB69E26CA03}" v="22" dt="2019-02-14T00:00:23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niu hu" userId="100bde8072b5a01a" providerId="LiveId" clId="{BBAF1127-3DB4-48BF-903F-DBB69E26CA03}"/>
    <pc:docChg chg="modSld">
      <pc:chgData name="ziniu hu" userId="100bde8072b5a01a" providerId="LiveId" clId="{BBAF1127-3DB4-48BF-903F-DBB69E26CA03}" dt="2019-02-14T00:00:23.657" v="106"/>
      <pc:docMkLst>
        <pc:docMk/>
      </pc:docMkLst>
      <pc:sldChg chg="addSp delSp">
        <pc:chgData name="ziniu hu" userId="100bde8072b5a01a" providerId="LiveId" clId="{BBAF1127-3DB4-48BF-903F-DBB69E26CA03}" dt="2019-02-13T21:48:03.582" v="105"/>
        <pc:sldMkLst>
          <pc:docMk/>
          <pc:sldMk cId="4108321998" sldId="277"/>
        </pc:sldMkLst>
        <pc:inkChg chg="add del">
          <ac:chgData name="ziniu hu" userId="100bde8072b5a01a" providerId="LiveId" clId="{BBAF1127-3DB4-48BF-903F-DBB69E26CA03}" dt="2019-02-13T21:06:10.401" v="5"/>
          <ac:inkMkLst>
            <pc:docMk/>
            <pc:sldMk cId="4108321998" sldId="277"/>
            <ac:inkMk id="5" creationId="{2994A1C0-66C4-469F-9B2F-FB107BAF0FE1}"/>
          </ac:inkMkLst>
        </pc:inkChg>
        <pc:inkChg chg="add del">
          <ac:chgData name="ziniu hu" userId="100bde8072b5a01a" providerId="LiveId" clId="{BBAF1127-3DB4-48BF-903F-DBB69E26CA03}" dt="2019-02-13T21:06:10.401" v="5"/>
          <ac:inkMkLst>
            <pc:docMk/>
            <pc:sldMk cId="4108321998" sldId="277"/>
            <ac:inkMk id="7" creationId="{52921D92-9BD2-43CF-BCCB-0C6B744D9C86}"/>
          </ac:inkMkLst>
        </pc:inkChg>
        <pc:inkChg chg="add del">
          <ac:chgData name="ziniu hu" userId="100bde8072b5a01a" providerId="LiveId" clId="{BBAF1127-3DB4-48BF-903F-DBB69E26CA03}" dt="2019-02-13T21:06:10.401" v="5"/>
          <ac:inkMkLst>
            <pc:docMk/>
            <pc:sldMk cId="4108321998" sldId="277"/>
            <ac:inkMk id="8" creationId="{1E89E0EC-2B29-4910-93DA-C9656475B3EE}"/>
          </ac:inkMkLst>
        </pc:inkChg>
        <pc:inkChg chg="add del">
          <ac:chgData name="ziniu hu" userId="100bde8072b5a01a" providerId="LiveId" clId="{BBAF1127-3DB4-48BF-903F-DBB69E26CA03}" dt="2019-02-13T21:06:10.401" v="5"/>
          <ac:inkMkLst>
            <pc:docMk/>
            <pc:sldMk cId="4108321998" sldId="277"/>
            <ac:inkMk id="9" creationId="{9D177798-0DAB-46F5-A6A4-14CE4102452C}"/>
          </ac:inkMkLst>
        </pc:inkChg>
        <pc:inkChg chg="add del">
          <ac:chgData name="ziniu hu" userId="100bde8072b5a01a" providerId="LiveId" clId="{BBAF1127-3DB4-48BF-903F-DBB69E26CA03}" dt="2019-02-13T21:06:10.401" v="5"/>
          <ac:inkMkLst>
            <pc:docMk/>
            <pc:sldMk cId="4108321998" sldId="277"/>
            <ac:inkMk id="10" creationId="{3E5F0907-6013-4ECC-A9DC-6E70FD930A71}"/>
          </ac:inkMkLst>
        </pc:inkChg>
        <pc:inkChg chg="add del">
          <ac:chgData name="ziniu hu" userId="100bde8072b5a01a" providerId="LiveId" clId="{BBAF1127-3DB4-48BF-903F-DBB69E26CA03}" dt="2019-02-13T21:06:16.375" v="7"/>
          <ac:inkMkLst>
            <pc:docMk/>
            <pc:sldMk cId="4108321998" sldId="277"/>
            <ac:inkMk id="11" creationId="{3459A178-9038-42A0-BB9A-614FDC78E6C0}"/>
          </ac:inkMkLst>
        </pc:inkChg>
        <pc:inkChg chg="add del">
          <ac:chgData name="ziniu hu" userId="100bde8072b5a01a" providerId="LiveId" clId="{BBAF1127-3DB4-48BF-903F-DBB69E26CA03}" dt="2019-02-13T21:06:16.375" v="7"/>
          <ac:inkMkLst>
            <pc:docMk/>
            <pc:sldMk cId="4108321998" sldId="277"/>
            <ac:inkMk id="12" creationId="{CAF25BC8-1E0D-45F1-AEE6-E19F3ADECC9B}"/>
          </ac:inkMkLst>
        </pc:inkChg>
        <pc:inkChg chg="add">
          <ac:chgData name="ziniu hu" userId="100bde8072b5a01a" providerId="LiveId" clId="{BBAF1127-3DB4-48BF-903F-DBB69E26CA03}" dt="2019-02-13T21:06:16.375" v="7"/>
          <ac:inkMkLst>
            <pc:docMk/>
            <pc:sldMk cId="4108321998" sldId="277"/>
            <ac:inkMk id="13" creationId="{3E227282-AE6E-436E-8490-F997E9B4580E}"/>
          </ac:inkMkLst>
        </pc:inkChg>
        <pc:inkChg chg="add">
          <ac:chgData name="ziniu hu" userId="100bde8072b5a01a" providerId="LiveId" clId="{BBAF1127-3DB4-48BF-903F-DBB69E26CA03}" dt="2019-02-13T21:48:03.582" v="105"/>
          <ac:inkMkLst>
            <pc:docMk/>
            <pc:sldMk cId="4108321998" sldId="277"/>
            <ac:inkMk id="14" creationId="{13F97362-1F8E-4FFE-B97C-4A30AE27C5E2}"/>
          </ac:inkMkLst>
        </pc:inkChg>
      </pc:sldChg>
      <pc:sldChg chg="addSp delSp">
        <pc:chgData name="ziniu hu" userId="100bde8072b5a01a" providerId="LiveId" clId="{BBAF1127-3DB4-48BF-903F-DBB69E26CA03}" dt="2019-02-14T00:00:23.657" v="106"/>
        <pc:sldMkLst>
          <pc:docMk/>
          <pc:sldMk cId="2995271080" sldId="284"/>
        </pc:sldMkLst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2" creationId="{820FB430-952F-4973-BA2F-5EB39040BDF2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3" creationId="{59727C9A-276E-4AEF-A0AA-BF9AD163B099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5" creationId="{2536FD0E-B447-4A9C-8870-EA29C6A402F6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7" creationId="{9AE20061-82E5-42BE-AB97-6660EB765019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8" creationId="{D8026BA3-7CA5-4585-B7F6-5B4383360E02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9" creationId="{7FE33CBB-B749-4B86-B1F3-B120B3943460}"/>
          </ac:inkMkLst>
        </pc:inkChg>
        <pc:inkChg chg="add">
          <ac:chgData name="ziniu hu" userId="100bde8072b5a01a" providerId="LiveId" clId="{BBAF1127-3DB4-48BF-903F-DBB69E26CA03}" dt="2019-02-13T21:08:51.004" v="14" actId="9405"/>
          <ac:inkMkLst>
            <pc:docMk/>
            <pc:sldMk cId="2995271080" sldId="284"/>
            <ac:inkMk id="10" creationId="{22D3B730-D1CF-4269-8943-E6666E7F9880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1" creationId="{EBB5D724-956A-4C87-8ED2-64E3268BFB7F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2" creationId="{A0F4C7F5-883A-450F-AF0A-48F5D1527A25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3" creationId="{FBD74EFF-AF58-49F2-B0F2-CAB91EE073B4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4" creationId="{05E0998B-B164-498D-AD5B-4EA76FDEC136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5" creationId="{FA6012FF-D994-4DB2-A553-231F82064B19}"/>
          </ac:inkMkLst>
        </pc:inkChg>
        <pc:inkChg chg="add del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6" creationId="{B78F75CD-7D53-4F04-AA08-745A4D08AA5E}"/>
          </ac:inkMkLst>
        </pc:inkChg>
        <pc:inkChg chg="add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7" creationId="{67204F83-7465-40A4-B499-707495F25345}"/>
          </ac:inkMkLst>
        </pc:inkChg>
        <pc:inkChg chg="add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8" creationId="{ACA73EB1-BC7B-4FA5-B37B-72B700329F54}"/>
          </ac:inkMkLst>
        </pc:inkChg>
        <pc:inkChg chg="add">
          <ac:chgData name="ziniu hu" userId="100bde8072b5a01a" providerId="LiveId" clId="{BBAF1127-3DB4-48BF-903F-DBB69E26CA03}" dt="2019-02-13T21:08:54.177" v="21"/>
          <ac:inkMkLst>
            <pc:docMk/>
            <pc:sldMk cId="2995271080" sldId="284"/>
            <ac:inkMk id="19" creationId="{9C60524A-2042-444C-B590-F42002397A39}"/>
          </ac:inkMkLst>
        </pc:inkChg>
        <pc:inkChg chg="add del">
          <ac:chgData name="ziniu hu" userId="100bde8072b5a01a" providerId="LiveId" clId="{BBAF1127-3DB4-48BF-903F-DBB69E26CA03}" dt="2019-02-13T21:08:56.695" v="28"/>
          <ac:inkMkLst>
            <pc:docMk/>
            <pc:sldMk cId="2995271080" sldId="284"/>
            <ac:inkMk id="20" creationId="{A191B205-1923-43A0-96F3-C7FB8AD4DB84}"/>
          </ac:inkMkLst>
        </pc:inkChg>
        <pc:inkChg chg="add del">
          <ac:chgData name="ziniu hu" userId="100bde8072b5a01a" providerId="LiveId" clId="{BBAF1127-3DB4-48BF-903F-DBB69E26CA03}" dt="2019-02-13T21:08:56.695" v="28"/>
          <ac:inkMkLst>
            <pc:docMk/>
            <pc:sldMk cId="2995271080" sldId="284"/>
            <ac:inkMk id="21" creationId="{6F33D47E-BFFF-444F-8B72-0B0CAEC433C5}"/>
          </ac:inkMkLst>
        </pc:inkChg>
        <pc:inkChg chg="add del">
          <ac:chgData name="ziniu hu" userId="100bde8072b5a01a" providerId="LiveId" clId="{BBAF1127-3DB4-48BF-903F-DBB69E26CA03}" dt="2019-02-13T21:08:56.695" v="28"/>
          <ac:inkMkLst>
            <pc:docMk/>
            <pc:sldMk cId="2995271080" sldId="284"/>
            <ac:inkMk id="22" creationId="{8A87DB09-1363-4F58-AB79-C69BF197AD13}"/>
          </ac:inkMkLst>
        </pc:inkChg>
        <pc:inkChg chg="add del">
          <ac:chgData name="ziniu hu" userId="100bde8072b5a01a" providerId="LiveId" clId="{BBAF1127-3DB4-48BF-903F-DBB69E26CA03}" dt="2019-02-13T21:08:56.695" v="28"/>
          <ac:inkMkLst>
            <pc:docMk/>
            <pc:sldMk cId="2995271080" sldId="284"/>
            <ac:inkMk id="23" creationId="{94C1E39D-83BE-497A-842D-5F1093F3866F}"/>
          </ac:inkMkLst>
        </pc:inkChg>
        <pc:inkChg chg="add del">
          <ac:chgData name="ziniu hu" userId="100bde8072b5a01a" providerId="LiveId" clId="{BBAF1127-3DB4-48BF-903F-DBB69E26CA03}" dt="2019-02-13T21:08:56.695" v="28"/>
          <ac:inkMkLst>
            <pc:docMk/>
            <pc:sldMk cId="2995271080" sldId="284"/>
            <ac:inkMk id="24" creationId="{3EA3840D-ED74-4BDD-AB69-206A9209FF1E}"/>
          </ac:inkMkLst>
        </pc:inkChg>
        <pc:inkChg chg="add del">
          <ac:chgData name="ziniu hu" userId="100bde8072b5a01a" providerId="LiveId" clId="{BBAF1127-3DB4-48BF-903F-DBB69E26CA03}" dt="2019-02-13T21:08:56.695" v="28"/>
          <ac:inkMkLst>
            <pc:docMk/>
            <pc:sldMk cId="2995271080" sldId="284"/>
            <ac:inkMk id="25" creationId="{D34A2B4A-A558-410C-919A-18B81037A10F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26" creationId="{A69BA657-E418-4168-B4AA-F631FC3A8997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27" creationId="{83C16DB7-459E-45AA-A93E-406447FD4F28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28" creationId="{B70BCFC5-6171-4F65-B4A7-1F809F3E335E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29" creationId="{44EEFA62-3DF1-4965-832D-0A9EC9FC4295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0" creationId="{43C3E588-AE3F-47EF-BBE7-8A2607F15A7B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1" creationId="{B4CA1120-4AAA-4F4A-A83C-016113C20E8B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2" creationId="{62E73CAB-1C82-4BE8-9E1E-A5F87FB3B851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3" creationId="{D8B56A45-25B1-48ED-879B-7601069B3EBE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4" creationId="{FCB14261-3248-4F16-971F-5E98E426D40E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5" creationId="{F7EDE912-F6E5-4415-9DC9-5D469E73AEE1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6" creationId="{2547FEE8-903F-492C-B089-9EBB77027509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7" creationId="{D3ADD0B4-B188-423C-A4DD-6F20210374D5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8" creationId="{5C567E73-4E1F-4509-AB43-FE60376F6A3A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39" creationId="{B79D2B57-6C4C-4D9F-8FD1-28DE794A71D1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40" creationId="{657E813E-0ECB-4A2E-872A-61BCCBACD24D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41" creationId="{F7332AFF-0C05-4AF2-A86C-CC993240F8F7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42" creationId="{60AE92E4-C66E-4B36-85B6-DAACDCF078B9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43" creationId="{8822E1ED-BEE7-4F24-8672-52A1CA41B06D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44" creationId="{0FF59CB4-26F5-4E3F-BC51-A340B123B2EB}"/>
          </ac:inkMkLst>
        </pc:inkChg>
        <pc:inkChg chg="add del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45" creationId="{074A1BE3-1F23-4DD9-A7F7-0262AE5ADADC}"/>
          </ac:inkMkLst>
        </pc:inkChg>
        <pc:inkChg chg="add">
          <ac:chgData name="ziniu hu" userId="100bde8072b5a01a" providerId="LiveId" clId="{BBAF1127-3DB4-48BF-903F-DBB69E26CA03}" dt="2019-02-13T21:09:03.310" v="45"/>
          <ac:inkMkLst>
            <pc:docMk/>
            <pc:sldMk cId="2995271080" sldId="284"/>
            <ac:inkMk id="46" creationId="{D0BF5058-0CA7-4605-95AA-89B05227AED0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47" creationId="{DE80A338-748C-41C4-9E07-F24BB9993459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48" creationId="{D6EBB7E4-259B-4994-897A-E4EC3F44D143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49" creationId="{1218DC76-5783-43CB-AF2E-E1B96C1126BE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50" creationId="{126C921A-8E74-4515-9470-47C3EF90EB65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51" creationId="{CFDDF184-C7D9-4A6A-BD20-BDE2386AAFFD}"/>
          </ac:inkMkLst>
        </pc:inkChg>
        <pc:inkChg chg="add del">
          <ac:chgData name="ziniu hu" userId="100bde8072b5a01a" providerId="LiveId" clId="{BBAF1127-3DB4-48BF-903F-DBB69E26CA03}" dt="2019-02-13T21:09:07.969" v="52"/>
          <ac:inkMkLst>
            <pc:docMk/>
            <pc:sldMk cId="2995271080" sldId="284"/>
            <ac:inkMk id="52" creationId="{871D2B58-F4B7-4FD9-9256-F1B3B449B12E}"/>
          </ac:inkMkLst>
        </pc:inkChg>
        <pc:inkChg chg="add del">
          <ac:chgData name="ziniu hu" userId="100bde8072b5a01a" providerId="LiveId" clId="{BBAF1127-3DB4-48BF-903F-DBB69E26CA03}" dt="2019-02-13T21:09:47.871" v="90"/>
          <ac:inkMkLst>
            <pc:docMk/>
            <pc:sldMk cId="2995271080" sldId="284"/>
            <ac:inkMk id="53" creationId="{9C07D1BF-80CE-47FE-A7FD-F26A7F757AEF}"/>
          </ac:inkMkLst>
        </pc:inkChg>
        <pc:inkChg chg="add del">
          <ac:chgData name="ziniu hu" userId="100bde8072b5a01a" providerId="LiveId" clId="{BBAF1127-3DB4-48BF-903F-DBB69E26CA03}" dt="2019-02-13T21:09:10.482" v="55"/>
          <ac:inkMkLst>
            <pc:docMk/>
            <pc:sldMk cId="2995271080" sldId="284"/>
            <ac:inkMk id="54" creationId="{9B21D351-F3E5-405B-9F0C-0EDCF6B04EAD}"/>
          </ac:inkMkLst>
        </pc:inkChg>
        <pc:inkChg chg="add del">
          <ac:chgData name="ziniu hu" userId="100bde8072b5a01a" providerId="LiveId" clId="{BBAF1127-3DB4-48BF-903F-DBB69E26CA03}" dt="2019-02-13T21:09:10.482" v="55"/>
          <ac:inkMkLst>
            <pc:docMk/>
            <pc:sldMk cId="2995271080" sldId="284"/>
            <ac:inkMk id="55" creationId="{982B13D4-864B-411A-82D5-6735B2921BFE}"/>
          </ac:inkMkLst>
        </pc:inkChg>
        <pc:inkChg chg="add del">
          <ac:chgData name="ziniu hu" userId="100bde8072b5a01a" providerId="LiveId" clId="{BBAF1127-3DB4-48BF-903F-DBB69E26CA03}" dt="2019-02-13T21:09:14.277" v="56"/>
          <ac:inkMkLst>
            <pc:docMk/>
            <pc:sldMk cId="2995271080" sldId="284"/>
            <ac:inkMk id="56" creationId="{26D403A6-985D-42AA-96B5-18FA29E00B99}"/>
          </ac:inkMkLst>
        </pc:inkChg>
        <pc:inkChg chg="add del">
          <ac:chgData name="ziniu hu" userId="100bde8072b5a01a" providerId="LiveId" clId="{BBAF1127-3DB4-48BF-903F-DBB69E26CA03}" dt="2019-02-13T21:09:17.288" v="59"/>
          <ac:inkMkLst>
            <pc:docMk/>
            <pc:sldMk cId="2995271080" sldId="284"/>
            <ac:inkMk id="57" creationId="{B8827EF4-A948-45E6-B471-C36EB1AA3C58}"/>
          </ac:inkMkLst>
        </pc:inkChg>
        <pc:inkChg chg="add del">
          <ac:chgData name="ziniu hu" userId="100bde8072b5a01a" providerId="LiveId" clId="{BBAF1127-3DB4-48BF-903F-DBB69E26CA03}" dt="2019-02-13T21:09:17.288" v="59"/>
          <ac:inkMkLst>
            <pc:docMk/>
            <pc:sldMk cId="2995271080" sldId="284"/>
            <ac:inkMk id="58" creationId="{7604D69D-D9CE-494C-8582-B71BCD118F3A}"/>
          </ac:inkMkLst>
        </pc:inkChg>
        <pc:inkChg chg="add del">
          <ac:chgData name="ziniu hu" userId="100bde8072b5a01a" providerId="LiveId" clId="{BBAF1127-3DB4-48BF-903F-DBB69E26CA03}" dt="2019-02-13T21:09:18.136" v="60"/>
          <ac:inkMkLst>
            <pc:docMk/>
            <pc:sldMk cId="2995271080" sldId="284"/>
            <ac:inkMk id="59" creationId="{3425952B-D100-42AE-B906-2EDEE7A864C0}"/>
          </ac:inkMkLst>
        </pc:inkChg>
        <pc:inkChg chg="add del">
          <ac:chgData name="ziniu hu" userId="100bde8072b5a01a" providerId="LiveId" clId="{BBAF1127-3DB4-48BF-903F-DBB69E26CA03}" dt="2019-02-13T21:09:20.584" v="63"/>
          <ac:inkMkLst>
            <pc:docMk/>
            <pc:sldMk cId="2995271080" sldId="284"/>
            <ac:inkMk id="60" creationId="{BFF703D3-F567-48CC-A5AC-B462024EF3C5}"/>
          </ac:inkMkLst>
        </pc:inkChg>
        <pc:inkChg chg="add del">
          <ac:chgData name="ziniu hu" userId="100bde8072b5a01a" providerId="LiveId" clId="{BBAF1127-3DB4-48BF-903F-DBB69E26CA03}" dt="2019-02-13T21:09:20.584" v="63"/>
          <ac:inkMkLst>
            <pc:docMk/>
            <pc:sldMk cId="2995271080" sldId="284"/>
            <ac:inkMk id="61" creationId="{3C2B363D-3F05-40CC-8746-4056947EA50C}"/>
          </ac:inkMkLst>
        </pc:inkChg>
        <pc:inkChg chg="add del">
          <ac:chgData name="ziniu hu" userId="100bde8072b5a01a" providerId="LiveId" clId="{BBAF1127-3DB4-48BF-903F-DBB69E26CA03}" dt="2019-02-13T21:09:24.547" v="72"/>
          <ac:inkMkLst>
            <pc:docMk/>
            <pc:sldMk cId="2995271080" sldId="284"/>
            <ac:inkMk id="62" creationId="{98A436A0-004E-4FFA-911E-706298429241}"/>
          </ac:inkMkLst>
        </pc:inkChg>
        <pc:inkChg chg="add del">
          <ac:chgData name="ziniu hu" userId="100bde8072b5a01a" providerId="LiveId" clId="{BBAF1127-3DB4-48BF-903F-DBB69E26CA03}" dt="2019-02-13T21:09:24.547" v="72"/>
          <ac:inkMkLst>
            <pc:docMk/>
            <pc:sldMk cId="2995271080" sldId="284"/>
            <ac:inkMk id="63" creationId="{76130C4E-1C00-4738-890D-279D82888CDD}"/>
          </ac:inkMkLst>
        </pc:inkChg>
        <pc:inkChg chg="add del">
          <ac:chgData name="ziniu hu" userId="100bde8072b5a01a" providerId="LiveId" clId="{BBAF1127-3DB4-48BF-903F-DBB69E26CA03}" dt="2019-02-13T21:09:24.547" v="72"/>
          <ac:inkMkLst>
            <pc:docMk/>
            <pc:sldMk cId="2995271080" sldId="284"/>
            <ac:inkMk id="64" creationId="{98EBD60D-037A-47CF-8DFF-377CB8AFF78E}"/>
          </ac:inkMkLst>
        </pc:inkChg>
        <pc:inkChg chg="add del">
          <ac:chgData name="ziniu hu" userId="100bde8072b5a01a" providerId="LiveId" clId="{BBAF1127-3DB4-48BF-903F-DBB69E26CA03}" dt="2019-02-13T21:09:24.547" v="72"/>
          <ac:inkMkLst>
            <pc:docMk/>
            <pc:sldMk cId="2995271080" sldId="284"/>
            <ac:inkMk id="65" creationId="{8FE29E63-182B-4607-873B-870F52C7A2E5}"/>
          </ac:inkMkLst>
        </pc:inkChg>
        <pc:inkChg chg="add del">
          <ac:chgData name="ziniu hu" userId="100bde8072b5a01a" providerId="LiveId" clId="{BBAF1127-3DB4-48BF-903F-DBB69E26CA03}" dt="2019-02-13T21:09:24.547" v="72"/>
          <ac:inkMkLst>
            <pc:docMk/>
            <pc:sldMk cId="2995271080" sldId="284"/>
            <ac:inkMk id="66" creationId="{121DD841-24F8-4393-B23A-1ABB47533965}"/>
          </ac:inkMkLst>
        </pc:inkChg>
        <pc:inkChg chg="add del">
          <ac:chgData name="ziniu hu" userId="100bde8072b5a01a" providerId="LiveId" clId="{BBAF1127-3DB4-48BF-903F-DBB69E26CA03}" dt="2019-02-13T21:09:24.547" v="72"/>
          <ac:inkMkLst>
            <pc:docMk/>
            <pc:sldMk cId="2995271080" sldId="284"/>
            <ac:inkMk id="67" creationId="{82E6C8FC-2A77-4D43-A844-A6591CB7FB49}"/>
          </ac:inkMkLst>
        </pc:inkChg>
        <pc:inkChg chg="add del">
          <ac:chgData name="ziniu hu" userId="100bde8072b5a01a" providerId="LiveId" clId="{BBAF1127-3DB4-48BF-903F-DBB69E26CA03}" dt="2019-02-13T21:09:24.547" v="72"/>
          <ac:inkMkLst>
            <pc:docMk/>
            <pc:sldMk cId="2995271080" sldId="284"/>
            <ac:inkMk id="68" creationId="{F5560384-3ADD-475F-8E78-45D1C8160EE9}"/>
          </ac:inkMkLst>
        </pc:inkChg>
        <pc:inkChg chg="add del">
          <ac:chgData name="ziniu hu" userId="100bde8072b5a01a" providerId="LiveId" clId="{BBAF1127-3DB4-48BF-903F-DBB69E26CA03}" dt="2019-02-13T21:09:24.547" v="72"/>
          <ac:inkMkLst>
            <pc:docMk/>
            <pc:sldMk cId="2995271080" sldId="284"/>
            <ac:inkMk id="69" creationId="{44F5714B-36F8-43D3-BC46-3291CD4E45EA}"/>
          </ac:inkMkLst>
        </pc:inkChg>
        <pc:inkChg chg="add del">
          <ac:chgData name="ziniu hu" userId="100bde8072b5a01a" providerId="LiveId" clId="{BBAF1127-3DB4-48BF-903F-DBB69E26CA03}" dt="2019-02-13T21:09:26.088" v="73"/>
          <ac:inkMkLst>
            <pc:docMk/>
            <pc:sldMk cId="2995271080" sldId="284"/>
            <ac:inkMk id="70" creationId="{0050104E-9B5B-4BD6-B513-00B9D441D373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1" creationId="{808FD5CB-25A0-4BF6-8F13-F851535B2119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2" creationId="{68D4772F-3F4C-4F33-B509-339FE6AB44B7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3" creationId="{F1E18431-1CEE-4419-AC4C-2AEE48A596C4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4" creationId="{48BB2292-1A04-4A60-B893-88D8DD7FBBA7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5" creationId="{6372001A-9159-47DB-9180-C919F22D1B62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6" creationId="{864FB06F-332E-48C0-9246-F1C445174A04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7" creationId="{118082E7-01E6-4EFE-B7EF-BA3E88B39C42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8" creationId="{5572035D-C5FB-4B50-AAAF-19E632E48FAD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79" creationId="{073A8B6A-5F4A-4322-8AFA-B652F81A04DB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80" creationId="{518382D0-6851-4665-A076-372247B2BFD0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81" creationId="{AF014730-7781-4A8C-A3C4-A107320693FB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82" creationId="{E2CEE2BA-D00E-4509-AF79-D57816671F14}"/>
          </ac:inkMkLst>
        </pc:inkChg>
        <pc:inkChg chg="add del">
          <ac:chgData name="ziniu hu" userId="100bde8072b5a01a" providerId="LiveId" clId="{BBAF1127-3DB4-48BF-903F-DBB69E26CA03}" dt="2019-02-13T21:09:34.437" v="86"/>
          <ac:inkMkLst>
            <pc:docMk/>
            <pc:sldMk cId="2995271080" sldId="284"/>
            <ac:inkMk id="83" creationId="{F3069D45-654D-43E5-B0CB-DEADEF45F4DC}"/>
          </ac:inkMkLst>
        </pc:inkChg>
        <pc:inkChg chg="add del">
          <ac:chgData name="ziniu hu" userId="100bde8072b5a01a" providerId="LiveId" clId="{BBAF1127-3DB4-48BF-903F-DBB69E26CA03}" dt="2019-02-13T21:09:47.871" v="90"/>
          <ac:inkMkLst>
            <pc:docMk/>
            <pc:sldMk cId="2995271080" sldId="284"/>
            <ac:inkMk id="84" creationId="{8FE25A06-E27D-40E1-9C11-0ED7050E5313}"/>
          </ac:inkMkLst>
        </pc:inkChg>
        <pc:inkChg chg="add del">
          <ac:chgData name="ziniu hu" userId="100bde8072b5a01a" providerId="LiveId" clId="{BBAF1127-3DB4-48BF-903F-DBB69E26CA03}" dt="2019-02-13T21:09:47.871" v="90"/>
          <ac:inkMkLst>
            <pc:docMk/>
            <pc:sldMk cId="2995271080" sldId="284"/>
            <ac:inkMk id="85" creationId="{79661C1E-7678-474F-89AE-3CF3A2C75383}"/>
          </ac:inkMkLst>
        </pc:inkChg>
        <pc:inkChg chg="add del">
          <ac:chgData name="ziniu hu" userId="100bde8072b5a01a" providerId="LiveId" clId="{BBAF1127-3DB4-48BF-903F-DBB69E26CA03}" dt="2019-02-13T21:09:47.871" v="90"/>
          <ac:inkMkLst>
            <pc:docMk/>
            <pc:sldMk cId="2995271080" sldId="284"/>
            <ac:inkMk id="86" creationId="{C3EC56F4-BE80-4A23-8E35-FFC1E7A5C497}"/>
          </ac:inkMkLst>
        </pc:inkChg>
        <pc:inkChg chg="add del">
          <ac:chgData name="ziniu hu" userId="100bde8072b5a01a" providerId="LiveId" clId="{BBAF1127-3DB4-48BF-903F-DBB69E26CA03}" dt="2019-02-13T21:09:47.871" v="90"/>
          <ac:inkMkLst>
            <pc:docMk/>
            <pc:sldMk cId="2995271080" sldId="284"/>
            <ac:inkMk id="87" creationId="{6837578D-5705-43B1-9BA2-98B4F821918B}"/>
          </ac:inkMkLst>
        </pc:inkChg>
        <pc:inkChg chg="add del">
          <ac:chgData name="ziniu hu" userId="100bde8072b5a01a" providerId="LiveId" clId="{BBAF1127-3DB4-48BF-903F-DBB69E26CA03}" dt="2019-02-13T21:10:19.991" v="93"/>
          <ac:inkMkLst>
            <pc:docMk/>
            <pc:sldMk cId="2995271080" sldId="284"/>
            <ac:inkMk id="88" creationId="{3973EF91-A0FE-4030-A539-9E10E3A2A1CE}"/>
          </ac:inkMkLst>
        </pc:inkChg>
        <pc:inkChg chg="add del">
          <ac:chgData name="ziniu hu" userId="100bde8072b5a01a" providerId="LiveId" clId="{BBAF1127-3DB4-48BF-903F-DBB69E26CA03}" dt="2019-02-13T21:10:19.991" v="93"/>
          <ac:inkMkLst>
            <pc:docMk/>
            <pc:sldMk cId="2995271080" sldId="284"/>
            <ac:inkMk id="89" creationId="{227DF0AF-C434-4C62-9204-0113C558D778}"/>
          </ac:inkMkLst>
        </pc:inkChg>
        <pc:inkChg chg="add del">
          <ac:chgData name="ziniu hu" userId="100bde8072b5a01a" providerId="LiveId" clId="{BBAF1127-3DB4-48BF-903F-DBB69E26CA03}" dt="2019-02-13T21:10:19.991" v="93"/>
          <ac:inkMkLst>
            <pc:docMk/>
            <pc:sldMk cId="2995271080" sldId="284"/>
            <ac:inkMk id="90" creationId="{E1AF6CA4-00E4-49A2-9C86-04CF37684A2F}"/>
          </ac:inkMkLst>
        </pc:inkChg>
        <pc:inkChg chg="add">
          <ac:chgData name="ziniu hu" userId="100bde8072b5a01a" providerId="LiveId" clId="{BBAF1127-3DB4-48BF-903F-DBB69E26CA03}" dt="2019-02-13T21:10:19.991" v="93"/>
          <ac:inkMkLst>
            <pc:docMk/>
            <pc:sldMk cId="2995271080" sldId="284"/>
            <ac:inkMk id="91" creationId="{1DFBF973-281F-4565-8AF6-410C36523B38}"/>
          </ac:inkMkLst>
        </pc:inkChg>
        <pc:inkChg chg="add del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92" creationId="{AD87A17D-A3D9-4CD8-B5C2-8FFD0BA8C741}"/>
          </ac:inkMkLst>
        </pc:inkChg>
        <pc:inkChg chg="add del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93" creationId="{8E4D9F95-8C00-4546-A76B-B0E9E2730FB6}"/>
          </ac:inkMkLst>
        </pc:inkChg>
        <pc:inkChg chg="add">
          <ac:chgData name="ziniu hu" userId="100bde8072b5a01a" providerId="LiveId" clId="{BBAF1127-3DB4-48BF-903F-DBB69E26CA03}" dt="2019-02-13T21:12:55.772" v="96" actId="9405"/>
          <ac:inkMkLst>
            <pc:docMk/>
            <pc:sldMk cId="2995271080" sldId="284"/>
            <ac:inkMk id="94" creationId="{B79009D7-B7DE-4476-B14A-F26E06800BAF}"/>
          </ac:inkMkLst>
        </pc:inkChg>
        <pc:inkChg chg="add del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95" creationId="{E4C5FF54-346C-4539-984B-313EE6B41C68}"/>
          </ac:inkMkLst>
        </pc:inkChg>
        <pc:inkChg chg="add del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96" creationId="{C775CDD5-6650-4D8A-82DD-F115A2D51055}"/>
          </ac:inkMkLst>
        </pc:inkChg>
        <pc:inkChg chg="add del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97" creationId="{DE2F261B-0AFE-4E5C-A6A4-43B3F77AC192}"/>
          </ac:inkMkLst>
        </pc:inkChg>
        <pc:inkChg chg="add del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98" creationId="{28A5C569-CDE3-4CF9-A94A-35825D20E4A5}"/>
          </ac:inkMkLst>
        </pc:inkChg>
        <pc:inkChg chg="add del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99" creationId="{AC0F602F-3ECC-4F8F-B402-8448BBD6A49C}"/>
          </ac:inkMkLst>
        </pc:inkChg>
        <pc:inkChg chg="add del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100" creationId="{92F44451-358C-41AE-8BB3-574A90CD6DEF}"/>
          </ac:inkMkLst>
        </pc:inkChg>
        <pc:inkChg chg="add">
          <ac:chgData name="ziniu hu" userId="100bde8072b5a01a" providerId="LiveId" clId="{BBAF1127-3DB4-48BF-903F-DBB69E26CA03}" dt="2019-02-13T21:12:58.765" v="103" actId="9405"/>
          <ac:inkMkLst>
            <pc:docMk/>
            <pc:sldMk cId="2995271080" sldId="284"/>
            <ac:inkMk id="101" creationId="{76362E32-FE04-4243-95A4-83CE9701E9E1}"/>
          </ac:inkMkLst>
        </pc:inkChg>
        <pc:inkChg chg="add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102" creationId="{24F9CC8B-98FE-4D1A-8E95-32AA4E729360}"/>
          </ac:inkMkLst>
        </pc:inkChg>
        <pc:inkChg chg="add">
          <ac:chgData name="ziniu hu" userId="100bde8072b5a01a" providerId="LiveId" clId="{BBAF1127-3DB4-48BF-903F-DBB69E26CA03}" dt="2019-02-13T21:12:59.597" v="104"/>
          <ac:inkMkLst>
            <pc:docMk/>
            <pc:sldMk cId="2995271080" sldId="284"/>
            <ac:inkMk id="103" creationId="{4F53B03F-6A32-4D22-A810-1C6CB37D1E16}"/>
          </ac:inkMkLst>
        </pc:inkChg>
        <pc:inkChg chg="add">
          <ac:chgData name="ziniu hu" userId="100bde8072b5a01a" providerId="LiveId" clId="{BBAF1127-3DB4-48BF-903F-DBB69E26CA03}" dt="2019-02-14T00:00:23.657" v="106"/>
          <ac:inkMkLst>
            <pc:docMk/>
            <pc:sldMk cId="2995271080" sldId="284"/>
            <ac:inkMk id="104" creationId="{06A74BC7-5008-4CE4-B86C-3E945F7A370B}"/>
          </ac:inkMkLst>
        </pc:inkChg>
      </pc:sldChg>
    </pc:docChg>
  </pc:docChgLst>
  <pc:docChgLst>
    <pc:chgData name="ziniu hu" userId="100bde8072b5a01a" providerId="LiveId" clId="{C6F88CDF-C0C4-475F-AACF-E58A58B72352}"/>
    <pc:docChg chg="undo custSel addSld delSld modSld">
      <pc:chgData name="ziniu hu" userId="100bde8072b5a01a" providerId="LiveId" clId="{C6F88CDF-C0C4-475F-AACF-E58A58B72352}" dt="2019-02-13T20:55:44.955" v="1128" actId="20577"/>
      <pc:docMkLst>
        <pc:docMk/>
      </pc:docMkLst>
      <pc:sldChg chg="addSp delSp modSp">
        <pc:chgData name="ziniu hu" userId="100bde8072b5a01a" providerId="LiveId" clId="{C6F88CDF-C0C4-475F-AACF-E58A58B72352}" dt="2019-02-13T20:55:44.955" v="1128" actId="20577"/>
        <pc:sldMkLst>
          <pc:docMk/>
          <pc:sldMk cId="1729908802" sldId="278"/>
        </pc:sldMkLst>
        <pc:spChg chg="del">
          <ac:chgData name="ziniu hu" userId="100bde8072b5a01a" providerId="LiveId" clId="{C6F88CDF-C0C4-475F-AACF-E58A58B72352}" dt="2019-02-11T20:11:31.925" v="237" actId="478"/>
          <ac:spMkLst>
            <pc:docMk/>
            <pc:sldMk cId="1729908802" sldId="278"/>
            <ac:spMk id="2" creationId="{0E960377-188C-4A25-84D8-B8E1B5A72F84}"/>
          </ac:spMkLst>
        </pc:spChg>
        <pc:spChg chg="add del mod">
          <ac:chgData name="ziniu hu" userId="100bde8072b5a01a" providerId="LiveId" clId="{C6F88CDF-C0C4-475F-AACF-E58A58B72352}" dt="2019-02-11T20:11:33.713" v="238" actId="478"/>
          <ac:spMkLst>
            <pc:docMk/>
            <pc:sldMk cId="1729908802" sldId="278"/>
            <ac:spMk id="4" creationId="{16B06B01-CB75-487B-9AC9-B904F58F9088}"/>
          </ac:spMkLst>
        </pc:spChg>
        <pc:spChg chg="add mod">
          <ac:chgData name="ziniu hu" userId="100bde8072b5a01a" providerId="LiveId" clId="{C6F88CDF-C0C4-475F-AACF-E58A58B72352}" dt="2019-02-12T17:04:19.426" v="452" actId="1076"/>
          <ac:spMkLst>
            <pc:docMk/>
            <pc:sldMk cId="1729908802" sldId="278"/>
            <ac:spMk id="12" creationId="{01AE19E5-F03E-4424-8BE8-4182386AD20D}"/>
          </ac:spMkLst>
        </pc:spChg>
        <pc:graphicFrameChg chg="add del mod modGraphic">
          <ac:chgData name="ziniu hu" userId="100bde8072b5a01a" providerId="LiveId" clId="{C6F88CDF-C0C4-475F-AACF-E58A58B72352}" dt="2019-02-11T18:46:02.200" v="165" actId="478"/>
          <ac:graphicFrameMkLst>
            <pc:docMk/>
            <pc:sldMk cId="1729908802" sldId="278"/>
            <ac:graphicFrameMk id="5" creationId="{DAB6921B-DF66-4F30-B3F1-49EC3D0AF007}"/>
          </ac:graphicFrameMkLst>
        </pc:graphicFrameChg>
        <pc:graphicFrameChg chg="add del mod modGraphic">
          <ac:chgData name="ziniu hu" userId="100bde8072b5a01a" providerId="LiveId" clId="{C6F88CDF-C0C4-475F-AACF-E58A58B72352}" dt="2019-02-11T19:35:55.923" v="192" actId="478"/>
          <ac:graphicFrameMkLst>
            <pc:docMk/>
            <pc:sldMk cId="1729908802" sldId="278"/>
            <ac:graphicFrameMk id="6" creationId="{6E39D5D1-52A9-4682-A0CB-17C4EBF26A11}"/>
          </ac:graphicFrameMkLst>
        </pc:graphicFrameChg>
        <pc:graphicFrameChg chg="mod modGraphic">
          <ac:chgData name="ziniu hu" userId="100bde8072b5a01a" providerId="LiveId" clId="{C6F88CDF-C0C4-475F-AACF-E58A58B72352}" dt="2019-02-13T20:55:43.271" v="1125" actId="20577"/>
          <ac:graphicFrameMkLst>
            <pc:docMk/>
            <pc:sldMk cId="1729908802" sldId="278"/>
            <ac:graphicFrameMk id="7" creationId="{05BE20B6-01C1-4BF1-B772-F9F269CE9DDE}"/>
          </ac:graphicFrameMkLst>
        </pc:graphicFrameChg>
        <pc:graphicFrameChg chg="add del mod modGraphic">
          <ac:chgData name="ziniu hu" userId="100bde8072b5a01a" providerId="LiveId" clId="{C6F88CDF-C0C4-475F-AACF-E58A58B72352}" dt="2019-02-12T16:50:47.621" v="396" actId="478"/>
          <ac:graphicFrameMkLst>
            <pc:docMk/>
            <pc:sldMk cId="1729908802" sldId="278"/>
            <ac:graphicFrameMk id="8" creationId="{B9A5652E-C0F3-4ADB-BE55-F013F784A70E}"/>
          </ac:graphicFrameMkLst>
        </pc:graphicFrameChg>
        <pc:graphicFrameChg chg="del mod modGraphic">
          <ac:chgData name="ziniu hu" userId="100bde8072b5a01a" providerId="LiveId" clId="{C6F88CDF-C0C4-475F-AACF-E58A58B72352}" dt="2019-02-11T17:48:05.463" v="81" actId="478"/>
          <ac:graphicFrameMkLst>
            <pc:docMk/>
            <pc:sldMk cId="1729908802" sldId="278"/>
            <ac:graphicFrameMk id="9" creationId="{FE96059E-15A6-4E07-AD7F-FA2D0A16159E}"/>
          </ac:graphicFrameMkLst>
        </pc:graphicFrameChg>
        <pc:graphicFrameChg chg="add del mod">
          <ac:chgData name="ziniu hu" userId="100bde8072b5a01a" providerId="LiveId" clId="{C6F88CDF-C0C4-475F-AACF-E58A58B72352}" dt="2019-02-11T20:16:08.192" v="293" actId="478"/>
          <ac:graphicFrameMkLst>
            <pc:docMk/>
            <pc:sldMk cId="1729908802" sldId="278"/>
            <ac:graphicFrameMk id="10" creationId="{2CE5525D-500E-475B-8183-87BC1E3F5068}"/>
          </ac:graphicFrameMkLst>
        </pc:graphicFrameChg>
        <pc:graphicFrameChg chg="add del mod modGraphic">
          <ac:chgData name="ziniu hu" userId="100bde8072b5a01a" providerId="LiveId" clId="{C6F88CDF-C0C4-475F-AACF-E58A58B72352}" dt="2019-02-13T20:55:44.955" v="1128" actId="20577"/>
          <ac:graphicFrameMkLst>
            <pc:docMk/>
            <pc:sldMk cId="1729908802" sldId="278"/>
            <ac:graphicFrameMk id="11" creationId="{063E9000-B8A0-48D0-AA3F-3F32D7583556}"/>
          </ac:graphicFrameMkLst>
        </pc:graphicFrameChg>
      </pc:sldChg>
      <pc:sldChg chg="del">
        <pc:chgData name="ziniu hu" userId="100bde8072b5a01a" providerId="LiveId" clId="{C6F88CDF-C0C4-475F-AACF-E58A58B72352}" dt="2019-02-13T16:32:43.193" v="543" actId="2696"/>
        <pc:sldMkLst>
          <pc:docMk/>
          <pc:sldMk cId="3355445045" sldId="279"/>
        </pc:sldMkLst>
      </pc:sldChg>
      <pc:sldChg chg="modTransition">
        <pc:chgData name="ziniu hu" userId="100bde8072b5a01a" providerId="LiveId" clId="{C6F88CDF-C0C4-475F-AACF-E58A58B72352}" dt="2019-02-13T16:33:02.334" v="544"/>
        <pc:sldMkLst>
          <pc:docMk/>
          <pc:sldMk cId="1745216358" sldId="280"/>
        </pc:sldMkLst>
      </pc:sldChg>
      <pc:sldChg chg="modTransition">
        <pc:chgData name="ziniu hu" userId="100bde8072b5a01a" providerId="LiveId" clId="{C6F88CDF-C0C4-475F-AACF-E58A58B72352}" dt="2019-02-13T16:33:02.334" v="544"/>
        <pc:sldMkLst>
          <pc:docMk/>
          <pc:sldMk cId="1768036276" sldId="281"/>
        </pc:sldMkLst>
      </pc:sldChg>
      <pc:sldChg chg="modTransition">
        <pc:chgData name="ziniu hu" userId="100bde8072b5a01a" providerId="LiveId" clId="{C6F88CDF-C0C4-475F-AACF-E58A58B72352}" dt="2019-02-13T16:33:02.334" v="544"/>
        <pc:sldMkLst>
          <pc:docMk/>
          <pc:sldMk cId="524525505" sldId="282"/>
        </pc:sldMkLst>
      </pc:sldChg>
      <pc:sldChg chg="addSp delSp modSp add">
        <pc:chgData name="ziniu hu" userId="100bde8072b5a01a" providerId="LiveId" clId="{C6F88CDF-C0C4-475F-AACF-E58A58B72352}" dt="2019-02-13T20:46:08.759" v="858" actId="20577"/>
        <pc:sldMkLst>
          <pc:docMk/>
          <pc:sldMk cId="884182335" sldId="283"/>
        </pc:sldMkLst>
        <pc:spChg chg="add mod">
          <ac:chgData name="ziniu hu" userId="100bde8072b5a01a" providerId="LiveId" clId="{C6F88CDF-C0C4-475F-AACF-E58A58B72352}" dt="2019-02-13T20:46:08.759" v="858" actId="20577"/>
          <ac:spMkLst>
            <pc:docMk/>
            <pc:sldMk cId="884182335" sldId="283"/>
            <ac:spMk id="6" creationId="{5E406789-B998-4D82-9435-E47CCA754F5E}"/>
          </ac:spMkLst>
        </pc:spChg>
        <pc:spChg chg="del mod">
          <ac:chgData name="ziniu hu" userId="100bde8072b5a01a" providerId="LiveId" clId="{C6F88CDF-C0C4-475F-AACF-E58A58B72352}" dt="2019-02-13T20:39:09.746" v="645" actId="478"/>
          <ac:spMkLst>
            <pc:docMk/>
            <pc:sldMk cId="884182335" sldId="283"/>
            <ac:spMk id="12" creationId="{01AE19E5-F03E-4424-8BE8-4182386AD20D}"/>
          </ac:spMkLst>
        </pc:spChg>
        <pc:graphicFrameChg chg="add mod modGraphic">
          <ac:chgData name="ziniu hu" userId="100bde8072b5a01a" providerId="LiveId" clId="{C6F88CDF-C0C4-475F-AACF-E58A58B72352}" dt="2019-02-13T20:45:48.674" v="827" actId="20577"/>
          <ac:graphicFrameMkLst>
            <pc:docMk/>
            <pc:sldMk cId="884182335" sldId="283"/>
            <ac:graphicFrameMk id="5" creationId="{9945AD54-C30B-4390-9B02-83F5EC12BFC9}"/>
          </ac:graphicFrameMkLst>
        </pc:graphicFrameChg>
        <pc:graphicFrameChg chg="del">
          <ac:chgData name="ziniu hu" userId="100bde8072b5a01a" providerId="LiveId" clId="{C6F88CDF-C0C4-475F-AACF-E58A58B72352}" dt="2019-02-13T20:39:06.433" v="643" actId="478"/>
          <ac:graphicFrameMkLst>
            <pc:docMk/>
            <pc:sldMk cId="884182335" sldId="283"/>
            <ac:graphicFrameMk id="7" creationId="{05BE20B6-01C1-4BF1-B772-F9F269CE9DDE}"/>
          </ac:graphicFrameMkLst>
        </pc:graphicFrameChg>
        <pc:graphicFrameChg chg="del">
          <ac:chgData name="ziniu hu" userId="100bde8072b5a01a" providerId="LiveId" clId="{C6F88CDF-C0C4-475F-AACF-E58A58B72352}" dt="2019-02-13T20:39:08.611" v="644" actId="478"/>
          <ac:graphicFrameMkLst>
            <pc:docMk/>
            <pc:sldMk cId="884182335" sldId="283"/>
            <ac:graphicFrameMk id="11" creationId="{063E9000-B8A0-48D0-AA3F-3F32D7583556}"/>
          </ac:graphicFrameMkLst>
        </pc:graphicFrameChg>
      </pc:sldChg>
      <pc:sldChg chg="addSp delSp modSp add del">
        <pc:chgData name="ziniu hu" userId="100bde8072b5a01a" providerId="LiveId" clId="{C6F88CDF-C0C4-475F-AACF-E58A58B72352}" dt="2019-02-13T16:32:38.761" v="542" actId="2696"/>
        <pc:sldMkLst>
          <pc:docMk/>
          <pc:sldMk cId="1272723594" sldId="283"/>
        </pc:sldMkLst>
        <pc:graphicFrameChg chg="del">
          <ac:chgData name="ziniu hu" userId="100bde8072b5a01a" providerId="LiveId" clId="{C6F88CDF-C0C4-475F-AACF-E58A58B72352}" dt="2019-02-06T20:55:14.694" v="1" actId="478"/>
          <ac:graphicFrameMkLst>
            <pc:docMk/>
            <pc:sldMk cId="1272723594" sldId="283"/>
            <ac:graphicFrameMk id="7" creationId="{05BE20B6-01C1-4BF1-B772-F9F269CE9DDE}"/>
          </ac:graphicFrameMkLst>
        </pc:graphicFrameChg>
        <pc:graphicFrameChg chg="del">
          <ac:chgData name="ziniu hu" userId="100bde8072b5a01a" providerId="LiveId" clId="{C6F88CDF-C0C4-475F-AACF-E58A58B72352}" dt="2019-02-06T20:55:14.694" v="1" actId="478"/>
          <ac:graphicFrameMkLst>
            <pc:docMk/>
            <pc:sldMk cId="1272723594" sldId="283"/>
            <ac:graphicFrameMk id="9" creationId="{FE96059E-15A6-4E07-AD7F-FA2D0A16159E}"/>
          </ac:graphicFrameMkLst>
        </pc:graphicFrameChg>
        <pc:picChg chg="add mod">
          <ac:chgData name="ziniu hu" userId="100bde8072b5a01a" providerId="LiveId" clId="{C6F88CDF-C0C4-475F-AACF-E58A58B72352}" dt="2019-02-06T20:55:22.934" v="7" actId="1076"/>
          <ac:picMkLst>
            <pc:docMk/>
            <pc:sldMk cId="1272723594" sldId="283"/>
            <ac:picMk id="1026" creationId="{DA54FE8B-3351-44B3-B13A-3A7EECA37C9D}"/>
          </ac:picMkLst>
        </pc:picChg>
        <pc:picChg chg="add mod">
          <ac:chgData name="ziniu hu" userId="100bde8072b5a01a" providerId="LiveId" clId="{C6F88CDF-C0C4-475F-AACF-E58A58B72352}" dt="2019-02-06T20:55:27.082" v="10" actId="14100"/>
          <ac:picMkLst>
            <pc:docMk/>
            <pc:sldMk cId="1272723594" sldId="283"/>
            <ac:picMk id="1027" creationId="{4D99A095-8146-4D26-B410-4A40F26070E9}"/>
          </ac:picMkLst>
        </pc:picChg>
      </pc:sldChg>
      <pc:sldChg chg="addSp delSp modSp add">
        <pc:chgData name="ziniu hu" userId="100bde8072b5a01a" providerId="LiveId" clId="{C6F88CDF-C0C4-475F-AACF-E58A58B72352}" dt="2019-02-13T20:49:15.647" v="1071" actId="20577"/>
        <pc:sldMkLst>
          <pc:docMk/>
          <pc:sldMk cId="2995271080" sldId="284"/>
        </pc:sldMkLst>
        <pc:spChg chg="add mod">
          <ac:chgData name="ziniu hu" userId="100bde8072b5a01a" providerId="LiveId" clId="{C6F88CDF-C0C4-475F-AACF-E58A58B72352}" dt="2019-02-13T20:49:15.647" v="1071" actId="20577"/>
          <ac:spMkLst>
            <pc:docMk/>
            <pc:sldMk cId="2995271080" sldId="284"/>
            <ac:spMk id="4" creationId="{090616B2-B6E7-4334-8462-E0C2F2438104}"/>
          </ac:spMkLst>
        </pc:spChg>
        <pc:spChg chg="mod">
          <ac:chgData name="ziniu hu" userId="100bde8072b5a01a" providerId="LiveId" clId="{C6F88CDF-C0C4-475F-AACF-E58A58B72352}" dt="2019-02-13T20:46:30.253" v="876" actId="20577"/>
          <ac:spMkLst>
            <pc:docMk/>
            <pc:sldMk cId="2995271080" sldId="284"/>
            <ac:spMk id="6" creationId="{5E406789-B998-4D82-9435-E47CCA754F5E}"/>
          </ac:spMkLst>
        </pc:spChg>
        <pc:graphicFrameChg chg="del">
          <ac:chgData name="ziniu hu" userId="100bde8072b5a01a" providerId="LiveId" clId="{C6F88CDF-C0C4-475F-AACF-E58A58B72352}" dt="2019-02-13T20:46:32.515" v="877" actId="478"/>
          <ac:graphicFrameMkLst>
            <pc:docMk/>
            <pc:sldMk cId="2995271080" sldId="284"/>
            <ac:graphicFrameMk id="5" creationId="{9945AD54-C30B-4390-9B02-83F5EC12BFC9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06:04.44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190 300 4480,'-13'-4'675,"9"3"-461,0 0 0,0 0 0,0 0 0,0 0 0,0 1 1,0 0-1,0-1 0,0 1 0,0 1 0,-2-1-214,5 1 82,0-1 1,0 1-1,1 0 1,-1-1 0,0 1-1,1-1 1,-1 1-1,1 0 1,-1 0-1,1-1 1,-1 1-1,1 0 1,-1 0-1,1 0 1,0 0 0,-1-1-1,1 1 1,0 0-1,0 0 1,0 0-1,0 0 1,0 0-1,0 0 1,0 0-1,0 0 1,0 0-83,-1 8 158,-7 50-68,3 1 1,3 1 0,2-1-1,4 9-90,7 79 86,6-1-1,14 36-85,17 97 107,-5 6-107,-17-106 0,-19-139-38,31 222-10,-35-232-1018,-3-9-214</inkml:trace>
  <inkml:trace contextRef="#ctx0" brushRef="#br0" timeOffset="1804.43">190 280 3584,'-2'-1'113,"1"1"1,0-1-1,0 0 1,0-1-1,0 1 1,0 0-1,0 0 1,0 0-1,0-1 1,1 1-1,-1 0 1,0-1-1,1 1 1,-1 0-1,1-1 1,-1 1-1,1-1 1,0 1-1,0-1 1,0 1-1,0-1 1,0 1-1,0-1 1,0 1-1,0-1 1,0 1-1,1-1 1,-1 1-1,0-1 1,1 1-1,0 0 1,-1-1-1,1 1 1,0 0-1,0-1 1,-1 1-1,1 0 1,0 0-1,0 0 0,0 0 1,1 0-1,-1 0 1,0 0-1,0 0 1,0 0-1,1 0 1,-1 1-1,0-1 1,1 0-1,1 1-113,2-2 100,0 0 0,0 1 0,1-1 0,-1 2 0,1-1 0,-1 0-1,1 1 1,-1 0 0,2 1-100,50 6-3,-20 1 332,0 2 1,2 2-330,34 10 301,7 1-126,61 15-72,29 2-103,174 37 0,-220-54 0,99 3 0,-219-26-2,86 7 67,0-4 0,64-6-65,-47-9 42,0-5 1,0-4 0,58-22-43,174-45 277,-85 13 107,-73 19 85,-21 10-216,16-6 796,143-20-1049,-247 62 35,1 3 1,2 4-36,148 2 124,-118 2-85,1319 25 1028,-832-20-705,-127-4 1,408 46-213,-389-21-103,6-24 38,-367-3-68,1015-8 452,-161-18-192,-621 7 491,249 21-768,79 39 256,-117-8-132,-175-13-120,-49 9-110,64 27 106,435 41 178,-353-47-122,247 4-96,-399-34-48,218 14 216,-70-10-128,-268-16 22,-14 0 38,216 12 55,-271-7-56,117 28-59,-239-36-17,0 1-1,0 1 0,-1 1 0,0 2 1,0 0-1,-1 2 18,-20-10-4,15 7-1,0 1-1,-1 1 0,0 1 1,0 0-1,-2 1 1,0 1-1,12 13 6,-10-4-68,-2 0 1,-1 1-1,0 1 1,-2 1-1,-1 0 0,-1 1 1,-1 0-1,-2 0 0,0 1 1,0 9 67,7 56-227,-4 0-1,-1 47 228,5 788 82,-16-676-505,1-247 314,1-3-83,-1 0 1,0 0-1,0 0 0,0 0 0,-1 0 1,1 0-1,0 0 0,-1 0 0,1 0 1,-1 1 191,0-3-40,1 0 1,0 0 0,0 1 0,0-1 0,-1 0-1,1 0 1,0 0 0,0 0 0,0 0-1,-1 0 1,1 0 0,0 0 0,0 0 0,-1 0-1,1 0 1,0 0 0,0 0 0,0 0 0,-1 0-1,1 0 1,0 0 0,0 0 0,0-1-1,-1 1 1,1 0 0,0 0 0,0 0 0,0 0-1,0 0 1,-1 0 0,1-1 0,0 1 0,0 0-1,0 0 40,-13-15-1269,-22-30-800</inkml:trace>
  <inkml:trace contextRef="#ctx0" brushRef="#br0" timeOffset="4140.783">19570 1560 6784,'7'-22'4334,"2"1"-1,0-2-4333,24-40 1338,-28 56-1317,-1 1 1,1 0-1,1 0 0,-1 0 1,1 0-1,0 1 1,6-5-22,50-29 1,-45 29-3,-1 1 5,65-39 209,3 3 0,68-26-212,-120 60-11,1 1 0,0 2 1,0 1-1,21-1 11,9 2-21,-1 3-1,7 3 22,-1 4-123,-2 3-1,1 3 0,-1 3 1,-1 2-1,61 24 124,-102-32-70,-1 2 1,0 0 0,-1 2-1,19 11 71,-39-21-15,1 1 1,0 0 0,-1 0 0,1 0 0,-1 0 0,0 1 0,1-1 0,-1 1 0,0-1 0,-1 1 0,1 0 0,1 1 13,-3-2-8,0-1 0,1 1 0,-1-1 0,0 1 0,0-1 0,0 1 0,0-1 0,0 1 1,0-1-1,0 1 0,0-1 0,-1 1 0,1-1 0,-1 1 0,1-1 0,-1 0 0,1 1 0,-1-1 0,0 0 0,0 1 0,0-1 1,0 0-1,0 0 0,0 0 0,0 1 0,-1-1 8,-2 3 15,0 0-1,-1-1 1,0 0 0,1 0-1,-1 0 1,0-1 0,0 1-1,-1-1 1,1 0 0,0-1-1,-1 1 1,1-1 0,-1 0-1,1-1 1,-3 1-15,-5 0 88,0-1 0,0-1-1,1 0 1,-1 0 0,0-1-1,-2-1-87,11 2 31,-1-1 0,0 1-1,1-1 1,-1 1-1,1-1 1,0 0 0,0-1-1,0 1 1,0-1-1,-2-1-30,4 2 10,1 0-1,-1 1 0,1-1 1,-1 0-1,1 0 0,0 0 1,0 0-1,0 0 1,0 0-1,0 0 0,0-1 1,0 1-1,1 0 0,-1 0 1,1-1-1,0 1 1,0 0-1,0-1 0,0 1 1,0 0-1,0-1 0,1 1-9,0-10 16,1 1 0,1 0 0,0 0 0,1 0 0,0 0 0,0 1 0,1-1 0,1 1 0,0 0 0,2-2-16,1 0 14,1 1 0,0-1 0,1 2-1,0-1 1,1 2 0,0-1-1,12-5-13,17-10-14,2 2-1,0 2 0,2 2 0,0 2 0,1 2 0,0 2 0,2 2 0,-1 2 0,1 3 0,6 0 15,37 2-35,0 4 1,26 5 34,-74-1-6,-1 1-1,-1 2 1,1 2 0,-1 2 0,-1 2-1,8 4 7,-36-12 37,-1 0-1,0 1 0,0 0 1,-1 1-1,0 0 0,0 1 0,0 0 1,-1 1-1,0-1 0,6 10-36,-14-17 14,0 1 0,0-1 0,0 0 0,0 0 0,0 0 0,-1 1 0,1-1 0,0 0 0,-1 1 0,1-1 0,-1 1 0,0-1 0,1 1 0,-1-1 0,0 0 0,0 1 0,0-1 0,0 1 0,0-1 0,0 1 0,0-1 0,-1 1 0,1-1-14,-1 1 19,0-1 0,1 0 0,-1 1-1,0-1 1,0 0 0,0 0 0,0 0 0,-1 0 0,1 0 0,0 0-1,0 0 1,0 0 0,-1-1 0,1 1 0,-1 0 0,1-1 0,0 1-1,-1-1-18,1 1 15,0-1 0,1 0 0,-1 1 0,0-1-1,1 0 1,-1 0 0,0 1 0,0-1 0,1 0-1,-1 0 1,0 0 0,0 0 0,1 0 0,-1 0-1,0 0 1,0 0 0,1-1 0,-1 1 0,0 0-1,0 0 1,1 0 0,-1-1 0,0 1 0,1 0-1,-1-1 1,0 1 0,1-1-15,-1 0 19,1 0 0,-1-1 0,1 1 1,-1 0-1,1-1 0,0 1 0,0 0 0,0-1 0,0 1 1,0 0-1,0-1 0,0 1 0,0 0 0,0-1 0,1 1 1,-1 0-1,1-1-19,5-18 6,1 1 0,1 0 0,1 0 0,1 1 0,0 0 0,2 1 0,0 0-6,-3 4-8,0 1-1,1 1 0,1 0 0,0 0 0,0 1 0,1 1 0,0 0 0,1 0 0,3 0 9,17-9-23,0 2 0,1 2 0,4 0 23,24-7-23,0 3-1,1 3 1,1 3 0,0 2-1,3 3 24,69-1 32,124 9-32,-78 10-135,-1 9 0,-1 7-1,8 10 136,-131-23-3050,-59-15 725</inkml:trace>
  <inkml:trace contextRef="#ctx0" brushRef="#br0" timeOffset="11349.662">23 2370 4736,'0'-1'148,"-1"0"1,1 0 0,-1 0-1,1 0 1,-1 0 0,0 0-1,1 1 1,-1-1 0,0 0-1,0 0 1,1 1-1,-1-1 1,0 0 0,0 1-1,0-1 1,0 1 0,0-1-1,0 1 1,0-1-1,0 1 1,0 0 0,0 0-1,0-1 1,0 1-149,-1 0 550,2-1-440,0 1 1,0 0-1,0-1 1,0 1-1,0 0 0,0 0 1,0-1-1,0 1 0,0 0 1,0-1-1,0 1 0,0 0 1,0-1-1,0 1 1,0 0-1,0 0 0,0-1 1,0 1-1,0 0 0,1 0 1,-1-1-1,0 1 0,0 0 1,0 0-1,0-1 1,1 1-1,-1 0 0,0 0 1,0-1-1,1 1 0,-1 0 1,0 0-1,0 0 0,1 0 1,-1 0-1,0-1-110,12-8 80,57-30 579,47-18-659,-107 53 3,4-2 82,1 1 0,0 0 1,0 1-1,1 1 0,-1 0 1,1 0-1,0 2 0,-1 0 1,1 1-1,0 0 0,0 1 1,9 2-86,-1 0 384,0-1 0,4-1-384,-8-1 133,0 1 0,-1 1 1,1 1-1,2 1-133,91 21 384,1-5 0,94 4-384,-82-5 341,-45-11-195,-20-2-16,0-2-1,21-3-129,26-5 200,311-22 774,313-32-384,-350 35-199,-17 14-330,-290 10 6,147 7-47,119 25-20,-8-1 23,126-11-23,-153-18 85,-49-1-199,132 0 100,394-6 175,-764 4-151,515 10 314,-386-5-286,697 25 197,-187-21-45,-550-9-124,353-9 17,-132 1 90,51-2-152,-54 2-26,116 0 32,-276 9 19,419-6 142,24-2-209,-178 13 11,-155 0-87,72 14 97,-311-18 0,882 52 0,-668-49 58,36 3 12,128 10-70,-120-10 0,-73-4 0,-69 0 0,57 3 0,-2-2 0,4-5 0,-115-1 0,0 3 0,43 9 0,399 54 0,-350-42 0,-58-11 0,-39-4 0,25-2 0,-71-5 0,0 1 0,40 9 0,-29 0 10,52 11 108,63 2-118,200-2 22,-144-13 84,-152-6-16,40-4-90,-26 0 145,147-7-252,-211 7 172,1-2 0,18-3-65,-34 5-2,14-3 152,-23 4-86,-1 0-150,0-4-127,0-4-452,-1 0 0,0 0 0,-1 0 1,0 0-1,0 0 0,-1 1 0,0-1 0,0 0 0,-1 1 0,0 0 0,0 0 1,-4-5 664,-24-29-2688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12:58.76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11136,'0'7'5503,"23"6"-6270,-20-10 7166,2 0-6143,-2 6 0,2 2 0,-5-7 0,0 4-1024,0-8 128,0 0-2176,-5-12 129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12:56.5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497 880 5248,'11'-7'3072,"-5"4"-1490,0 0-1,-1-1 1,0 0 0,5-4-1582,-8 6 128,0 0 1,-1 0 0,1 0 0,0-1-1,-1 1 1,1-1 0,-1 1-1,0-1 1,0 0 0,0 1-1,0-1 1,0 0 0,-1-1-129,2-10 34,-1-1 0,0 1 1,-1-1-1,-1 1 1,0-1-1,-1 1 1,-1 0-1,0-1 1,-1 1-1,-1 0 1,0 1-1,0-1 0,-5-6-34,9 18 14,0 0-1,0 0 0,0 1 0,0-1 0,0 0 0,-1 0 0,1 1 0,0-1 1,-1 1-1,1-1 0,-1 1 0,1 0 0,-1 0 0,0 0 0,0 0 0,1 0 1,-1 0-1,0 0 0,0 0 0,0 1 0,0-1 0,0 1 0,0-1 0,0 1 0,0 0 1,0 0-1,0 0 0,0 0 0,0 0 0,-1 0 0,1 0 0,-1 1-13,-5 2 53,1 1 0,-1-1 0,1 1-1,0 1 1,0-1 0,0 1 0,-3 4-53,-7 4 133,1 2 0,0 0 1,-3 5-134,13-13 56,-1 1 1,1 0 0,1 0-1,-1 1 1,1 0 0,1 0-1,0 0 1,-2 5-57,6-13 2,-1 0-1,1 0 1,-1 0-1,1 0 1,0 0-1,-1 0 1,1 0 0,0 0-1,0 1 1,0-1-1,0 0 1,0 0-1,0 0 1,0 0-1,0 0 1,0 0 0,1 0-1,-1 1 1,0-1-1,1 0 1,-1 0-1,1 0 1,-1 0-1,1 0 1,-1 0-1,1 0 1,0-1 0,-1 1-1,1 0 1,0 0-1,0 0 1,0-1-1,0 1 1,0 0-1,0-1 1,0 1 0,0-1-1,0 1 1,0-1-1,0 0 1,0 1-1,0-1 1,0 0-1,0 0 1,0 0 0,0 1-1,1-1 1,-1 0-1,0-1 1,0 1-2,7 0 12,1 0 0,-1-1 0,0 0 0,0-1-1,1 0 1,3-2-12,-5 2-3,1-1 10,1 0 0,0 1-1,-1 0 1,1 1 0,8-1-7,-15 2 10,0 0 1,0 0 0,-1 0 0,1 0-1,0 1 1,0-1 0,-1 0-1,1 1 1,0-1 0,0 1 0,-1 0-1,1-1 1,-1 1 0,1 0 0,-1 0-1,1 0 1,-1 0 0,1 0-1,-1 1 1,0-1 0,1 0 0,-1 1-1,0-1 1,0 0 0,0 1-1,0 0 1,-1-1 0,1 1 0,0-1-1,-1 1 1,1 0 0,-1 0-1,1 0-10,2 25 155,0 0 0,-2 0-1,-1 0 1,-1 1-1,-2 5-154,0 1 102,-4 89 549,-7-1-1,-18 73-650,30-186 34,0 1 0,-1-1 0,-1 0 0,1 0 0,-1 0 0,-1 0 0,0 0 0,0-1-1,-1 0 1,1 0 0,-2-1 0,-4 5-34,5-7-26,0 1 1,0-2-1,-1 1 0,0-1 1,0 0-1,-1 0 0,1-1 1,-1 0-1,1 0 0,-1-1 0,0 0 1,0 0-1,0-1 0,0 0 1,-6 0 25,1 0-295,1-2 0,-1 1 0,1-1 0,-1-1 0,1-1 0,-1 1 0,1-2 1,0 0-1,0 0 0,1-1 0,-1 0 0,1-1 0,0-1 0,1 0 0,-1 0 0,1-1 1,0-1 294,-29-35-2688</inkml:trace>
  <inkml:trace contextRef="#ctx0" brushRef="#br0" timeOffset="331.367">680 665 8448,'17'13'887,"0"0"1,-1 1 0,-1 0-1,0 2 1,8 10-888,2 4 3220,-22-25-3097,0-1 0,0 1 0,0 0 1,0 0-1,-1 1 0,0-1 0,0 0 0,-1 1 0,1 0 0,-1-1 0,0 3-123,1 11 154,-1 1 0,-1 12-154,0-15 45,-3 2 109,1-13-5,-1-9 60,1-4-173,0 0 0,1-1 0,0 1 0,1 0 0,0 0 0,0-1 0,0 0-36,7-55-18,-4 47 17,0 1-1,2-1 0,-1 1 0,2-1 0,0 2 1,1-1-1,0 1 0,6-8 2,-10 18 5,1-1-1,0 0 1,0 1 0,0 0 0,0-1-1,1 2 1,0-1 0,-1 0 0,1 1-1,0 0 1,3-1-5,-4 3 15,0-1 0,0 1 0,1 0 0,-1 0 0,1 0 0,-1 1 0,1-1 0,-1 1 0,0 0 0,1 0 0,-1 1 0,1 0 0,-1-1 0,1 1 0,-1 1 0,2 0-15,0 1-104,0 1 1,0 0-1,0 0 0,-1 0 1,0 1-1,0 0 0,0 0 1,0 0-1,-1 0 1,0 1-1,1 2 104,3 2-674,19 32-2909,-14-22 1279</inkml:trace>
  <inkml:trace contextRef="#ctx0" brushRef="#br0" timeOffset="738.942">1401 856 7680,'36'-6'3050,"-35"6"-2863,0 0-1,0-1 0,0 1 0,0-1 0,0 0 0,0 1 1,0-1-1,0 0 0,0 0 0,0 1 0,0-1 1,-1 0-1,1 0 0,0 0 0,0 0 0,-1 0 1,1 0-1,-1 0 0,1 0 0,-1 0 0,0-1 1,1 1-1,-1 0 0,0 0 0,0 0 0,0-1-186,1-1 147,-1 0 1,-1 0-1,1 0 0,0 0 0,-1 1 0,1-1 0,-1 0 0,0 0 0,0-1-147,-3-4-8,-1 1 0,0-1-1,0 1 1,0 0-1,-1 1 1,0-1 0,0 1-1,-2-1 9,-19-21 67,25 26-59,-1-2 5,0 1 0,0-1 0,0 1 0,0 0 0,-1 0 0,1 1-1,-4-3-12,5 5 2,1-1-1,-1 1 0,1-1 0,0 1 0,-1 0 0,1-1 0,-1 1 0,1 0 0,-1 0 1,1 0-1,-1 0 0,1 1 0,0-1 0,-1 0 0,1 0 0,-1 1 0,1-1 0,0 1 1,-1 0-1,1-1 0,0 1 0,-1 0 0,1 0 0,0-1 0,0 1 0,0 0 0,0 1-1,-6 4 36,1 0-1,0 0 1,1 1-1,0 0 0,0 0 1,0 1-1,1-1 1,0 1-1,0 0 0,1 0 1,-1 4-36,0 0 69,1 0 0,0 0 1,1 0-1,0 1 0,1-1 1,0 1-1,1 8-69,0-19 24,0 0 1,1 0-1,-1 1 1,1-1-1,-1 0 0,1 0 1,-1 0-1,1 0 0,0 0 1,0 0-1,0 0 0,0 0 1,0-1-1,1 2-24,-1-2 10,0-1-1,-1 1 1,1-1 0,0 1-1,0-1 1,0 1 0,-1-1-1,1 0 1,0 1 0,0-1-1,0 0 1,0 1 0,0-1-1,0 0 1,0 0-1,0 0 1,0 0 0,0 0-1,-1 0 1,1 0 0,0 0-1,0-1 1,0 1 0,0 0-1,0 0 1,0-1 0,0 1-1,0-1 1,-1 1-1,1-1 1,0 1-10,32-18 18,90-52-15,-120 68 7,1-1 0,-1 2 0,1-1 0,-1 0 0,1 1 0,0 0-1,0 0 1,0 0 0,0 0 0,0 0 0,-1 1 0,3 0-10,-4 0 11,1 0 1,-1 0 0,1 1-1,-1-1 1,0 1-1,1 0 1,-1-1 0,0 1-1,0 0 1,1 0 0,-1 1-1,0-1 1,0 0 0,0 1-1,0-1 1,0 1 0,-1 0-1,1-1 1,0 1-1,-1 0 1,1 0-12,16 32 122,-15-27-370,1 0 1,0 1-1,0-2 0,1 1 1,2 3 247,-5-8-250,0 0 1,-1-1 0,1 1 0,0-1-1,0 1 1,0-1 0,0 0 0,0 0 0,0 0-1,1 0 1,-1 0 0,0 0 0,0-1-1,1 1 1,-1-1 0,0 1 0,1-1-1,-1 0 1,1 0 0,1 0 249,22-6-2325</inkml:trace>
  <inkml:trace contextRef="#ctx0" brushRef="#br0" timeOffset="1186.171">1806 731 8448,'-2'5'836,"1"0"0,0-1 1,-1 1-1,2 0 0,-1 0 1,0 0-1,1 0 0,0 0 1,0 0-1,1 0 0,0 4-836,0 21 2214,-1 498-339,0-301-5436,-1-218 1504,-2-18-472,2-8-180</inkml:trace>
  <inkml:trace contextRef="#ctx0" brushRef="#br0" timeOffset="1542.823">1758 593 7680,'1'-2'265,"-1"1"0,1-1 0,-1 1 0,1-1-1,0 1 1,0-1 0,0 1 0,0 0 0,-1 0 0,2-1 0,-1 1 0,0 0 0,0 0 0,0 0 0,0 0 0,1 0 0,-1 0 0,0 1 0,1-1 0,-1 0-1,1 1 1,-1-1 0,1 1 0,-1-1 0,1 1 0,-1 0 0,1-1 0,0 1 0,-1 0 0,1 0 0,0 0-265,2 2 115,0-1 0,0 1 1,0-1-1,-1 1 0,1 0 0,0 0 1,-1 1-1,1-1 0,-1 1 1,0 0-1,0 0 0,0 0 0,0 0 1,0 0-1,1 4-115,6 8 42,0 1 1,-1 0 0,-1 3-43,-2-8 169,-2-4-134,-1-1-1,0 1 0,-1-1 1,0 1-1,0 0 0,0 0 1,-1 0-1,0 0 0,0 0 1,0 0-1,-1 0 0,-1 0 1,1 1-1,-1-1 0,0 0 1,-1 0-1,1 0 0,-1-1 0,-1 1 1,1 0-1,-1-1 0,0 1 1,-3 3-35,1-1-158,-1-1 0,0 1 0,0-1 1,-6 6 157,11-12-113,0-1 1,-1 1-1,1-1 1,-1 1-1,1-1 1,-1 0-1,0 0 0,1 0 1,-1 0-1,0 0 1,0 0-1,0 0 1,0 0-1,0-1 1,0 1-1,0-1 1,0 0-1,0 1 1,0-1-1,0 0 1,0 0-1,0 0 1,0 0-1,0-1 1,0 1-1,0-1 1,-2 0 112,-16-10-2112,2-3-192</inkml:trace>
  <inkml:trace contextRef="#ctx0" brushRef="#br0" timeOffset="1909.443">2233 2 7936,'4'0'407,"1"-1"0,-1 1 1,0 0-1,0 0 0,0 0 0,0 1 1,1-1-1,-1 1 0,0 0 0,0 0 1,2 2-408,-5-3 278,1 1 1,-1 0-1,0-1 1,0 1-1,0 0 1,0 0 0,0 0-1,0 0 1,0 0-1,0 0 1,0 0-1,-1 0 1,1 0 0,0 0-1,-1 1 1,1-1-1,-1 0 1,1 0-1,-1 1-278,4 25 842,-3-22-705,2 95 837,-6 26-974,3-114 8,-6 83 231,-4 1 0,-4-2 0,-4 1-1,-5-2 1,-14 33-239,27-99 15,-1 1 0,-5 5-15,13-26-8,-4 2-33,6-10 38,1 1 1,0 0-1,0 0 0,-1 0 0,1 0 0,0 0 1,0 0-1,-1-1 0,1 1 0,0 0 0,0 0 1,0 0-1,-1-1 0,1 1 0,0 0 1,0 0-1,0 0 0,0-1 0,-1 1 0,1 0 1,0-1-1,0 1 0,0 0 0,0 0 0,0-1 1,0 1-1,0 0 0,0 0 0,0-1 0,0 1 1,0 0-1,0-1 0,0 1 0,0 0 1,0 0-1,0-1 0,0 1 0,0 0 0,1-1 3,-1-8-64,2 0-1,-1-1 1,1 1-1,1 0 1,0 0-1,2-5 65,25-55-381,-24 57 309,1 1-1,0 0 1,0 0-1,1 0 1,1 1-1,5-5 73,-8 9 5,0 0 0,1 0 1,0 1-1,0 0 0,1 0 0,0 1 0,-1 0 0,1 0 0,1 1 0,-1 0-5,-6 2 24,1 1 0,-1-1 0,0 1 0,1-1 0,-1 1 0,1 0 0,-1 0 0,0 0 0,1 1 0,-1-1 0,1 0 0,-1 1 0,0-1 0,1 1 0,-1 0 0,0 0 0,0 0 0,0 0 0,0 0 0,1 1 0,-2-1 0,1 1 0,0-1 0,0 1 0,0-1 0,-1 1 0,1 0 0,-1 0 0,1 0 1,-1 0-1,0 0 0,1 2-25,2 4 116,0 0 0,-1 0-1,0 1 1,0 0 0,-1-1-1,0 1 1,0 0 0,-1 1-115,3 39 420,-3-26-281,1 0 1,2 1 0,0-2 0,1 1 0,1-1-1,4 11-139,-8-29-98,0-1 1,0 1-1,0 0 0,1 0 0,-1-1 0,1 1 0,0-1 0,0 0 0,0 0 1,0 0-1,0 0 0,1 0 0,-1-1 0,1 0 0,0 0 0,0 0 0,2 1 98,15 3-1408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12:54.6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1033 4992,'-1'-7'532,"0"0"0,1 0-1,0 0 1,0 0 0,0 0 0,1 0 0,0 0 0,1-5-532,19-55 3385,-8 26-3324,7-19 839,19-39-900,14-37 39,10-98 786,-39 134-43,4 1 0,10-14-782,-29 98 279,-9 15-271,1 0-1,-1 0 1,0 0 0,0 0-1,0 0 1,0 0-1,1 0 1,-1 0-1,0 0 1,0 0-1,0 0 1,1 0 0,-1 0-1,0 0 1,0 0-1,0 0 1,1 0-1,-1 0 1,0 0 0,0 0-1,0 0 1,1 0-1,-1 0 1,0 0-1,0 0 1,0 0-1,1 1 1,-1-1 0,0 0-1,0 0 1,0 0-1,0 0 1,0 0-1,1 1 1,-1-1-1,0 0 1,0 0 0,0 0-1,0 1-7,2 3 68,0 1 0,0-1 0,-1 1-1,0-1 1,0 1 0,0 1-68,10 62 686,-2 9-686,11 70 466,-1-55-61,18 53-405,-32-129 23,1-1-1,1 0 1,0 0-1,0 0 1,8 8-23,-11-16 44,1-1 0,-1 0 0,2 0 0,-1 0 0,1 0 0,0-1 0,0 0 0,0 0 0,1-1-1,-1 0 1,1 0 0,5 2-44,-9-5 25,0-1-1,0 1 1,1 0-1,-1-1 1,0 1-1,0-1 0,1 0 1,-1 0-1,0-1 1,1 1-1,-1-1 1,0 1-1,0-1 0,0 0 1,0 0-1,0 0 1,0-1-1,0 1 1,0-1-1,0 0 0,0 1 1,-1-1-1,2-1-24,7-7 126,0 0 0,-1-1 0,0 0 1,5-7-127,-4 5 85,12-16 43,-2-1-1,-1 0 1,-1-2 0,8-21-128,6-20-873,11-41 873,-19 56-3094,-17 43-2004,-17 20 2517</inkml:trace>
  <inkml:trace contextRef="#ctx0" brushRef="#br0" timeOffset="374.348">1029 719 7040,'0'1'90,"1"-1"1,-1 0-1,1 1 1,-1-1-1,0 0 1,1 0-1,-1 0 1,1 1-1,-1-1 1,1 0-1,-1 0 1,0 0-1,1 0 1,-1 0-1,1 0 0,-1 0 1,1 0-1,-1 0 1,1 0-1,-1 0 1,1 0-1,-1 0 1,1 0-1,-1 0 1,0 0-1,1-1 1,-1 1-1,1 0 1,-1 0-91,11-7 934,0 1-1,-1-2 1,-1 1 0,8-8-934,-1 1 596,1 1 1,2-1-597,18-7 179,-25 15-167,-1 0 0,0-1 0,0 0 1,0-1-1,-1 0 0,0-1 1,-1 0-1,6-8-12,-8 9 31,-1 0-1,0 0 1,-1-1 0,0 0-1,0 0 1,-1-1 0,0 1-1,0-1 1,-1 0 0,-1 0-1,0 0 1,0-1 0,-1 1-1,0 0 1,0 0 0,-2-4-31,1 9 20,-1 0 0,0 1 1,0-1-1,-1 1 0,1-1 1,-1 1-1,0-1 0,0 1 1,-1 0-1,1 0 1,-1 0-1,0 0 0,0 0 1,0 1-1,0-1 0,-1 1 1,0 0-1,1 0 0,-1 0 1,0 1-1,-1-1 1,1 1-1,0 0 0,-1 0 1,1 1-1,-1-1 0,1 1 1,-1 0-1,0 0 0,1 0 1,-1 1-1,0 0 1,0 0-1,1 0 0,-1 0 1,0 1-1,0 0 0,1 0 1,-1 0-1,0 0 0,1 1 1,-1 0-1,1 0 0,-4 2-19,-4 6 87,0 1 1,1 0 0,1 0 0,0 1 0,0 0-1,1 1 1,1 0 0,0 1-89,3-7 36,-6 11 43,0 1 0,1 1 0,1 0 0,1 0 0,1 0 0,1 1 0,-3 17-79,7-27 24,0 1 1,1 0-1,0 0 0,1-1 1,0 1-1,1 0 0,0 0 0,1-1 1,0 1-1,1-1 0,0 0 1,1 1-1,0-1 0,0-1 0,2 1-24,-3-5 0,1-1-1,0 1 1,0-1-1,1 0 0,-1 0 1,1-1-1,0 1 0,1-1 1,-1 0-1,1-1 0,0 1 1,0-1-1,0 0 1,0 0-1,0-1 0,0 0 1,1 0-1,-1-1 0,1 1 1,0-2-1,0 1 1,18 1-539,0-2 1,0 0-1,0-2 1,22-4 538,-39 5-179,75-12-1933,-7-6-85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21:50:29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22661 10363 18 0,'17'5'9'0,"47"-1"-4"16,-52 1 10-16,11 0-15 16,12 0 1-16,12 0 1 15,-1 9 0-15,12-4-2 0,0-5 0 16,6-5 2-16,41 5 1 16,28-5-1-16,18-5 1 15,6-5-1 1,29 0 0-16,6-4-1 15,5 4 1-15,-11 5-2 16,-17 1 1-16,11 4-1 16,-12-5 1-16,-17 5-1 15,0-5 0-15,-23 0 0 16,-18 0 1-16,-17 0 0 0,-17 1 1 16,-6-1-1-16,-18 0 0 15,-6 5 1-15,-11-5 1 16,-6-5-1-16,-11 6 0 15,-7-6 0-15,-5 0 0 16,-6-9-1-16,0 4 1 16,0-9-2-16,0 10 1 0,0-6-1 31,0-4 1-31,0-5-1 16,0 0 1-16,6-10-1 15,-6-4 0-15,6-11-1 16,-1-4 1-16,1 0 0 0,-6 0 0 15,0-5 0-15,0 5 0 16,0 10 0-16,-6-1 1 16,1 11-1-16,-7-6 1 0,0 10-1 15,-5-5 1-15,-6 10-1 16,-24-9 0-16,-22 9 0 16,-24-5 0-16,-24 5 0 15,-5 9 0-15,0-9 0 16,-29 5 0-16,-5 0-1 15,-13-5 1-15,12 0 0 0,6 5 0 16,-6 0 0-16,1 9 0 16,-13-4 0-16,12 4 0 15,6 5 0-15,23-4 0 16,12 4 0-16,-12 1 0 0,12-6 0 16,6 5 0-16,5 1 0 31,1-1 0-31,17 5 0 15,17-9 0-15,12 9 0 16,11 5 0-16,7 0 0 0,5 0 0 16,12 0-1-16,-1 5 1 15,7 14 0-15,5-9 0 16,7 9-1-16,-1 15 1 16,0 5 0-1,6-1 0-15,12 11-1 16,-12-1 1-16,0 1 0 15,0 13 0-15,-6 21 0 16,0 4 0-16,0 14 0 16,0 1 0-16,-5-5 0 0,5 0 0 15,-6-10 0-15,6-19 0 16,1-5 0-16,-1-5 0 0,0-10 0 16,0-9 0-16,0 4-1 15,1-9 1-15,-1 19-12 16,-6 5 1-16</inkml:trace>
  <inkml:trace contextRef="#ctx0" brushRef="#br0" timeOffset="102427.529">22673 10256 34 0,'-29'-9'17'0,"5"-16"-12"0,19 21 18 16,-7 8-22-16,-11 1 0 16,5 0 1-16,-5 0 1 0,6 5-4 15,-1-1 0 1,1 1 3-1,5 0 0-15,1 4-1 16,-1-9 0-16,6 0 1 16,0 0 1-16,6-5 0 15,18 0 0-15,17 0-1 16,-1 0 1 0,7 0-1-16,6-5 1 0,-1 0-2 15,1 0 0 1,16-9 0-16,-10 9 0 0,-7-5-1 15,-11 5 1-15,0 0-13 16,0 1 1-16,-12-25-4 16,-52-5 1-16</inkml:trace>
  <inkml:trace contextRef="#ctx0" brushRef="#br0" timeOffset="165345.759">20308 13107 43 0,'-5'-15'21'0,"5"6"-9"15,0 9 25-15,0 0-33 0,0 0 1 16,0 0 1-16,0 5 1 15,-6 4-9-15,-6 16 0 0,-5 8 6 16,-12 25 1-16,5 25-3 16,-5 9 1-16,6 19-2 15,-12-4 1-15,0-6-1 16,12 15 1-16,0-29-1 0,6-4 0 16,5-16 0-16,12-13 0 15,0-11-1-15,6-4 1 16,5-5-1-16,7-15 1 15,5 5-1-15,0-9 1 16,18-5-1-16,-6-10 0 16,0 0-3-1,-1-5 0-15,-4 0-7 16,-1 0 0-16,0-5-10 0,0-4 1 16</inkml:trace>
  <inkml:trace contextRef="#ctx0" brushRef="#br0" timeOffset="165641.22">20547 14128 52 0,'-6'44'26'0,"12"24"-29"0,-1-59 38 0,7 11-32 16,0-6 0-16,-1 1 2 16,30-11 1-16,0-8-7 15,5-16 0-15,0-18 4 31,1-6 1-31,-6 0-2 0,-12 6 1 16,-6-11-2-16,-11 1 0 16,-12 4 0-16,-12 6 0 15,-11 9 0-15,-18 9 1 16,-5 6-1-16,5 14 0 16,6 9 0-16,0 6 1 15,6-1-4-15,6 6 1 0,5-1-6 16,13 5 1-16,5-9-13 15,0-1 0-15</inkml:trace>
  <inkml:trace contextRef="#ctx0" brushRef="#br0" timeOffset="165979.793">21342 13939 57 0,'-5'0'28'0,"-1"-19"-35"0,6 19 43 0,-6-5-35 15,-6 0 1-15,-5 1 0 16,5 4 1-16,-5 4-4 16,-6 1 0-1,-6 0 2-15,0 5 0 16,5-1-1-16,7 1 1 16,17 10-2-16,0-6 1 15,11-4-1-15,1 4 1 16,6 1 0-16,-1 4 0 15,0-9-1-15,1 9 1 16,-1 5 1-16,-5-14 0 0,-1 9 0 16,-5-9 1-16,-6 9 0 15,-6 1 0-15,1-1-1 16,-7 5 1-16,0-14-4 16,-5 0 1-16,0-5-16 15,5-1 1-15</inkml:trace>
  <inkml:trace contextRef="#ctx0" brushRef="#br0" timeOffset="166341.131">21917 13896 61 0,'6'-24'30'0,"-12"24"-32"0,1 0 45 16,-7 9-42-16,-5-4 0 15,-7 0 0-15,1 0 1 16,-6 0-3-16,0 0 1 16,-6 4 0-16,-5 6 1 15,5-1-1-15,11 11 0 16,1-6-1 0,6 0 1-16,17 1 0 15,17 13 0-15,6-13-1 16,12-6 1-16,6 11 0 15,-6-6 0-15,0 0 0 16,-6 5 1-16,0 1 1 16,-12-6 0-16,-11 0 0 15,-6 10 0-15,-17-9-1 0,-12-1 1 0,-18-4-8 16,-5-6 1 0,5-18-14-16,7-6 1 15</inkml:trace>
  <inkml:trace contextRef="#ctx0" brushRef="#br0" timeOffset="167324.374">23143 12754 22 0,'6'-29'11'0,"6"24"14"16,-12 5-3-16,0 0-16 0,0 0 0 15,0 0 3-15,0 0 1 16,0 0-12-16,0 5 1 0,0-1 8 16,-6 11 0-16,0-10-2 15,0 5 0-15,0-1-2 16,-5 1 1-16,-1 9-2 16,1 1 0-16,-1-6-1 15,0 10 1-15,1 10-1 16,-13-5 0-1,-5 5 0-15,0-5 0 32,-11 39 0-32,-1 0 0 15,6-1 0-15,0 11 1 16,0-1-1-16,12 1 1 16,0-10-1-16,0 9 0 0,5-9-1 15,1-1 1-15,5 1 0 16,1-5 0-16,5-5-1 15,-6 5 1-15,1 5 0 16,5-10 0-16,6 5 0 0,0 0 0 16,6 5-1-16,-1-15 1 15,7 0-1-15,5 5 0 16,-5-14 1 0,6 14 0-16,-1-5-1 15,0-9 1-15,1 4 0 16,-1-9 1-16,1-5-1 15,-7-5 0-15,1 0-1 16,0-10 1-16,-1-4-1 16,1-1 0-16,-6-4-6 15,-6-10 0-15,0-15-17 0,-6-23 1 16</inkml:trace>
  <inkml:trace contextRef="#ctx0" brushRef="#br0" timeOffset="169582.519">25670 13068 50 0,'0'-5'25'0,"-6"5"-24"15,-5 0 36-15,-7 5-34 16,7 0 1-16,-13 0 1 16,1 5 1-16,-6 14-8 15,-6 5 1-15,0 5 4 16,-23 24 0-16,0 5-1 16,12 9 0-16,5-4-1 15,6 14 1-15,6 1-1 16,6-6 1-16,6 1-1 15,5-11 0-15,6-4-1 0,6 0 1 16,35 0-1-16,6-5 0 16,-1-5-6-16,7-14 0 15,5-5-13-15,41-10 1 16</inkml:trace>
  <inkml:trace contextRef="#ctx0" brushRef="#br0" timeOffset="170052.61">25879 13944 47 0,'-11'15'23'0,"16"-25"-23"15,-5 10 29-15,12 0-25 16,0-5 1-16,5 0 2 16,1-4 0-16,5-1-10 15,0-9 1-15,23-10 5 0,1 5 1 16,-12-1-3-16,0-9 1 16,-12 10-1-16,-11-5 0 15,-7-14 1-15,-16 9 0 16,-13 0 0-16,-5 15 1 15,0 9-1-15,0 10 1 16,0 10-1 0,0 14 0-16,0 19-1 15,0 15 0-15,6-9-1 16,5-1 1-16,13-4-1 16,5-1 1-16,5 1-1 15,7-5 1-15,6-10-1 0,5 0 0 16,12-20-4-16,17-9 1 15,6-5-12-15,-6-4 1 0,6-6-5 16,6-14 1-16</inkml:trace>
  <inkml:trace contextRef="#ctx0" brushRef="#br0" timeOffset="170491.297">26588 13823 60 0,'-35'5'30'0,"-6"58"-36"0,41-53 55 15,-5 4-49-15,-1 6 1 16,0 9 0-16,6-5 0 16,0 5-2-16,0 0 1 15,0-5 0-15,0-14 0 0,6-5-1 16,11-10 1-16,6-5-2 16,1-4 0-16,-1-6 0 15,0-4 0-15,0 5 0 16,-5-5 0-16,5 4 1 15,-5 6 0-15,-1 9 2 0,-5 5 0 16,-1 9 1-16,1 11 0 16,-6-1 0-16,-1 1 1 15,1-1-1 1,-6 5 1-16,6-14-2 0,-6-1 0 16,6 1-1-16,0-15 1 15,5-9-1-15,1-15 0 16,5 5 0-16,1 4 0 15,-1-9 0-15,1 10 0 16,-1 9 1-16,-5 10 1 16,-1 10-1-16,1 4 0 15,-6 11 0-15,5-1 1 16,-5 0-3-16,0 0 1 16,11 0-8-16,-17 1 1 15,12-11-12-15,11-14 1 0</inkml:trace>
  <inkml:trace contextRef="#ctx0" brushRef="#br0" timeOffset="170923.664">27424 13117 66 0,'-40'9'33'0,"51"35"-43"0,-11-20 54 15,0 20-44 1,0 14 0-16,0 10-1 15,0 14 1-15,0 5 0 16,18 0 0-16,-7-5 0 16,-11-4 0-16,-5-10 0 15,-1-1 0-15,0-4 0 16,0-24 1-16,6-5-2 16,0-25 0-16,0-9 0 0,0-9 1 15,0-15-1-15,18-1 0 16,5-4 0-16,0-9 0 15,0-1 1-15,1 5 1 0,-1 10-1 16,0 9 1-16,0 10 0 16,1 20 0-16,-1 4 0 31,0 1 0-31,0 9 1 16,-5 0 0-16,-7 5 1 0,-11-5 0 15,0 14 1-15,0-14 0 16,-17 5 0-16,-6-5 0 15,-1-9-3-15,-5-6 0 16,-17-9-7-16,5-5 0 16,12-10-15-16,12-9 1 0</inkml:trace>
  <inkml:trace contextRef="#ctx0" brushRef="#br0" timeOffset="171330.266">28441 13281 53 0,'0'-34'26'0,"0"39"-23"0,0 5 34 16,-12-5-35-16,1 4 1 15,-7 16 0-15,-5 4 1 16,-6 14-4-16,-6 1 0 16,0 4 3-16,1 10 1 0,-1 0-1 15,6 10 0-15,0-5-1 16,5 5 1-16,13-10-2 15,5 5 1-15,6 5-2 16,12-15 1-16,11 10-2 16,12-5 1-16,23-20-8 15,0 6 1 1,6-20-13-16,-6-19 1 0</inkml:trace>
  <inkml:trace contextRef="#ctx0" brushRef="#br0" timeOffset="173498.149">30434 13107 49 0,'5'5'24'0,"13"0"-11"0,-18-5 25 15,6 5-33-15,5-1 1 0,-5 16 1 16,0-1 1-16,5 10-11 16,1 15 0-16,0 4 7 0,-1 5 1 15,1 5-4-15,-6 10 1 16,0 5-1-16,-1-1 0 15,1-4 0-15,0 5 0 16,-6-10-1-16,0-20 1 16,-6 10 0-16,0 1 0 0,-5 9-1 15,-1-10 1-15,-5 0-5 16,-1-14 1-16,1-10-11 16,-1-10 0-16,13-24-7 15,-1-9 1-15</inkml:trace>
  <inkml:trace contextRef="#ctx0" brushRef="#br0" timeOffset="174146.622">31119 12371 53 0,'23'20'26'0,"-17"-11"-24"0,0 6 42 0,0-1-41 16,-1-4 0-16,7 14 2 31,0 15 1-31,-1 9-8 16,7 20 1-16,-7 10 4 16,1 4 1-16,0-5-2 0,-1 10 0 15,1 15-1-15,-1 0 0 16,1 14 0-16,-6-10 1 15,-6-9-1-15,0 0 1 16,-6 0-1-16,0-5 1 0,-5 0-1 16,-7 4 1-16,1-8-1 15,-1 4 0-15,-11-5 0 16,-6 9 0-16,1-8-1 16,-1-6 0-16,0-14 0 15,0-5 0-15,0-10-6 16,0-14 1-16,0-1-16 0,6-28 0 15</inkml:trace>
  <inkml:trace contextRef="#ctx0" brushRef="#br0" timeOffset="178745.366">23590 13262 30 0,'0'5'15'0,"0"-10"-8"0,0 5 16 16,-5-19-20-16,-7-6 1 16,0 6 1-16,-17-5 1 15,-5 9-7-15,-1 1 0 0,0-1 5 16,0 6 1-16,6 9-3 16,-6 4 1-16,6 16-1 15,-6 9 0-15,0 29-2 16,6 10 1-16,6 9-1 15,0 0 1-15,5 1-1 16,7-1 0 0,5-9 1-16,0 0 0 15,6-20 0-15,6-4 0 16,6-15 0-16,5-10 0 16,0-14 0-16,7-15 1 15,5-19-1-15,0 5 0 0,6 0-1 16,-12-5 1-16,12 10-1 15,-6 9 1-15,-18 5-1 16,-5 15 1-16,0 9 0 0,-6 5 0 16,-6 5 0-16,0-4 0 15,12-1 0-15,0 5 0 16,0-5-2-16,0-10 1 16,11 6-7-16,0-10 1 15,1-6-11 1,11-4 1-16</inkml:trace>
  <inkml:trace contextRef="#ctx0" brushRef="#br0" timeOffset="179162.169">23742 13939 53 0,'-6'5'26'0,"0"-24"-30"0,6 19 40 16,0-15-33-16,6-9 1 15,0-10-1-15,5 0 1 0,12-9-6 16,12 4 0-16,-12-19 4 16,1 10 1-16,-7 4-3 15,1-9 0-15,-1 19 0 16,-5 0 1-16,-1 5-1 0,-5 19 1 16,-6 10-1-16,6 10 0 15,-6 19 0-15,0 15 0 16,0-1 0-16,6 15 1 15,-6-9-1-15,5-1 1 16,1 5-1 0,0-9 1-16,0-15-1 15,0-5 0-15,0-9 0 16,-1-1 1-16,7-28-1 16,0-6 1-16,-1-14-1 15,7-14 1-15,-1-10-1 16,0-5 0-16,-5 10-4 15,0 4 1-15,-7 16-9 0,1 4 1 16,6 9-6-16,-6 15 1 16</inkml:trace>
  <inkml:trace contextRef="#ctx0" brushRef="#br0" timeOffset="179578.624">24189 13920 56 0,'6'24'28'0,"-6"-24"-33"0,0 0 51 16,5-5-46-16,1-4 1 15,0-15-1-15,6-15 1 16,5 5-2-16,12-10 1 0,0 1 0 16,0-20 1-16,0 5-1 15,0 9 0-15,-5 6 0 16,5 9 0-16,-12 5 0 15,0 19 0-15,-5 15-1 16,0 10 1-16,-1 19 0 16,-11 4 0-16,6 16 0 15,-6-6 0 1,6 5-1-16,0 0 1 16,0-19 0-16,-1 0 1 15,7-14 0-15,0-6 0 0,5-9 0 16,0-10 0-16,7-14 1 15,5-15 0-15,6-19 0 16,-1-15 0-16,1-5-2 16,-6 1 1-16,-5 4-8 0,-1 10 0 15,0 9-10-15,0 6 0 16</inkml:trace>
  <inkml:trace contextRef="#ctx0" brushRef="#br0" timeOffset="184574.067">16788 13514 49 0,'-17'4'24'0,"22"25"-23"15,-5-19 25-15,0 14-24 16,0 5 1-16,0 20 1 16,0 4 1-16,-5 15-6 0,-1-5 0 15,0 9 3-15,0-4 0 16,6 0-1-16,0-20 1 16,0-4-1-16,0-25 0 15,6-14 0-15,0-24 1 16,5-10-1-16,1-20 0 15,0-14 0-15,5-5 1 0,6-4-2 16,1 9 0-16,-1 5 0 16,-6 9 0-16,7 30 0 15,-7 19 0 1,6 15 0-16,-11 33 1 0,-1 0-1 16,-11 11 0-16,0 8 1 15,0-9 0-15,0-9-1 16,0-1 1-16,0-4 1 15,0-30 0-15,0-9 0 16,0-19 0-16,6-20 0 16,6-5 0-16,23-24-1 15,5 0 1-15,7-5-2 16,-6 10 1-16,11 20-1 16,-12 13 1-16,-5 21-1 0,-6 28 1 15,-5 10-1-15,-1 14 0 0,-6 0 0 16,1-4 0-16,-7 4 0 15,1-14 0-15,-12 10-5 16,6-20 1-16,11-5-9 16,1 1 0-16,-1-20-6 31,12-20 1-31</inkml:trace>
  <inkml:trace contextRef="#ctx0" brushRef="#br0" timeOffset="184759.048">17712 13862 59 0,'-6'0'29'0,"6"29"-36"0,0-24 54 16,0 9-45-16,0 6 1 0,0 9 0 15,0 0 0-15,-6 19-5 16,6-9 1-16,0 0 2 16,0-10 1-16,0-10-8 15,0-9 1-15,0-20-13 16,6-9 1-16</inkml:trace>
  <inkml:trace contextRef="#ctx0" brushRef="#br0" timeOffset="184921.83">17648 13107 67 0,'-12'-15'33'0,"18"6"-41"0,-6 9 54 0,6 0-46 16,5 5 0-16,1-1 0 15,0 16 0-15,5 4-9 16,1 15 1-16,-1 9-9 16,-5 15 0-16</inkml:trace>
  <inkml:trace contextRef="#ctx0" brushRef="#br0" timeOffset="185276.271">18165 13901 53 0,'0'-5'26'0,"-12"15"-29"16,12-10 41-16,-6 4-35 16,-5 11 0-16,-1 4 0 15,1 6 1 1,11-1-6-16,-6 10 1 16,0-1 2-16,6-8 1 15,0 4-2-15,0-15 1 16,0-4-1-16,6-20 1 15,5-14-1-15,7-5 0 0,-1 0 0 16,6-19 0-16,1-6 0 16,5 6 0-16,11-10-1 15,7 9 1-15,-6 11 0 16,-7 14 1-16,1 4-1 0,-6 40 1 16,-5 4 1-16,-1 19 1 15,-6 11-1-15,-5 13 1 16,-1 11-6-16,-5-1 1 15,6 1-15 1,-1-6 0-16</inkml:trace>
  <inkml:trace contextRef="#ctx0" brushRef="#br0" timeOffset="186767.332">16399 15222 38 0,'6'-10'19'0,"0"15"-9"16,-6-5 19-16,5 5-27 15,1 0 1-15,6 0 0 0,5-10 0 16,1 5-5-16,11-10 1 16,6-9 3-16,-6-15 0 15,0 0-2-15,-6-5 1 16,-6 6-1-16,1-6 1 0,-13 10-1 16,-10 5 1-16,-13-5 0 15,-5 9 1-15,-6 6 0 16,0 9 0-16,-6 10-1 15,-6 9 1-15,12 6 0 16,6 18 0-16,6 6-1 16,11 14 0-1,12-5-1-15,11 0 0 16,12 1 0-16,12-16 0 16,0-9 0-16,-7-4 0 15,1-16-3-15,0-14 1 0,0-9-9 16,0-5 1-16,0-15-6 15,-6 0 1-15</inkml:trace>
  <inkml:trace contextRef="#ctx0" brushRef="#br0" timeOffset="187231.054">16939 14995 49 0,'-6'0'24'0,"1"19"-27"0,5-14 42 16,0 9-37-16,0 11 1 15,-6-1 0-15,6 14 0 16,-6-9-4-16,6 1 0 0,0 8 2 15,0-18 1-15,0-6-2 16,0-4 1-16,0-5-1 16,0-5 0-16,6-15 0 15,0 1 0-15,5-11 0 16,1-4 0-16,-1 0-1 16,1 10 1-1,5-5-1-15,1 14 1 16,11 10 0-16,-12 5 0 0,1 14 0 15,-1 1 0-15,-5 9 0 16,-1 14 0-16,-5-14 0 16,-17 0 1-16,16-9-1 15,1-6 1-15,-6-14 0 16,6-9 0-16,6-11-1 0,-1-9 0 16,7 0 0-16,5-10 0 15,-6 20 0-15,1-5 0 16,5 14-1-16,-6 0 1 15,1 20 0-15,-1 0 0 16,1 9 0-16,-1-4 0 16,1 19 0-1,-1-10 1-15,0-5-3 16,-5 5 1-16,0-9-6 16,-1-10 1-16,-5-5-10 15,0-5 1-15</inkml:trace>
  <inkml:trace contextRef="#ctx0" brushRef="#br0" timeOffset="187716.768">17654 14656 44 0,'-12'-15'22'0,"12"-28"-27"0,0 43 33 0,0 0-24 15,0 0 1-15,0 0 1 16,0 5 0-1,0 4-8-15,0 15 0 16,0 15 7-16,0 5 0 16,0 4-3-16,0 10 1 15,0 15-1-15,-6 4 0 16,6 10-1-16,0-14 1 16,0 0-2-16,0-20 0 15,0-10-1-15,0-9 1 0,0-10-1 16,0-19 1-16,0-5-1 15,0-14 1-15,0-25 0 16,0 5 0-16,6-19-1 16,0 0 1-16,0 14 0 15,5 0 0-15,1 10-1 16,5 10 1-16,1 4 0 0,-1 15 0 0,6 15-1 16,1 4 1-16,-7 1 1 15,0 4 0-15,-5 14 1 16,0-4 0-16,-12 5 1 15,-6-5 1-15,-12 5 0 16,-5-5 0-16,-12 4-2 16,1-4 0-1,-25-5-14-15,7-5 1 16,-6-19-8-16,12-24 1 16</inkml:trace>
  <inkml:trace contextRef="#ctx0" brushRef="#br0" timeOffset="195188.177">29353 13330 39 0,'6'-10'19'0,"5"29"-15"16,-5-33 19-16,0-1-21 0,0 10 0 15,6 1 0-15,-1-11 1 16,1 1-5-16,-1 9 1 16,1-15 2-16,0 6 1 0,-7-1-2 15,-5 1 1-15,0-6 0 16,-5-4 1-16,-1 5 0 15,-6 4 1-15,1 1-1 16,-7-1 0-16,-5 10 0 16,-18 1 1-16,1 4-2 15,5 9 0-15,0 16-1 0,0 4 1 16,0 24-1-16,6 24 1 16,0 1-1-16,6 9 1 15,5 5-1-15,13-5 1 16,5-15 0-16,5 1 0 0,7-15-1 15,5-14 0-15,7-6 0 32,22-9 1-32,-5-9 0 15,-6-15 0-15,0-5-1 16,-1-5 1-16,1-15-1 16,0-4 1-16,-6 0-1 0,0-5 1 15,-6 5-1-15,-5 4 0 16,-7 6 0-16,1-1 0 15,0 6 0-15,-1-1 0 0,-11 10 0 16,0 0 0-16,6 5-1 16,0 5 1-16,0-6 0 15,-6 11 0-15,0 4 0 16,6 1 1-16,-1 4-1 16,7 5 1-16,-6-5-1 15,0 0 1 1,-1 10-1-16,1-10 0 15,0 10 0-15,0-10 1 16,0 1-1-16,-6-20 1 16,0-1-6-16,0 1 1 15,-6-5-12-15,-6-14 0 0</inkml:trace>
  <inkml:trace contextRef="#ctx0" brushRef="#br0" timeOffset="208609.237">23056 12415 37 0,'-6'-49'18'0,"-5"30"-10"0,11 5 18 0,0-1-21 16,0 1 0-16,0 4 0 15,0 10 0-15,0 19-8 16,0 20 1-16,0 24 4 31,0 24 1-31,0 19-3 16,-6 11 0-16,6 13 0 0,-6 11 0 15,6 14 0-15,0 9 0 16,-12-14 0-16,12 0 0 16,-11-5 0-16,-1-4 1 15,6-1-1-15,1-19 0 16,-1-10-4-16,6-19 1 0,0-24-9 16,-6-10 1-16,6-9-3 15,0-30 1-15</inkml:trace>
  <inkml:trace contextRef="#ctx0" brushRef="#br0" timeOffset="209542.784">23068 12773 36 0,'-12'-24'18'0,"24"9"-19"0,-7 6 33 16,7 4-30-16,0-15 0 16,5 6 1-16,12-5 0 15,6 4-4-15,29 5 0 16,17-4 2-16,12-1 1 0,23 1-2 15,-5-6 1-15,-1 6-1 16,1-5 1-16,22 4-1 16,1-4 0-16,23-1 0 15,-24-4 0-15,-11 5 0 16,0 9 0-16,-23 5-1 16,0 5 1-16,-1 0 0 15,-10 5 0-15,-13-5 1 16,-11 10 0-16,-18-1 0 15,-11 1 1-15,-6 14 0 16,-17-4 0-16,0 9-1 16,-12 19 1-16,0-4-1 15,-6 14 0-15,-12 14-1 16,1 1 1-16,5 14-2 0,-11 20 1 16,17 4 0-16,-11 20 1 15,17-10-2-15,0 0 1 16,0-15 0-16,0 5 0 15,0-9 0-15,0-5 1 16,0 9-1-16,-6-4 0 16,-6 4 0-16,1-4 0 0,5-5 0 15,0-15 0-15,0-9 0 16,12-15 0-16,-12-10 0 16,1-9 0-16,-7-10 0 15,6-5 0-15,-6-4 0 16,-5-11 1-16,-6 1-1 15,0-5 1-15,-6 0-1 16,0-1 0-16,-6-4 0 16,0 0 0-16,-29 0 0 15,-6 0 0 1,-11 0 0-16,-24-4 0 0,-5 4 0 16,11-5 1-16,0 0 0 15,-17-5 0-15,6 5 0 16,0 1 0-16,5-11 0 0,-17 5 1 15,23-4-1-15,12 4 1 16,12-4-2-16,5 4 1 16,6 0-1-16,6 1 0 15,6 23 0-15,5-14 0 16,-5 10 0-16,11-5 0 16,6-5 0-1,12 9 0-15,-6-4-1 16,17 0 0-16,1-15-1 15,-1 15 0-15,6-5-6 16,-11 0 1-16,17 0-9 16,-23-19 1-16</inkml:trace>
  <inkml:trace contextRef="#ctx0" brushRef="#br0" timeOffset="210803.247">24090 16214 37 0,'0'-38'18'16,"23"-69"-13"-16,-17 78 18 0,0-5-21 15,0-14 1-15,-6-6 2 16,0-23 0-16,0-20-6 15,0-4 0-15,0-6 4 16,0-4 1-16,0 14-2 16,0 15 1-16,0 4-2 15,-6 20 1-15,0 15-1 0,0 4 1 16,0 15-1-16,-5 9 1 16,-1 15-1-16,-11 29 0 15,0 15-1-15,0 9 1 16,-24 10-1-16,6 5 0 0,1-5-3 15,5-15 1-15,0 5-5 16,12-4 1-16,-6-30-9 16,17-4 1-16</inkml:trace>
  <inkml:trace contextRef="#ctx0" brushRef="#br0" timeOffset="210988.3">24235 14704 61 0,'6'44'30'0,"134"72"-45"15,-106-87 55-15,13 5-42 16,17 9 0-16,-12-4-6 16,6 0 0-16,-17 0-2 15,-6 4 1-15</inkml:trace>
  <inkml:trace contextRef="#ctx0" brushRef="#br0" timeOffset="211458.465">23631 15846 44 0,'-6'-4'22'0,"47"33"-27"0,-24-20 31 0,18 20-25 31,12 5 0-31,-1 10 0 0,-5 4 0 16,5 10-2-16,1 0 1 15,-1-14 3-15,-5-5 0 16,-6-10 1-1,0-5 1-15,-6-24-1 16,11-20 1-16,13-9-1 16,-7-24 1-16,1-15-3 15,-1 6 0-15,1-30-5 0,11 0 0 16,11-15-13-16,13-4 1 16</inkml:trace>
  <inkml:trace contextRef="#ctx0" brushRef="#br0" timeOffset="-159391.997">23103 14564 25 0,'0'-10'12'0,"-6"15"-9"0,6-5 13 0,0 0-13 16,0 0 0-16,0 0 2 16,0 0 0-16,0 0-7 15,0 0 1-15,0 0 3 16,0 5 1-16,0 9-2 16,0 1 1-16,0 4-2 15,-6 10 0-15,6-5 1 0,0 6 0 16,0 8-1-16,0-9 1 15,0 0-1-15,0 5 1 16,0-10-1-16,0 1 1 16,-6-1-1-16,0-10 1 15,6-4-1-15,0 0 1 0,0-5-1 32,0-1 0-32,0-4-10 15,0-9 0-15</inkml:trace>
  <inkml:trace contextRef="#ctx0" brushRef="#br0" timeOffset="-121806.335">13099 7962 40 0,'-11'-19'20'0,"11"87"-19"0,0-49 20 16,6 29-22 0,-1 10 1-16,1 15-1 15,6 4 1-15,5 25 0 16,1 14 0-16,-1 5 0 15,-5 0 0-15,-1-14 0 16,1-10 0-16,-6-15 0 16,-6-14 1-16,-6-15-5 15,0-10 0-15,-5-14-6 0,5 0 0 0</inkml:trace>
  <inkml:trace contextRef="#ctx0" brushRef="#br0" timeOffset="-120518.22">13117 7856 45 0,'-6'-44'22'0,"23"78"-31"0,-5-34 39 16,5 0-31-16,7-10 0 15,-1 10 0-15,6-5 0 0,0-9 2 16,23 4 0-16,18 15 0 16,17-15 0-16,24 1 2 15,5-15 0-15,6-5 0 16,46-5 0-16,30-5-1 16,-12 5 1-16,-6 0-2 15,46 10 1-15,7 0-2 0,-24 9 0 0,-18 1 0 16,24-1 0-16,-6 10 0 15,-5-4 1-15,-13-1 0 16,1 5 0-16,11-9 0 16,7 9 0-16,-19-10-1 15,-11 15 1-15,-29 0-1 16,18 15 1 0,-6-6-1-16,-1 1 1 15,-17 0-1-15,-11 0 0 16,-18-1 0-16,-11-4 1 15,-7 5-1-15,13-10 0 16,-7 0 0-16,1 0 0 16,-6 0 1-16,-12 0 0 15,-6-10 0-15,-5 10 1 0,-12-5 0 16,-12 5 0-16,-6 5-1 16,1-5 1-16,-12 0-1 15,0 10 1-15,-6-10-2 16,0 0 1-16,-6 5-1 15,-6 4 1-15,1 1-1 16,-7-5 1-16,1 9-1 16,-6 6 1-16,-6 23-1 15,0 1 1-15,0 28-1 16,0 1 1-16,6 19-1 16,-1 10 0-16,1-6 0 0,6-4 0 15,-1 0 0-15,1 5 0 16,0-5 0-16,-1-5 0 15,1-5 0-15,0-9 0 16,-1-5 0-16,7-5 0 16,-13-25 0-16,1 1 1 15,0-15 0-15,-6 1 0 16,0-11 0-16,0 1 0 16,-6-1 0-16,-5-4 1 0,-13 4-2 15,1 1 1-15,-6-1-1 16,-6 1 1-16,-11-5-1 15,-30-6 0-15,-17 1 0 16,-23 0 0-16,0 0 0 16,0 5 0-16,-24-6 0 15,-22 11 0-15,-24 9 0 0,17-9 0 16,7 4-1 0,-30-4 1-16,0 9 0 15,1-10 0-15,10-4-1 16,13 0 1-16,-24-6 0 15,6-4 0-15,1 0 0 16,10 0 0-16,13 5-1 16,-13 0 1-16,1 5 0 15,-12-10 0-15,24 0 0 0,11 0 0 16,23-10 0-16,17 5 0 16,-16-4 0-16,10 4 0 15,-5-5 0-15,-5 5 0 16,5 0-1-16,11 1 0 0,7-6 1 15,11 10 0-15,0-10 0 32,-6 10 0-32,6 0 0 15,6 0 0-15,11 10 0 16,-5-10 1-16,6-10-1 16,-1 10 0-16,12-5 0 15,6 5 0-15,0-4 0 0,6 4 0 16,5 0 0-16,1 4 0 15,5 1-1-15,6-5 1 0,6 0 0 16,6 10 0-16,6-5-1 16,-1-5 0-16,6 0-2 15,7-5 1-15,-1 10-6 16,0 0 0-16,6-1-10 16,6-4 1-16</inkml:trace>
  <inkml:trace contextRef="#ctx0" brushRef="#br0" timeOffset="-96992.931">15853 16035 25 0,'17'0'12'0,"12"-14"-8"16,-11 14 12-16,5-5-16 15,6 10 1-15,29-5 0 16,12-5 1-16,5 10-3 15,18-5 1-15,6-5 1 0,-6 10 1 0,-6-1-1 16,-6-4 0-16,1 0 0 16,22 0 1-16,7 5-1 15,5-5 1-15,12 0 0 16,-6 0 0-16,-12 0 0 16,0-5 0-16,24 1 0 15,5-1 0-15,18 5-1 0,-11-10 1 16,-13 5-1-16,-5 0 0 15,17 5 0-15,6 0 0 16,18 0 0-16,-13-4 1 16,-16 4-1-16,-6-10 0 15,28 10 0-15,7-19 1 16,11 4 0 0,-18 1 0-16,-11 4 0 15,18 0 0-15,11 5-1 16,6 0 1-16,-18 5-1 15,-11 0 0-15,12-4-1 16,5 4 0-16,23 0 0 16,-22-5 1-16,-13-5-1 15,18 5 0-15,6 5 0 0,6-5 0 0,-18 5 0 16,-17 0 0-16,-17 0 0 16,28 5 0-16,-5 0 0 15,11 5 1-15,-17-1 0 16,-12-4 0-16,-11 10-1 15,34-15 1-15,-5 0 0 16,5-5 0 0,-17 0-1-16,-11 0 0 15,-13 0 1-15,24 1 0 16,-5 4-1-16,5-5 1 16,-6 5 0-16,-17 0 0 15,5 0-1-15,-5 0 1 16,12 0-1-16,5 0 0 0,12 0 0 15,-18 0 0-15,-5 0 0 16,-12 0 0-16,11 0 0 16,-5 0 1-16,0 0-1 15,11 5 1-15,-11-5-1 16,-12 4 1-16,-5 1-1 16,-13 0 0-16,30 0 0 0,-6 5 0 15,0-1 0 1,18-4 0-16,-18 5 0 15,-6-5 0-15,-6 0 0 16,0-5 0-16,18-5 0 16,0 5 1-16,17 0-1 15,-23 5 1-15,-6-10-1 16,-5 10 1-16,-12 9-1 16,23-9 1-16,0 0-1 0,5-10 0 15,7 5 0-15,-12-5 1 16,-12-9-1-16,-5 9 0 15,-12 0 0-15,17 0 0 16,6 5 0-16,-11-5 0 0,5 0 0 16,1 1 0-16,-13-1 0 31,-10 0 0-31,-7 0 0 0,0 0 1 0,-5 0-1 16,-12 5 1-16,17 0-1 15,0 0 1-15,-5 5 1 16,-6-5 0-16,-7 5 0 15,-4 0 0-15,4 0 0 16,1 0 0-16,-6 9 0 16,-11-4 0-16,-1 9-2 15,-11-9 0-15,6 9 0 16,-12-4 0-16,0-1-3 16,-12-9 0-16,-5 5-16 15,-12-10 1-15</inkml:trace>
  <inkml:trace contextRef="#ctx0" brushRef="#br0" timeOffset="-72234.831">19135 13528 36 0,'-12'0'18'0,"24"-5"-14"16,-12 5 19-16,0 0-21 0,0 15 0 15,0 4 2-15,6 25 0 16,0 14-4-16,-1 10 0 15,1-6 3-15,6 11 0 16,-6 9-1-16,5 10 0 16,-5-14-1-16,-6 4 0 0,0 0-1 15,-6-14 1-15,0-10-3 16,1-5 1-16,-1-9-3 16,-6-10 0-16,6-15-7 15,-5-19 1-15,-1-14-3 16,1-20 0-16</inkml:trace>
  <inkml:trace contextRef="#ctx0" brushRef="#br0" timeOffset="-72003.354">19059 13630 37 0,'0'-44'18'0,"24"-4"-23"16,-13 38 35-16,1 0-28 15,5 1 0-15,1 4 2 16,5 0 0-16,12 5-5 0,6 0 0 15,-7 10 3-15,-5 4 0 16,-5 6 0-16,-7-1 1 16,-5 10-1-16,-6 0 0 15,-12 5 0-15,-18-5 0 16,-5 19-1-16,-5-14 0 16,-1 5-5-1,0-10 1-15,0-5-10 16,6 0 0-16</inkml:trace>
  <inkml:trace contextRef="#ctx0" brushRef="#br0" timeOffset="-71633.362">19402 13654 38 0,'0'5'19'0,"12"0"-19"0,-6-1 24 0,-1 21-24 15,-5 9 1-15,0 9 1 16,0 1 0-16,-5-10-3 15,5 4 1-15,-6-9 1 16,6-5 0-16,-6 1-1 16,0-11 1-16,6-4-1 0,0-10 1 15,0-10-1-15,0-19 1 16,0-10-1-16,0-9 0 16,0 0 0-16,0-10 1 15,6 4-1-15,0 11 0 16,5-1 0-16,1 15 1 15,0 5-1 1,-1 9 1-16,1 6-1 16,-1 9 1-16,7 5-1 15,-1 4 0-15,-5 1-1 16,5 9 1-16,-5-9-10 16,0 0 1-16,-7-5-3 15,-5-5 1-15</inkml:trace>
  <inkml:trace contextRef="#ctx0" brushRef="#br0" timeOffset="-71301.236">19553 13804 38 0,'-23'29'19'0,"23"0"-26"16,6-24 34-16,-6 0-24 16,11-5 0-1,1-5 1-15,5 0 0 16,1 0-6-16,-1-14 1 15,1-1 3-15,-1-4 0 16,18 0-2-16,-12-5 1 16,-5-10-1-16,-1 5 1 15,6 1-1-15,-23 4 0 16,-11 4 0-16,-1-4 0 0,0 15 0 16,-5 9 1-16,0 5-1 15,-7 19 0-15,-5 15 0 16,12 0 0-16,-1 10 0 15,7-1 0-15,-1 6 0 16,6-16 0-16,6-4 0 16,6-4 0-16,6-6-2 0,5 0 0 0,1-9-10 15,-1 0 1-15</inkml:trace>
  <inkml:trace contextRef="#ctx0" brushRef="#br0" timeOffset="-71116.191">19768 13794 44 0,'-6'0'22'0,"12"10"-27"0,0-5 34 0,23 0-28 16,6-1 0-16,0-8-3 15,5-1 0-15,1 5-9 16,-6-15 1-16</inkml:trace>
  <inkml:trace contextRef="#ctx0" brushRef="#br0" timeOffset="143424.377">16521 16093 26 0,'23'-53'13'0,"24"-39"-14"0,-30 78 14 16,0-1-14-16,1 0 0 15,-7 6-1-15,-11 9 1 0,-5 0 1 16,-1 9 1-16,-23 11 0 16,0-6 0-16,0 6 2 15,-6 4 0 1,0-14 1-16,0-6 0 0,12 6 1 0,-6-20 0 16,6 6-2-16,-6-11 0 15,5-9-2-15,1 0 1 16,-6-1-1-16,-6-4 0 15,0 0 0-15,6-9 0 16,0-1 0-16,0-9 1 16,6-6 1-1,0-13 1-15,5-1-1 16,7-14 0-16,11 9-1 16,11-9 1-16,13 9-2 15,10 0 1-15,7 11-2 16,17 3 0-16,0 6 0 15,18-5 0-15,11-10-1 16,-6-4 1-16,1-1 0 0,-1-14 0 16,18 19 0-16,-1 5 0 15,13 15 0-15,11 19 0 0,0 24 0 16,-12 10 1-16,-5 29-2 16,-7 9 1-16,19 11 0 15,5 13 0-15,0-4 0 16,11 5 1-1,-22-10-1-15,-18 15 0 16,-12-1 0-16,-11 6 0 16,-12 4 0-16,-12 20 1 15,-5-10-1-15,-12 0 0 16,-12-5 0-16,-5-5 0 16,-12-9 0-16,-6 9 1 15,-6-5-1-15,-17-9 0 0,-29 0 0 16,-17-5 1-16,-24-10-1 15,0 0 0-15,1-14 0 16,-1-5 1-16,-12 5-1 16,-5-10 0-16,-17 0 0 15,-13 0 1-15,13-15-1 16,11-4 0-16,6-5 0 0,5-10 0 16,-5-5 0-16,12-9 1 0,5-5-1 15,12-5 0-15,11 9 0 16,6-9 0-16,7 0-2 15,-7 10 1-15,23-5-13 16,18 9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T" name="resolution" value="1" units="1/dev"/>
        </inkml:channelProperties>
      </inkml:inkSource>
      <inkml:timestamp xml:id="ts0" timeString="2019-02-13T21:44:16.9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26135 9288 0,'0'0'0,"0"0"16,0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08:51.0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22 47 6912,'-22'13'3456,"26"-18"-4096,-4 5 5248,13 0-4096,5 0 128,8-3 256,9-2-1,8 1-1151,1 1 128,4-2 640,-13 2 128,-1-1-384,-2 0 0,-6 0-512,0 1 0,-4-5-2047,-1-1-1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08:52.0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5 322 7168,'0'0'119,"-1"0"1,1 1-1,0-1 1,0 0-1,-1 0 0,1 0 1,0 0-1,0 1 1,-1-1-1,1 0 1,0 0-1,0 0 1,0 1-1,-1-1 0,1 0 1,0 0-1,0 1 1,0-1-1,0 0 1,0 1-1,-1-1 1,1 0-1,0 0 0,0 1 1,0-1-1,0 0 1,0 1-1,0-1 1,0 0-1,0 1 1,0-1-1,0 0 1,0 1-1,0-1-119,3 21 3036,9 20-1429,4 13-1280,-3 0 1,1 15-328,-2-8 262,-15-94-6,2-33-256,0 53 10,1 0-1,1 1 1,0-1 0,1 0-1,0 0 1,0 1 0,2-1-1,0 1 1,0 0 0,1 0-1,2-4-9,0 4-7,-3 4-21,1 1-1,-1-1 1,2 1 0,2-3 28,-7 8-7,1 0 0,0 0 1,0 0-1,0 1 0,1-1 1,-1 1-1,0-1 0,1 1 0,-1 0 1,0 0-1,1 0 0,0 0 1,-1 0-1,1 1 0,-1-1 1,1 1-1,0 0 7,4 0-52,-1 0-1,1 0 1,-1 1 0,1 0-1,-1 1 1,0 0 0,1 0 0,-1 0-1,1 1 53,56 29-3308,-44-22 1434,2 2-174</inkml:trace>
  <inkml:trace contextRef="#ctx0" brushRef="#br0" timeOffset="349.706">508 443 6016,'4'-9'3878,"-2"5"-3232,0-1 1,0 1 0,-1 0 0,1-1-1,-1 1 1,0-1 0,0-2-647,-1 2 29,-1 0 0,0 0 0,0 0 0,0 0 0,0 0-1,-1 0 1,0 1 0,0-1 0,-1 0 0,1 1 0,-3-3-29,5 6 16,-1-1 0,0 1 1,0 0-1,0-1 0,0 1 0,0 0 0,0 0 1,0-1-1,-1 1 0,1 0 0,0 0 0,0 0 1,-1 1-1,1-1 0,-1 0 0,1 0 0,-1 1 1,1-1-1,-1 1 0,0 0 0,1-1 0,-1 1 1,1 0-1,-1 0 0,0 0 0,1 0 0,-1 0 0,0 0 1,1 0-1,-1 1 0,1-1 0,-1 0 0,1 1 1,-1 0-1,1-1 0,-1 1 0,0 0-16,-2 2 15,1 0-1,-1 0 0,1 1 1,-1-1-1,1 1 0,0 0 1,1 0-1,-1 0 0,0 0 1,1 0-1,0 1 0,0-1 1,1 1-1,-1-1 0,0 5-14,-2 8 64,1 1-1,0 0 1,1 10-64,2-13 55,0 0 0,0 0 1,2-1-1,0 1 1,2 7-56,-4-21 5,1 1 1,-1-1-1,0 0 0,1 1 1,-1-1-1,1 1 0,-1-1 1,1 1-1,0-1 0,0 0 1,0 0-1,-1 1 0,1-1 1,0 0-1,0 0 0,1 0 1,-1 0-1,0 0 0,0 0 1,0 0-1,1 0 0,0-1-5,-1 1 7,0-1 0,1 0 0,-1 0 0,1 0-1,-1 0 1,1 0 0,-1 0 0,0 0 0,1-1-1,-1 1 1,1 0 0,-1-1 0,0 1 0,1-1-1,-1 0 1,0 1 0,1-1 0,0 0-7,4-4 20,0 0 1,-1 0-1,1 0 1,-1-1 0,0 1-1,0-1 1,1-3-21,2-1 15,0 1 0,0 0 0,1 0 0,0 1 0,1 0 0,0 1 0,3-3-15,13-9 23,-22 16-9,0 0 0,0 0 0,0 0 0,1 1 0,-1-1 0,1 1 0,3-1-14,-7 2 12,0 1-1,1 0 0,-1 0 0,0 0 0,1 0 1,-1 0-1,0 0 0,0 0 0,1 0 1,-1 0-1,0 1 0,1-1 0,-1 0 1,0 1-1,0-1 0,0 1 0,1-1 1,-1 1-1,0 0 0,0 0 0,0-1 1,0 1-1,0 0 0,0 0 0,0 0 0,-1 0 1,1 0-1,0 0 0,0 0 0,-1 0 1,1 0-1,-1 1 0,1 0-11,3 7 92,-1 0 0,0 0 0,0 0-1,-1 1 1,0-1 0,-1 3-92,1-2 86,-1-1 0,1 1 0,1-1 0,0 1 0,0-1 0,3 5-86,1 1 273,-4-9-513,0 0 1,0 0-1,1 0 1,-1 0-1,4 2 240,-6-7-170,0 0 0,-1 0-1,2 0 1,-1 0-1,0 0 1,0 0 0,0 0-1,0 0 1,1-1-1,-1 1 1,0-1 0,0 1-1,1-1 1,-1 1-1,1-1 1,-1 0 0,0 1-1,1-1 1,-1 0-1,1 0 1,-1 0 0,1 0-1,-1 0 1,0-1-1,1 1 1,-1 0 0,1-1 170,17-9-2304</inkml:trace>
  <inkml:trace contextRef="#ctx0" brushRef="#br0" timeOffset="350.706">1044 419 7296,'-5'7'3584,"2"1"-4224,3-4 6272,0 4-5504,0 3 0,0 6 0,3-2 127,2 5-382,0 3 127,-2 3 0,-3-9 0,0-6-512,0-4 0,0-2-1280,0-14 0,0-2-256,5-4 0</inkml:trace>
  <inkml:trace contextRef="#ctx0" brushRef="#br0" timeOffset="710.903">1036 39 6272,'3'-24'3072,"-3"10"-3712,0 14 6144,5 6-5504,0 7 128,3 6 0,0 0 0,2 1-256,-2 3 128,1-3-1408,4 3 0,0-3-384,0 3 128</inkml:trace>
  <inkml:trace contextRef="#ctx0" brushRef="#br0" timeOffset="1050.435">1214 385 6016,'21'70'8597,"-14"-14"-7934,-2-13-558,-4-34-41,-1 0 0,1 0 0,-1-1 0,-1 1 0,0 0 0,-2 7-64,2-14 64,0-5-28,1-12-20,0 10-18,0 0 1,1-1-1,0 1 1,0 0-1,0-1 1,1-1 1,5-8-17,1 1 1,0-1 0,1 1 0,1 1 0,6-8 16,6-3-35,0 0 1,11-7 34,-27 26 3,-1 1 0,1 0 0,0 0 0,0 0-1,0 0 1,1 1 0,-1 0 0,1 1 0,7-3-3,-12 5 35,0-1-1,0 1 1,0-1 0,1 1 0,-1 0 0,0 0-1,0 0 1,1 0 0,-1 0 0,0 1-1,0-1 1,0 1 0,1-1 0,-1 1 0,0 0-1,0 0 1,0 0 0,0 0 0,0 0-1,0 0 1,-1 0 0,1 1 0,0-1 0,-1 1-1,1-1 1,0 1 0,-1 0 0,0 0-1,1-1 1,-1 1 0,0 0 0,0 0 0,0 1-36,4 12 259,0 0 0,-1 0-1,-1 0 1,-1 1 0,1 12-258,5 30 354,-4-40-237,1 0 0,5 15-117,-7-27 16,0 1 0,0-1 0,1 0 1,-1 0-1,1 0 0,1-1 0,-1 1 0,6 4-16,-5-5-72,1 0 1,0 0-1,0 0 1,0-1-1,1 0 1,-1 0-1,2 0 72,-3-2-546,1 0 1,-1-1-1,0 1 0,1-1 0,0 0 0,2 0 546,10 0-2325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08:51.3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4 397 7552,'-4'3'3712,"21"-10"-3840,-4 2 5120,5 5-4736,4-3 127,17 0-127,-1-2 128,7-3-640,-6 1 128,1-1 384,-6 0 0,1 1-512,-14-1 0,1-1-639,-4 3-1,-5-11-1280,-10 9 128</inkml:trace>
  <inkml:trace contextRef="#ctx0" brushRef="#br0" timeOffset="352.033">335 1 6912,'-8'0'3456,"-5"94"-3200,8-59 5504,5 11-5633,-4 0 1,4 0 0,0 8 128,4 6-384,1-2 128,3-9 128,2 14 0,3-17-512,-2-7 1,8-7-1793,-1-14 128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08:48.62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13 160 3712,'0'0'64,"0"1"1,0-1-1,-1 1 1,1-1-1,0 0 0,-1 1 1,1-1-1,0 0 1,-1 1-1,1-1 0,0 0 1,-1 0-1,1 1 1,-1-1-1,1 0 0,-1 0 1,1 0-1,-1 1 1,1-1-1,0 0 0,-1 0 1,1 0-1,-1 0 1,1 0-1,-1 0 0,1 0 1,-1 0-65,-1-16 4862,2 16-4530,22-2 308,4 1-130,0-1 1,15-4-511,1 0 387,220-42 1518,-144 23-1122,40 0-783,-80 14 208,-29 4-160,9 1-48,-41 5-51,0 1-1460,-1-2 1,13-2 1510,-20 0-1941</inkml:trace>
  <inkml:trace contextRef="#ctx0" brushRef="#br0" timeOffset="776.356">117 163 3840,'0'-1'137,"0"1"0,0-1-1,-1 0 1,1 0 0,0 0 0,-1 0 0,1 1 0,0-1-1,-1 0 1,1 0 0,-1 1 0,1-1 0,-1 0 0,0 1-1,1-1 1,-1 0 0,0 1 0,1-1 0,-1 1 0,0 0 0,0-1-1,0 1 1,1-1 0,-1 1 0,0 0 0,-1-1-137,2 1 132,-3-12 3511,1 10-2414,2 11-831,40 210 2190,26 59-2588,-42-180 100,36 194-76,-42-194-539,-13-74-786,-5-24 1247,0 0 0,0 1 0,0-1 0,0 0 0,0 1 0,0-1 0,0 0 0,0 1 0,0-1 0,0 0 0,0 0 0,0 1 0,1-1 0,-1 0 0,0 1 0,0-1 0,0 0 0,0 0 0,1 1 0,-1-1 0,0 0 0,0 0 0,0 1 0,1-1 0,-1 0 0,0 0 0,1 0 0,-1 0 0,0 0 0,0 1 0,1-1 0,-1 0 0,0 0 0,1 0 0,-1 0 0,0 0 0,1 0 0,-1 0 0,0 0 0,0 0 0,1 0 0,-1 0 0,0 0 0,1 0 0,-1 0 0,0 0 0,1 0 0,-1-1 0,0 1 0,0 0 0,1 0 0,-1 0 0,0 0 0,1 0 0,-1-1 0,0 1 0,0 0 0,0 0 0,1-1 0,-1 1 0,0 0 0,0 0 0,0-1 0,1 1 54,11-14-1920</inkml:trace>
  <inkml:trace contextRef="#ctx0" brushRef="#br0" timeOffset="1286.393">955 5 4352,'0'1'191,"0"0"1,0 0-1,0 0 1,0 0 0,1 0-1,-1 0 1,0 0-1,1 0 1,-1 0-1,1 0 1,-1 0-1,1 0 1,-1 0-1,1-1 1,-1 1-1,1 0 1,0 0-192,1 1 250,-1-1 1,0 1-1,0-1 0,0 1 1,0-1-1,0 1 1,0 0-1,-1 0 0,1-1 1,0 2-251,3 12 352,-1-1 1,-1 1 0,0 0 0,0 9-353,-2-18 81,0 1 1,0 0-1,-1-1 1,0 1-1,-1-1 1,1 1-1,-1-1 1,0 0-1,-1 0 1,1 0-1,-1 0 1,-1 1-82,-6 7 143,0 1 1,-1-2-1,0 1 0,-1-2 1,-1 1-1,-5 2-143,-7 5 119,0-2-1,-1-1 1,-6 2-119,-53 28 171,3 4-1,-55 45-170,112-72-75,18-17-87,0 0-1,-1-1 1,1 1-1,-1-1 163,1-5-278,7-1 218,0 0 0,0 0 0,0 0 0,0 0 0,0 0 0,0 0 0,0 0 0,0 0 0,0 0 0,0 0 0,0 0 0,0 0 0,0 0 0,0-1 1,0 1-1,0 0 0,0 0 0,0 0 0,0 0 0,0 0 0,0 0 0,0 0 0,0 0 0,0 0 0,0 0 0,0 0 0,0 0 0,0 0 0,0 0 0,0 0 0,0-1 0,0 1 0,0 0 0,0 0 0,0 0 0,0 0 0,0 0 0,0 0 0,-1 0 1,1 0-1,0 0 0,0 0 0,0 0 0,0 0 0,0 0 0,0 0 0,0 0 0,0 0 0,0 0 0,0 0 0,0 0 0,0 0 0,0 0 60,8-7-1685</inkml:trace>
  <inkml:trace contextRef="#ctx0" brushRef="#br0" timeOffset="1683.828">1011 531 3968,'5'12'1447,"-1"1"0,0-1 0,0 1 0,-2 0 0,1 3-1447,10 85-72,-4-25 546,-5-23-282,-12-114 64,8 49-218,-1-14-19,2 0 0,1 0 0,1 0-19,-1 17-10,0 1-1,0 0 1,0 0-1,1 0 0,0 0 1,1 0-1,0 1 0,0-1 1,1 1-1,-1 0 1,3-2 10,-5 8-33,-1-1 1,1 1-1,-1 0 1,1 0-1,0 0 1,-1 0-1,1 0 1,0 0-1,0 0 1,-1 1-1,1-1 1,0 0-1,0 1 1,0 0-1,0-1 1,0 1-1,0 0 1,0 0-1,0 0 1,1 1 32,7 0-799,-1 0 0,0 1 1,9 2 798,-2 1-1029,10 1-400</inkml:trace>
  <inkml:trace contextRef="#ctx0" brushRef="#br0" timeOffset="2052.971">1395 617 4352,'0'1'126,"1"0"1,-1 0-1,1 1 1,-1-1-1,1 0 0,0 0 1,-1 0-1,1 0 1,0 0-1,0 0 0,-1 0 1,1 0-1,0-1 1,0 1-1,0 0 0,0 0 1,0-1-1,0 1 1,0-1-1,1 1 1,-1-1-1,0 1 0,0-1 1,0 1-127,4 0 432,-1-1 0,0 1 0,0-1 0,0 0 0,0 0 0,1 0 0,2-1-432,0 0 137,0 0 0,0-1-1,-1 0 1,1-1 0,-1 1 0,1-1-1,-1 0 1,5-4-137,44-33 72,-45 33 213,-5 3-244,-1 0 0,1 0 0,-1-1 1,0 1-1,0-1 0,0 0 0,0 0 0,-1 0 0,0 0 0,0-1 1,0 1-1,-1-1 0,0 0 0,1-3-41,-3 7 9,0 1 0,0 0 0,0 0-1,0 0 1,0-1 0,0 1 0,0 0 0,-1 0 0,1 0 0,0 0-1,-1-1 1,1 1 0,-1 0 0,1 0 0,-1 0 0,0 0 0,1 0-1,-1 0 1,0 0 0,0 0-9,-2-1 24,0-1 0,1 1-1,-1 0 1,0 0 0,-1 0 0,1 0-1,-2 0-23,-4-2 81,0 1 0,0 0-1,0 0 1,-1 1 0,-1 0-81,7 1 49,-1 1 0,0-1 0,1 1 1,-1 0-1,0 0 0,0 1 1,1 0-1,-1-1 0,1 1 0,-1 1 1,0-1-1,1 1 0,0 0 1,-1 0-1,1 0 0,0 1 0,0-1 1,0 1-1,1 0 0,-1 0 1,1 0-1,-1 1 0,1-1 0,0 1 1,0-1-1,1 1 0,-1 0 1,1 1-1,-2 2-49,-1 5 94,-1 1 1,1-1-1,1 1 1,0 0-1,1 0 1,1 0-1,0 1 1,0-1-1,1 10-94,1-14 29,0 0 0,1 0-1,0 0 1,0-1 0,1 1-1,0 0 1,0-1-1,1 1 1,1-1 0,-1 0-1,1 0 1,0 0 0,1-1-1,0 1 1,3 3-29,1-1 23,1 0 0,0-1 0,1 0 0,0 0 0,0-1 0,1-1 0,0 0 1,6 3-24,-11-7-188,0 0 0,0-1 1,0 0-1,0 0 1,0 0-1,1-1 1,-1 0-1,0 0 1,1 0-1,-1-1 1,1-1-1,-1 1 1,1-1-1,-1-1 0,0 1 1,3-2 187,29-11-1941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08:40.5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2976 15 4992,'-5'0'493,"4"0"-390,-1 0-1,1 0 1,0 0 0,-1 0 0,1 0 0,0 0 0,-1-1 0,1 1-1,0 0 1,0-1 0,-1 1 0,1-1 0,0 1 0,0-1 0,0 0-1,0 1 1,0-1 0,0 0 0,0 0 0,0 0 0,0 0 0,0 0-1,0-1-102,0 1 1750,1 1-1110,0 0-320,6 8 874,-1 0-1133,-1 0 0,0 0 0,0 0 0,-1 1-1,0-1 1,0 1 0,-1 0 0,0 0 0,-1 0-1,1 9-60,-1 14 418,-1 1-1,-3 15-417,1-18 93,-21 664 1088,-6 97 241,20-664-1010,-52 731 2504,34-39-1423,26-605-1163,7 396 129,0 33 121,1 49-8,-3 24-382,-8-364-124,-14 239 212,16-543-409,2-31-402,-1 0 0,0 0 1,-2 0-1,0 0 0,-4 12 533,3-21-2603,3-9-340</inkml:trace>
  <inkml:trace contextRef="#ctx0" brushRef="#br0" timeOffset="16823.819">46 1284 4608,'-2'-4'1619,"1"6"-91,2 13 1134,3 31 196,-2-34-2928,16 149 650,42 454 376,-60-610-1021,1 6-681,-1-1-1,0 0 1,-1 10 746,-3-5-1813</inkml:trace>
  <inkml:trace contextRef="#ctx0" brushRef="#br0" timeOffset="17151.513">2 1310 5888,'-1'-7'661,"1"-1"-1,0 1 1,0-1 0,0 1 0,1-1 0,1 1 0,-1 0-1,1 0 1,0-1 0,1 1 0,2-6-661,-4 11 76,1-1 0,-1 1 0,0-1-1,1 1 1,0-1 0,-1 1 0,1 0 0,0 0 0,0 0 0,0 0 0,1 0-1,-1 0 1,0 1 0,1-1 0,-1 1 0,1-1 0,-1 1 0,1 0-1,0 0 1,0 0 0,-1 1 0,1-1 0,0 1 0,0-1 0,0 1 0,0 0-1,0 0 1,0 0 0,-1 0 0,1 1 0,2 0-76,7 3 73,1 0 1,-2 1 0,1 0-1,0 1 1,-1 1-1,0-1 1,2 3-74,1 1 82,0-1 33,0 2-1,0 0 0,-1 0 1,-1 1-1,0 1 0,0 0 1,-1 0-1,-1 1 0,4 8-114,-9-13 66,-1-1 0,1 1 0,-2 0 0,0 0 0,0 1 0,0-1 0,-1 1 0,0 2-66,-1-5 34,-1 0 0,0-1-1,0 1 1,0 0 0,-1 0 0,0-1 0,-1 1 0,1 0-1,-1-1 1,-1 0 0,1 1 0,-2 1-34,-6 11-265,-1 0-1,-1-1 1,-1 0 0,-1-1 0,-8 8 265,-4 2-5095,-15 10 5095,23-23-2304</inkml:trace>
  <inkml:trace contextRef="#ctx0" brushRef="#br0" timeOffset="17529.756">368 1740 6144,'5'5'382,"0"1"0,0-1-1,0 1 1,0 0 0,-1 0 0,0 0 0,0 0 0,-1 1 0,0 0-1,2 4-381,-4-8 359,0 0 0,0 0 0,0 0-1,0 0 1,-1 0 0,1 1 0,-1-1 0,0 0-1,0 0 1,0 0 0,0 1 0,-1 1-359,1 6 89,1 33 291,0-23-293,-1-1-1,-1 1 1,-1 8-87,-2-17 160,0-19-109,0-22-134,3 16 56,1 0-1,0 0 1,1-1-1,0 1 1,1 0 0,1 0-1,2-7 28,-3 12-39,1 0-1,0 1 1,0 0 0,1 0-1,0 0 1,0 0-1,0 0 1,1 1 0,0 0-1,1 0 1,-1 0-1,1 0 1,3-1 39,-6 5-80,0 0 1,0 0-1,0 0 1,0 0-1,1 1 1,-1-1-1,1 1 1,-1 0-1,1 0 1,-1 0-1,1 1 1,-1-1-1,1 1 1,0 0 79,5 0-635,0 1 0,0 0 0,-1 1 0,1 0 0,1 0 635,12 3-1685</inkml:trace>
  <inkml:trace contextRef="#ctx0" brushRef="#br0" timeOffset="17874.913">683 1866 5376,'0'1'395,"0"0"0,0 0 0,0 0 0,0 0 0,1 0 0,-1 0 0,0 0 0,1-1 1,-1 1-1,1 0 0,-1 0 0,1 0 0,-1 0 0,1 0 0,-1-1 0,2 2-395,14 9 2350,-13-10-2255,0 0 0,1 0 0,-1 0 0,0 0 0,0 0 0,1-1 0,-1 0 0,0 1 0,0-1 0,2 0-95,0-1 26,-1 0-1,1 0 1,-1 0 0,1-1-1,-1 1 1,0-1 0,0 0 0,0 0-1,0-1 1,0 1 0,0-1-1,-1 1 1,1-1 0,-1-1-1,0 1 1,0 0 0,0-1 0,0 1-1,-1-1 1,1 0 0,-1 0-1,0 0 1,0 0 0,0 0 0,-1-1-1,0 1 1,0-1 0,0 1-1,0-1 1,0 1 0,-1-1 0,0 1-1,0-1 1,0 1 0,-1-1-1,1 1 1,-1-1 0,0 1-1,-1-2-24,0 1 3,0 0 0,-1 1 0,0-1 0,1 1 0,-1 0 0,-1 0 0,1 0 0,-4-3-4,6 5 0,-1 1 0,1 0 0,-1 0 0,1 0 0,-1 0 0,1 0 0,-1 0 0,0 0 0,0 1 0,1-1 0,-1 0 0,-1 1 0,2 0 0,0 0-1,0 0 1,0 0-1,0 0 1,0 0-1,0 0 1,0 0-1,0 1 1,0-1-1,0 0 1,1 1-1,-1-1 1,0 0-1,0 1 1,0-1-1,0 1 1,0 0-1,1-1 1,-1 1-1,0 0 1,1-1-1,-1 1 1,0 1 0,-3 3 31,1 0-1,0 0 1,1 0-1,-1 1 1,1-1 0,0 1-1,0 0 1,1 0 0,0 1-31,-3 11 118,2 0 0,-1 9-118,3-12 96,-1 0-1,2 0 1,0 0 0,3 11-96,-4-21 3,2 0 0,-1 1 0,0-1 1,1 0-1,0 0 0,0 0 0,1 0 0,-1-1 0,1 1 0,0-1 0,1 1 0,-1-1 0,1 0 0,3 3-3,-6-6-61,0 0 0,1 0 0,-1 0 0,0 0 0,1 0 0,-1 0 0,1-1 0,-1 1 0,1-1 0,-1 1 0,1-1 0,-1 1 0,1-1 0,-1 0 0,1 0 0,0 0 0,-1 0 0,1 0 0,0 0 0,-1 0 0,1 0 0,-1-1 0,1 1 0,-1-1 0,1 1 0,-1-1 0,1 0 0,-1 1 0,1-1 0,-1 0 0,2-1 61,2-2-541,-1-1 1,1 1 0,0-1-1,-1 0 1,0 0-1,0-1 1,0-1 540,16-21-2069</inkml:trace>
  <inkml:trace contextRef="#ctx0" brushRef="#br0" timeOffset="18215.553">900 1752 7424,'-5'5'3712,"19"-2"-4608,12-3 6912,0 0-5761,1 0 129,7 0 128,6-3 0,0-2-640,12 5 0,-1-3 384,-11-1 0,-5 4-512,-9-5 128,-5 2-1152,-2-5 1,-11 1-1025,2-1 0</inkml:trace>
  <inkml:trace contextRef="#ctx0" brushRef="#br0" timeOffset="18216.553">1184 1485 6784,'0'0'74,"0"0"1,1-1 0,-1 1-1,0 0 1,0 0 0,0 0-1,1 0 1,-1 0 0,0 0-1,0 0 1,1 0 0,-1 0-1,0 0 1,0 0 0,0 0-1,1 0 1,-1 0 0,0 0-1,0 0 1,1 0 0,-1 0-1,0 0 1,0 0 0,0 0-1,1 0 1,-1 1 0,0-1-1,0 0 1,0 0 0,1 0-1,-1 0 1,0 0 0,0 1-1,0-1 1,0 0 0,0 0-1,1 0 1,-1 0-75,8 10 388,-5-6 392,-1-1-1,1 1 0,-1-1 1,-1 1-1,1 0 0,0 0 1,-1 0-1,0 0 0,1 3-779,3 35 523,-2 1-1,-1-1 1,-4 25-523,1-11 374,5 41-374,-3-90-37,0 0 0,0 0 0,1-1 0,-1 1-1,2 0 1,-1-1 0,1 0 0,0 1 0,0-1 0,1 0 0,-1-1 0,1 1 0,3 2 37,-5-6-173,1 1 0,-1-1 0,0 0-1,1 0 1,0 0 0,0-1 0,-1 1 0,1 0-1,0-1 1,0 0 0,0 0 0,1 0 0,-1 0 0,0 0-1,0-1 1,0 1 0,1-1 0,-1 0 0,0 0 0,1 0-1,-1 0 1,0-1 0,0 1 0,1-1 0,-1 0-1,0 0 1,0 0 0,0 0 0,1-1 173,22-12-2325</inkml:trace>
  <inkml:trace contextRef="#ctx0" brushRef="#br0" timeOffset="18565.467">1510 1686 5760,'3'0'7786,"-3"0"-7677,1 1 0,-1-1 0,1 0 0,-1 1 0,1-1 0,-1 0 0,1 1-1,-1-1 1,0 1 0,1-1 0,-1 1 0,0-1 0,1 1 0,-1-1 0,0 1 0,0-1 0,1 1 0,-1 0 0,0 0-109,7 24 297,-2 1 1,-1 0 0,-1 0-1,0 18-297,1 8 345,-3-13-141,-1-27-112,0-27-25,0 1-60,-1-9-8,1 0-1,2 0 1,0 0 0,1 0-1,7-22 2,-9 42-29,0 0 0,0 1 0,0-1 0,1 0 0,-1 0 0,1 0 0,0 1 0,-1-1-1,1 1 1,0-1 0,1 1 0,-1 0 0,0 0 0,1 0 0,-1 0 0,1 0 0,0 1 0,0-1 0,-1 1 0,1 0 0,0 0-1,3-1 30,3 0-600,0 0 0,1 1-1,-1 0 1,1 1-1,-1 0 1,0 0 0,1 1 600,13 0-2176</inkml:trace>
  <inkml:trace contextRef="#ctx0" brushRef="#br0" timeOffset="18981.18">1987 1752 7296,'9'5'2901,"16"0"-1706,-16-6 3816,-5-6-5490,-3 6 938,0-1-449,0 1 0,1 0 0,-1-1 0,0 1 0,0-1 0,0 0 0,0 1 0,-1-1 0,1 0 0,0 0 0,-1 0 0,1 1 0,-1-1 0,1 0 0,-1 0 0,0 0 0,0 0 0,0 0 0,0 0 0,0 1 0,0-1 0,-1 0 0,1 0 0,-1 0 0,1 0 0,-1 0 0,0 1 0,1-1 0,-1 0 0,0 1 0,0-1 0,-1 0-10,0-1 15,-1 0 0,0 0 0,0 0 0,0 0-1,-1 1 1,1-1 0,-1 1 0,1 0-1,-1 0 1,0 0 0,0 0 0,0 0-1,-3 0-14,4 2 0,0-1 0,1 1 0,-1 0 0,1 0 0,-1 0 0,1 0 0,-1 0 0,1 1 0,-1-1 0,1 1 0,-1 0 0,1 0 0,0 0 0,-1 0 0,1 0 0,0 0 0,0 1 0,-1-1 0,1 1 0,0-1 0,1 1 0,-1 0 0,0 0 0,0 0 0,0 0 0,-4 6 0,-1 1 0,1 0 0,1 0 0,0 0 0,-2 4 0,3-3-13,-1 0-1,1 1 0,1 0 0,0 0 0,0 2 14,2-11-1,0 0-1,1 1 1,-1-1-1,1 1 1,0-1-1,0 1 1,0-1-1,0 1 1,0 0-1,1-1 1,-1 0-1,1 1 1,0-1-1,-1 1 1,1-1-1,0 0 1,1 1-1,-1-1 1,0 0-1,1 0 1,-1 0-1,1 0 1,-1 0-1,1 0 1,1 1 1,-1-2 6,0-1-1,0 1 1,0 0 0,0-1-1,0 0 1,0 1 0,0-1-1,0 0 1,0 0 0,0 0-1,0 0 1,0 0 0,0 0-1,0-1 1,0 1 0,-1-1-1,1 1 1,0-1 0,0 0-1,1 0-5,6-3-37,0-1-1,-1 1 0,6-5 38,18-18-92,2-2-72,-33 29 166,-1-1 1,1 1-1,0-1 1,0 1-1,-1 0 0,1-1 1,0 1-1,0 0 1,0-1-1,0 1 1,-1 0-1,1 0 0,0 0 1,0 0-1,0 0 1,0 0-1,0 0 1,0 0-1,-1 0 0,1 0 1,0 1-1,0-1 1,0 0-1,0 1 1,-1-1-1,1 0 1,0 1-1,0-1 0,-1 1 1,1-1-1,0 1 1,-1-1-1,1 1 1,0 0-1,-1-1 0,1 1 1,-1 0-1,1-1 1,-1 1-1,1 0 1,-1 0-1,0 0 0,1 0-2,2 5 64,-1 1 1,1 0-1,-1 0 0,-1 0 0,1 2-64,1 3 65,0 11 66,-2-18-209,-1-1 1,1 0-1,0 0 0,0 1 1,0-1-1,0 0 0,1 0 1,0 0 77,-2-3-89,0-1 1,0 1-1,1-1 0,-1 1 1,0-1-1,0 0 0,1 1 1,-1-1-1,0 1 0,1-1 1,-1 0-1,0 1 0,1-1 1,-1 0-1,1 0 0,-1 1 1,0-1-1,1 0 0,-1 0 1,1 1-1,-1-1 0,1 0 1,-1 0-1,1 0 0,-1 0 1,1 0-1,-1 0 0,1 0 1,-1 0-1,1 0 0,-1 0 1,1 0 88,7-3-2176</inkml:trace>
  <inkml:trace contextRef="#ctx0" brushRef="#br0" timeOffset="19360.364">2231 1788 7552,'-5'7'3712,"5"52"-3840,0-47 5759,0 3-5631,0 4 0,0 1 0,0-2 0,0 2-639,0-12 127,0-1-1408,0-7 128,5-12-384,-5-11 128</inkml:trace>
  <inkml:trace contextRef="#ctx0" brushRef="#br0" timeOffset="19361.364">2196 1412 7552,'0'-5'3712,"14"10"-5504,-11-1 7552,2 4-5760,0 3 0,-2 1-896,2-1 0,3 4-640,2-3 128</inkml:trace>
  <inkml:trace contextRef="#ctx0" brushRef="#br0" timeOffset="19716.565">2427 1884 6912,'0'77'4556,"0"-53"-920,-8 22-2165,8-45-1535,8-14-42,-5 5 108,10-23-19,1 1-1,18-28 18,-28 51 10,0 0 0,1 0 0,0 1 0,1 0 0,-1 0 0,1 0 0,1 0 0,-1 1 0,1 0 0,-1 0 0,1 1 0,1 0 0,-1 0-1,4-1-9,-9 5 19,0-1 0,-1 1 0,1 0 0,-1 0 0,1 0-1,0 0 1,-1 0 0,1 0 0,0 1 0,-1-1 0,1 0-1,-1 1 1,1-1 0,-1 1 0,1 0 0,-1-1 0,1 1 0,-1 0-1,0 0 1,1 0 0,-1 0 0,0 0 0,0 0 0,1 0-1,-1 1 1,0-1 0,0 1-19,3 3 89,0 1 1,-1-1-1,1 1 1,-1 0-1,0 0 1,0 1-90,-1 1 68,1 1 0,-1-1 0,0 0 0,-1 1 1,0-1-1,0 1 0,-1 0 0,0 0-68,-1 10-274,-1-1 0,-1 0-1,-1 5 275,-14 45-3199,9-44 895</inkml:trace>
  <inkml:trace contextRef="#ctx0" brushRef="#br0" timeOffset="20128.199">81 3574 7552,'-5'0'3712,"18"-15"-4480,0 19 6016,5-4-4864,7-4 127,28 1 385,13 3 0,21 0-1152,-4 0 128,-4 0 512,-5-5 128,-10 5-384,-11-3 128,-8-5-1280,-11 8 0,-12-7-1407,-9-1 127</inkml:trace>
  <inkml:trace contextRef="#ctx0" brushRef="#br0" timeOffset="20443.66">539 3723 7680,'9'31'3840,"4"22"-4224,3-33 6015,-3 14-5375,-13 17 0,10 4-128,-1 8 128,-5 6-512,0 3 128,1-6-640,-2-11 1,-11-12-1409,26-9 0</inkml:trace>
  <inkml:trace contextRef="#ctx0" brushRef="#br0" timeOffset="20817.46">895 4265 7552,'3'-10'1065,"0"-1"0,-1 0 0,-1 1 0,0-1-1,0 0 1,-1 0 0,-1-2-1065,0-6 260,-1 1 0,-1 0 0,-5-16-260,7 30 29,0 0-1,0 0 1,-1 1-1,1-1 0,-1 1 1,0-1-1,0 1 1,0-1-1,-1 1 1,1 0-1,-1 0 1,0 0-29,2 3 6,1 0 1,-1 0 0,1 0 0,-1-1 0,0 1 0,1 0-1,-1 0 1,1 0 0,-1 1 0,1-1 0,-1 0 0,1 0 0,-1 0-1,1 0 1,-1 0 0,1 1 0,-1-1 0,1 0 0,-1 0 0,1 1-1,-1-1 1,1 0 0,-1 1 0,1-1 0,-1 1 0,1-1 0,0 1-1,-1-1 1,1 0 0,0 1 0,0-1 0,-1 1 0,1-1 0,0 1-1,0-1 1,0 1 0,-1 0 0,1-1-7,-9 25 251,3 2-76,2 2-1,1-1 0,1 0 0,2 1 1,0-1-1,2 1-174,-2-24 19,1 1 1,-1 0 0,1-1-1,1 1 1,-1 0 0,1-1-1,0 1-19,-2-6 1,1 1 0,-1 0 0,0-1 1,1 1-1,-1 0 0,1-1 0,-1 1 0,1-1 0,-1 1 0,1-1 0,-1 1 0,1-1 1,0 1-1,-1-1 0,1 0 0,-1 1 0,1-1 0,0 0 0,0 1 0,-1-1 0,1 0 1,0 0-2,1 0-5,-1 0 0,1 0 0,-1-1 0,0 1 1,1 0-1,-1-1 0,1 1 0,-1-1 1,0 1-1,1-1 0,-1 0 0,0 0 0,0 0 1,0 1-1,1-1 0,-1-1 5,31-23-148,51-44-88,-74 60 215,0 1-1,1 0 1,0 1 0,0 0-1,8-4 22,-16 11 0,-1-1 0,0 1 0,0-1-1,1 1 1,-1 0 0,0 0-1,1-1 1,-1 1 0,0 0-1,1 0 1,-1 0 0,0 0 0,0 1-1,1-1 1,-1 0 0,0 0-1,1 1 1,-1-1 0,0 1-1,0-1 1,0 1 0,1 0 0,1 1-4,0 0 1,0 0 0,-1 1-1,1-1 1,-1 1-1,0-1 1,1 1 0,-1 0-1,0 0 4,3 7-39,1-1-1,-2 1 1,0 0-1,0 0 1,1 5 39,-3-8-235,0 0 1,1-1 0,-1 1-1,1-1 1,2 4 234,-4-9-160,0 1 0,0-1 0,0 1 0,0-1 0,1 0 0,-1 1 0,0-1 0,0 0 0,1 0-1,-1 0 1,1 0 0,-1 0 0,1 0 0,-1 0 0,1 0 0,0-1 0,-1 1 0,1-1 0,0 1 0,0-1 0,-1 1 0,1-1 0,0 0 0,1 0 160,25-5-2176</inkml:trace>
  <inkml:trace contextRef="#ctx0" brushRef="#br0" timeOffset="21167.824">1454 4048 7680,'0'0'105,"0"0"0,-1 0 1,1 0-1,0 1 0,-1-1 1,1 0-1,0 0 0,-1 0 1,1 0-1,0 0 1,-1 0-1,1 0 0,0 0 1,-1 0-1,1 0 0,-1 0 1,1 0-1,0 0 0,-1 0 1,1 0-1,0 0 0,-1 0 1,1 0-1,0-1 0,-1 1 1,1 0-1,0 0 0,-1 0 1,1-1-106,-9-9 1650,8 9-1242,0-1 0,0 1-1,0-1 1,0 1 0,0 0 0,0-1 0,0 1 0,-1 0 0,1 0 0,-1 0 0,1 0-1,-1 0-407,-2 0 44,0 0 0,0 0 0,-1 0-1,1 0 1,0 1 0,0 0-1,-1 0 1,1 0 0,0 0 0,-1 1-1,1-1 1,0 1 0,0 0-1,0 1 1,-3 0-44,5-1 6,1-1 0,-1 1-1,1 0 1,0-1 0,-1 1-1,1 0 1,0 0 0,0 0 0,0 0-1,0 0 1,-1 1 0,1-1-1,1 0 1,-1 0 0,0 1 0,0-1-1,0 0 1,1 1 0,-1-1 0,1 1-1,-1-1 1,1 1 0,-1-1-1,1 1 1,0-1 0,0 1 0,0-1-1,0 1 1,0-1 0,0 1-1,0 0 1,0-1 0,1 1 0,-1-1-1,1 1 1,-1-1 0,1 0 0,0 1-1,-1-1 1,1 1 0,0-1-1,0 1-5,0-1 1,21 39-1,2-1-1,11 13 1,-33-50-16,0 0 0,-1 0 0,1 1 0,-1-1 0,1 1 0,-1-1 0,0 1 0,0-1 0,0 1 0,0 0 0,-1-1 0,1 1 0,-1 0 0,0-1 0,1 1 0,-1 0 0,-1 0 0,1 0 0,0-1 0,-1 1 0,1 0 0,-1-1 0,0 1 0,1 0 0,-2-1 0,1 1 0,0-1 0,0 1 0,-1-1 0,1 0 0,-1 1 0,0-1 0,0 0 0,1 0 0,-2 0 0,1-1 0,0 1 0,0 0 0,0-1 0,-1 1 16,0 0-352,-1 1 0,0-1 0,1 0 1,-1-1-1,0 1 0,0 0 0,0-1 0,0 0 0,-1 0 0,1 0 0,0-1 0,0 1 0,0-1 0,-1 0 0,1 0 0,-2-1 352,-8-3-2304</inkml:trace>
  <inkml:trace contextRef="#ctx0" brushRef="#br0" timeOffset="21509.864">1708 3342 8064,'-5'20'3968,"14"57"-4992,-9-46 7551,0 21-6271,0 5 128,5 9 0,-5 12 128,-14 14-640,1-3 0,-8 5 128,8-10 0,-1-13-768,6-13 128,-2-15-1407,15-12 127,17-16-512,-4-18 0</inkml:trace>
  <inkml:trace contextRef="#ctx0" brushRef="#br0" timeOffset="21852.03">1908 4025 7168,'-14'6'2791,"4"-4"2610,4 1-5175,-1 1 0,1-1 0,0 1 0,0 0 0,0 0 0,0 1 0,1 0 1,-5 5-227,-11 9-18,-63 48 232,73-59-200,1 1 0,0 1 0,-1 1-14,11-11 0,-1 1 0,1-1 0,0 1 0,-1-1 0,1 1 0,0 0 0,-1-1 0,1 1 0,0-1 0,0 1 0,0 0 0,0-1 0,-1 1 0,1 0 0,0-1 0,0 1 0,0 0 0,0-1 0,0 1 0,0-1 0,1 1 0,-1 0 0,0-1 0,0 1 0,0 0 0,1-1 0,-1 1 0,0-1 0,1 1 0,-1-1 0,0 1 0,1-1 0,-1 1 0,1-1 0,-1 1 0,1-1 0,-1 1 0,1-1 0,-1 0 0,1 1 0,-1-1 0,1 0 0,-1 1 0,1-1 0,0 0 0,-1 0 0,1 1 0,4 1 0,-1-1 0,1 1 0,-1 0 0,1-1 0,0 0 0,1 0 0,48 5-192,1-2 0,9-2 192,2-3-2559,-39-2 383</inkml:trace>
  <inkml:trace contextRef="#ctx0" brushRef="#br0" timeOffset="22201.028">2135 4079 7552,'1'-2'434,"-1"1"0,0-1 0,0 0 1,1 1-1,-1-1 0,1 0 0,0 1 1,-1-1-1,1 1 0,0-1 0,0 0-434,0 1 511,0-1-1,0 1 0,-1 0 0,1-1 1,0 1-1,-1 0 0,0-1 0,1 1 0,-1-1 1,0 1-1,1-1-510,-1 1 234,-6-4 191,6 5-430,0-1 0,0 1 0,0 0-1,-1 0 1,1-1 0,0 1-1,0 0 1,0-1 0,0 1-1,-1 0 1,1 0 0,0 0 0,0-1-1,0 1 1,-1 0 0,1 0-1,0 0 1,0-1 0,-1 1-1,1 0 1,0 0 0,0 0 0,-1 0-1,1 0 1,0 0 0,-1 0-1,1 0 1,0 0 0,-1 0-1,1 0 1,0 0 0,0 0 0,-1 0-1,1 0 1,0 0 0,-1 0-1,1 0 1,0 0 0,0 0-1,-1 0 1,1 0 0,0 0 0,-1 1-1,1-1 1,0 0 0,0 0-1,0 0 1,-1 1 0,1-1-1,0 0 1,0 0 0,-1 1 5,-9 8-50,0 0 0,1 1 0,0 1 1,0-1-1,1 1 0,-4 9 50,10-18-3,0 1 1,1 0-1,0 0 0,-1 0 1,1 1-1,1-1 0,-1 0 0,0 0 1,1 1-1,-1-1 0,1 0 1,0 0-1,0 1 0,1-1 0,-1 0 1,0 1-1,1-1 0,0 0 1,0 0-1,0 0 0,1 2 3,4 7 56,0 0 1,1 0-1,1 0 0,7 8-56,-7-10 200,0 2 0,-1-1 0,0 2-200,-5-9 75,0-1-1,-1 1 1,1 0 0,-1 0-1,0 0 1,0 0 0,-1 0-1,1 0 1,-1 0-1,0 0 1,0 0 0,0 0-1,-1 0 1,0 3-75,0-4 20,0 0 1,0 0-1,0 0 0,-1 0 0,1 0 0,-1-1 1,0 1-1,0 0 0,0-1 0,0 1 1,0-1-1,0 0 0,-1 0 0,1 0 0,-1 0 1,0 0-1,1 0 0,-1-1 0,-1 1-20,-16 7-832,-1-1 0,0-1 0,0 0 0,-1-2 1,0 0-1,-7-1 832,-13 0-2560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08:55.6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9393 3478 8064,'1'1'242,"0"0"0,-1 0 1,1 0-1,0 0 0,0 0 0,0-1 1,0 1-1,0 0 0,0-1 1,0 1-1,1-1 0,-1 1 0,0-1 1,1 1-243,17 2 2342,1-1 1,-1 0 0,6-1-2343,9 0 971,235 12 1206,-44-3-1410,11 11-767,-141-10 79,114 16-243,-137-16-807,1-3 1,9-2 970,-80-6-74,3 1-178,0-1-1,-1 0 1,1 0-1,0 0 1,-1 0-1,1-1 1,0 0-1,-1 0 1,1 0-1,-1-1 1,1 1-1,-1-1 1,0 0-1,1 0 1,-1-1 252,11-11-2816</inkml:trace>
  <inkml:trace contextRef="#ctx0" brushRef="#br0" timeOffset="342.065">10737 3134 8704,'0'0'100,"-1"0"1,1 0-1,0 1 1,0-1 0,0 0-1,0 0 1,0 1-1,0-1 1,0 0-1,0 0 1,0 1 0,0-1-1,0 0 1,0 0-1,0 1 1,0-1-1,0 0 1,0 0 0,0 1-1,0-1 1,0 0-1,0 0 1,0 1-1,0-1 1,0 0 0,0 0-1,1 1 1,-1-1-1,0 0 1,0 0-1,0 0 1,0 1-1,1-1 1,-1 0 0,0 0-101,2 3 336,11 17 230,6-4 3886,89 78-1807,-88-79-2535,-2 1-1,0 0 0,-1 1 1,0 1-1,-1 0 0,-2 1 1,0 1-1,10 18-109,-20-30 58,1 1 1,-1-1-1,0 1 1,1 7-59,-4-13 9,0 0-1,0 0 1,-1 0 0,1 0 0,-1 1 0,0-1 0,0 0-1,0 0 1,0 0 0,-1 0 0,1 0 0,-1 0 0,0 0-1,0 0 1,0 0 0,0 0 0,-1 0-9,-6 10-85,0-2 1,-1 1-1,0-1 1,-1 0-1,-1-1 1,0 0-1,0-1 0,0 0 1,-12 6 84,-17 8-1636,-1-1 1,-19 6 1635,-2-2-2474,4-8-214</inkml:trace>
  <inkml:trace contextRef="#ctx0" brushRef="#br0" timeOffset="-675.182">9446 1971 7168,'17'0'1525,"0"1"0,11 2-1525,84 16 1707,-77-14 896,1-1-1,7-2-2602,12 2 555,183 12 990,25 3-1426,-207-13 94,372 34-320,-427-40 104,14 1-374,0 0 0,-1-1 0,1-1 0,0 0 0,9-2 377,-21 2-204,0 1 1,0-1 0,0 0-1,0 0 1,-1 0 0,1 0-1,0 0 1,-1-1 0,1 1-1,-1-1 1,1 0 0,-1 0-1,0 1 1,0-2 0,0 1-1,0 0 1,0 0 0,0-1 0,0 1-1,-1-1 1,1 1 0,-1-1-1,0 0 1,0 1 0,0-1-1,0 0 1,0 0 0,-1 0-1,1 0 1,-1 0 0,0-1 203,1-39-2432</inkml:trace>
  <inkml:trace contextRef="#ctx0" brushRef="#br0" timeOffset="-324.958">10846 1725 8192,'0'0'110,"0"0"0,0 0 0,1 0 1,-1 0-1,0 0 0,0-1 0,1 1 1,-1 0-1,0 0 0,1 0 0,-1 0 0,0 0 1,0 0-1,1 0 0,-1 0 0,0 0 0,1 0 1,-1 0-1,0 0 0,1 0 0,-1 1 1,0-1-1,0 0 0,1 0 0,-1 0 0,0 0 1,0 0-1,1 0 0,-1 1 0,0-1-110,9 6 510,6 5 1301,0-4 2481,-4-3-3945,0 2 0,0-1-1,-1 1 1,0 1-1,0 0 1,0 0-1,-1 1 1,0 0-1,2 4-346,14 16 148,0 1-1,7 15-147,-26-36 105,0 1 1,0 0-1,-2 1 0,1 0 1,-1-1-1,0 1 1,-1 1-1,0-1 1,-1 0-1,0 2-105,-1-6-18,0 0-1,-1 0 1,0 0-1,0-1 1,-1 1-1,1 0 1,-1 0 0,0 0-1,-1 0 1,0-1-1,0 1 1,0-1-1,0 1 1,-1-1-1,0 0 1,0 0 0,0 0-1,-1 0 1,-1 1 18,-16 14-770,-1-2 0,0-1 0,-1-1 0,0-1 0,-7 3 770,-1 0-1206,-50 35-1631</inkml:trace>
  <inkml:trace contextRef="#ctx0" brushRef="#br0" timeOffset="-1368.297">9477 672 6656,'-19'-19'3373,"19"19"-3337,0 0-1,0 0 0,-1 0 0,1 0 0,0 0 0,0-1 1,0 1-1,0 0 0,0 0 0,0 0 0,0 0 0,0 0 0,0 0 1,0 0-1,0 0 0,0 0 0,0-1 0,0 1 0,0 0 0,0 0 1,-1 0-1,1 0 0,0 0 0,0 0 0,0 0 0,0 0 1,0-1-1,0 1 0,1 0 0,-1 0 0,0 0 0,0 0 0,0 0 1,0 0-1,0 0 0,0-1 0,0 1 0,0 0 0,0 0 1,0 0-1,0 0 0,0 0 0,0 0 0,0 0 0,0 0 0,0 0 1,1 0-1,-1 0 0,0 0 0,0-1 0,0 1 0,0 0 0,0 0 1,0 0-36,15 4 2685,3 1-2239,0-1-1,0 0 1,0-1 0,0-2-1,10 1-445,-19-1-52,470 9 2465,1-29-1392,-443 17-1022,31-1-269,0-3 0,0-3 1,34-9 269,-97 16-252,0 1 0,0-1 0,0 0 0,0 0 0,0 0 0,2-2 252,-6 3-168,0 0 0,1 0 0,-1 0 0,0 0 1,0 0-1,0 0 0,0 0 0,0-1 0,0 1 0,0 0 0,0-1 0,-1 1 1,1-1-1,0 1 0,-1-1 0,1 1 0,-1-1 0,0 1 0,1-1 0,-1 1 0,0-1 1,0-1 167,0-21-2560</inkml:trace>
  <inkml:trace contextRef="#ctx0" brushRef="#br0" timeOffset="-1020.233">10907 304 7808,'37'0'3282,"20"0"-1914,-53 0-355,1 1-1,-1-1 0,1 1 0,-1 0 1,5 2-1013,-6-2 109,0 0 1,0 1 0,0-1 0,0 1 0,0 0 0,0 0 0,-1 0 0,1 1-110,7 4 438,-2 0-342,1-1 1,-2 1-1,1 1 1,0 0 0,-1 0-1,-1 0 1,0 1-1,0 0 1,0 0-1,-1 0 1,0 1-1,-1 0 1,0 0 0,-1 0-1,0 0 1,-1 1-1,0-1 1,0 1-1,-1 5-96,-2 6 32,-2-1 0,-1 0 0,0 1 0,-2-2 0,0 1 0,-6 11-32,7-20-99,-1-2-1,1 1 1,-2 0 0,1-1-1,-2 0 1,1-1-1,-1 0 1,-1 0 99,-17 16-1168,-1-1 1,-2-1 1167,5-3-1200,-31 23-1381</inkml:trace>
  <inkml:trace contextRef="#ctx0" brushRef="#br0" timeOffset="8294.895">6649 233 5120,'-4'0'439,"-1"1"0,0-1 0,0 0 1,1 0-1,-6-1-439,10 1 133,-1 0-1,0 0 1,0 0 0,0 0 0,0 0 0,1 0 0,-1-1 0,0 1-1,0 0 1,0-1 0,1 1 0,-1 0 0,0-1 0,1 1 0,-1-1-1,0 1 1,1-1 0,-1 1 0,0-1 0,1 1 0,-1-1 0,1 0-1,-1 1 1,1-1 0,-1 0 0,1 0 0,0 1 0,-1-1 0,1 0-1,0 0 1,-1 0-133,1 1 45,0 0 0,0-1-1,0 1 1,0 0-1,0 0 1,0 0 0,0 0-1,0-1 1,0 1-1,-1 0 1,1 0 0,0 0-1,0 0 1,0 0 0,0 0-1,0-1 1,-1 1-1,1 0 1,0 0 0,0 0-1,0 0 1,-1 0-1,1 0 1,0 0 0,0 0-1,0 0 1,-1 0 0,1 0-1,0 0 1,0 0-1,0 0 1,0 0 0,-1 0-1,1 0 1,0 0-1,0 0 1,0 0 0,-1 0-1,1 0 1,0 0 0,0 0-1,0 0 1,0 1-1,-1-1 1,1 0 0,0 0-1,0 0 1,0 0-45,-1 0 49,1 1-1,-1-1 1,1 0 0,0 1-1,-1-1 1,1 0 0,0 1-1,-1-1 1,1 0 0,0 1-1,-1-1 1,1 1 0,0-1-1,-1 0 1,1 1 0,0-1-1,0 1 1,0-1 0,0 1-1,-1-1 1,1 1 0,0-1-1,0 1 1,0-1 0,0 1 0,0-1-1,0 1-48,13 113 598,-5 1-1,-6 60-597,-22 308 192,15 71-61,-2 55 79,4-458-158,-5 119 67,-8 78 63,11-205-108,8 154 177,2-178 29,-5 0-1,-8 37-279,7-145-47,0-3-64,0-1 0,0 0 0,0 0 1,-3 7 110,4-14-25,0 0 1,0 0-1,0 0 1,0 0-1,0 0 0,0 1 1,0-1-1,0 0 1,0 0-1,0 0 1,0 0-1,0 0 0,0 0 1,0 0-1,0 1 1,0-1-1,0 0 1,0 0-1,0 0 0,0 0 1,0 0-1,0 0 1,0 0-1,0 0 1,0 1-1,-1-1 1,1 0-1,0 0 0,0 0 1,0 0-1,0 0 1,0 0-1,0 0 1,0 0-1,0 0 0,-1 0 1,1 0-1,0 0 1,0 0-1,0 0 1,0 0-1,0 0 0,0 0 1,-1 0-1,1 0 1,0 0-1,0 0 1,0 0-1,0 0 1,0 0-1,0 0 0,0 0 1,-1 0-1,1 0 1,0 0-1,0 0 1,0 0-1,0 0 0,0 0 1,0 0 24,-4-11-1123,-2-21-698,6 32 1802,-7-60-2285</inkml:trace>
  <inkml:trace contextRef="#ctx0" brushRef="#br0" timeOffset="9257.973">6676 0 5632,'1'0'171,"-1"0"0,1 1-1,0-1 1,0 0 0,0 0 0,0 0 0,-1 1 0,1-1 0,0 0-1,0 1 1,0-1 0,-1 1 0,1-1 0,0 1 0,-1-1 0,1 1 0,0 0-1,-1-1 1,1 1 0,-1 0 0,1 0-171,0 0 257,0 0 0,0 1 1,0-1-1,1 0 0,-1 0 0,0 0 0,1 0 1,-1 0-1,1-1 0,-1 1 0,1 0 1,-1 0-1,1-1 0,0 1-257,37 7 514,1 0 0,0-3 0,19-1-514,127 1 399,-108-5-57,151 2 66,562 25 229,-578-7-445,0 8 0,7 12-192,-37-7 356,18 4 568,-193-35-842,0 0 0,0 0-1,-1 1 1,1 0 0,-1 1 0,1 0 0,-1 0 0,0 0 0,2 3-82,-6-4 43,1 1 0,0-1 1,-1 1-1,1 0 0,-1 1 1,0-1-1,0 0 0,-1 1 0,0 0 1,1-1-1,-1 1 0,-1 0 1,1 0-1,-1 0 0,0 1-43,16 79 662,2 54-662,7 121 234,-11-90-218,9 139 53,-18-169-26,-7 27-43,-12 343 0,-18-1 128,17-219-133,6-72 32,3 96 70,5-220-88,12 110-722,-5-123-18,-4 1-1,-4 18 732,1-98-104,0 0-1,0 0 1,0-1-1,0 1 1,-1 0-1,1 0 0,-1-1 1,1 1-1,-1 0 1,0 0-1,0-1 1,0 1-1,0-1 0,0 1 1,0-1-1,0 1 1,0-1-1,0 0 1,-1 1-1,1-1 0,0 0 1,-1 0-1,1 0 1,-1 0 104,0 0-166,0-1 0,1 0 0,-1 1 0,0-1 1,0 0-1,1 0 0,-1 0 0,0 0 0,0 0 0,1 0 0,-1 0 1,0-1-1,1 1 0,-1-1 0,0 1 0,1-1 0,-1 0 1,1 0-1,-1 1 0,1-1 0,-1 0 0,1 0 0,-1-1 0,1 1 1,-1-1 165,-24-26-2304</inkml:trace>
  <inkml:trace contextRef="#ctx0" brushRef="#br0" timeOffset="9939.028">6471 3846 5632,'-2'3'481,"-5"5"909,7-8-1379,0 0 0,0 0-1,0 0 1,0 0 0,0 0 0,0 0-1,0 0 1,0 0 0,0-1 0,0 1-1,0 0 1,0 0 0,0 0 0,0 0-1,0 0 1,0 0 0,0 0 0,0 0-1,-1 0 1,1 0 0,0 0 0,0-1 0,0 1-1,0 0 1,0 0 0,0 0 0,0 0-1,0 0 1,0 0 0,0 0 0,0 0-1,0 0 1,0 0 0,-1 0 0,1 0-1,0 0 1,0 0 0,0 0 0,0 0-1,0 0 1,0 0 0,0 0 0,0 0-1,0 0 1,-1 0 0,1 0 0,0 0-1,0 0 1,0 0 0,0 0 0,0 0-1,0 0 1,0 0 0,0 0 0,0 0 0,0 0-1,0 0 1,-1 0 0,1 0 0,0 0-1,0 0 1,0 0 0,0 1 0,0-1-1,0 0 1,0 0-11,4-1 3270,11 4-3149,-9-2 264,133 18 1215,7 6-512,1-6 0,95-3-1088,297-12 867,-171-5-92,-184 7 132,0 8 0,117 26-907,-89-15 527,-135-18-329,-1 5-94,-20-1-59,-12-6-98,-1-1 0,17-2 53,-59-2-15,0 0 0,0 0 1,0 0-1,0 0 0,0 0 1,0 0-1,0 0 0,0 0 1,0-1-1,0 1 0,0 0 1,0-1-1,0 1 0,0-1 1,0 1-1,0-1 15,0 0-37,-1 1-1,0-1 1,0 1 0,1 0-1,-1-1 1,0 1 0,0-1-1,0 1 1,0-1 0,1 1 0,-1-1-1,0 1 1,0-1 0,0 1-1,0 0 1,0-1 0,0 1-1,0-1 1,0 1 0,-1-1 0,1 1-1,0-1 1,0 0 37,-2-2-447,1 0-1,-1-1 1,0 1 0,0 0-1,0 0 1,-1 0 0,0-1 447,-11-15-2453</inkml:trace>
  <inkml:trace contextRef="#ctx0" brushRef="#br0" timeOffset="10844.523">7301 1493 4608,'0'0'132,"1"0"0,0 0 0,-1 0-1,1-1 1,0 1 0,-1 0 0,1 0 0,0 0 0,-1-1 0,1 1 0,-1 0-1,1-1 1,0 1 0,-1-1 0,1 1 0,-1 0 0,1-1 0,-1 1 0,1-1 0,-1 0-132,8-4 3676,-8-10-2182,-1 11-1449,-1 1 1,0-1 0,0 0-1,0 0 1,0 1-1,-1-1 1,1 1 0,-1 0-1,0 0 1,0 0 0,0 0-1,0 0 1,-1 1-1,1-1 1,-1 1 0,0 0-1,1 0 1,-1 0 0,0 1-1,-1-1-45,1 1 28,1 0 1,-1 0-1,0 0 0,0 0 1,0 0-1,1 1 1,-1 0-1,0 0 0,0 0 1,0 0-1,0 1 0,0 0 1,1-1-1,-1 1 0,0 0 1,1 1-1,-1-1 0,1 1 1,-1 0-1,1-1 0,-1 2 1,1-1-29,-7 7 22,1 0 0,1 0 0,0 1 0,0-1 0,1 2 1,0-1-1,1 1 0,0 0 0,1 1 0,0-1 0,1 1 1,0 0-23,-8 30 123,2 1 0,-3 33-123,5-22 96,0 33-96,7-64 6,1-1 0,1 1 1,1 0-1,1-1 1,3 6-7,-5-21 0,1 0 0,0 0 0,1 0 0,0-1 0,0 1 0,0-1 0,3 4 0,-5-9 0,-1 1 0,1-1 0,1 0 0,-1 1 0,0-1 0,0 0 0,1 0 0,-1 1 0,0-1 0,1 0 0,-1 0 0,1-1 0,-1 1 0,1 0 0,0 0 0,-1-1 0,1 1 0,0-1 0,-1 0 0,1 1 0,0-1 0,0 0 0,-1 0 0,1 0 0,0 0 0,0 0 0,-1 0 0,1-1 0,0 1 0,0-1 0,-1 1 0,1-1 0,0 0 0,12-6 25,0-1 1,-1 0-1,0-2 1,0 1-1,-1-2 1,0 1-1,1-4-25,1 0 57,1 1 0,0 0-1,1 1 1,10-4-57,-22 13 41,1 0 24,1 0 1,-1 0-1,1 1 1,0-1 0,0 1-1,1 0-65,-5 2 22,-1-1 0,1 1 0,-1 0 0,1 0 0,0 0-1,-1 0 1,1 0 0,-1 1 0,1-1 0,-1 0 0,1 1-1,-1-1 1,1 1 0,-1-1 0,1 1 0,-1 0 0,0-1-1,1 1 1,-1 0 0,0 0 0,0 0 0,1 0 0,-1 0-1,0 0 1,0 1 0,0-1 0,0 1-22,8 14 195,-1 0-1,0 0 1,-2 0 0,0 1-1,0 0 1,0 9-195,14 40-38,-19-64-200,0 0-1,0 0 1,0 0-1,0-1 1,0 1-1,0 0 1,0-1-1,0 1 1,1 0-1,-1-1 1,0 0-1,1 1 0,0-1 1,-1 0-1,1 0 1,0 0-1,-1 0 1,1 0-1,0 0 1,0 0-1,0-1 1,2 1 238,6 0-2176</inkml:trace>
  <inkml:trace contextRef="#ctx0" brushRef="#br0" timeOffset="11317.097">7709 2149 5760,'9'-14'2276,"-2"-1"0,0-1 0,0-1-2276,13-49 2212,-8 6-3515,-1-17 1303,-1 7 604,-4 31-545,7-43 44,-11 71-63,1-1 0,1 1 0,0-1 0,0 1 1,4-6-41,-8 17 6,1-1 0,-1 1 0,0 0 0,0-1 0,0 1 0,0 0 0,0-1 0,0 1 1,1-1-1,-1 1 0,0 0 0,0-1 0,0 1 0,1 0 0,-1 0 0,0-1 0,1 1 1,-1 0-1,0-1 0,1 1 0,-1 0 0,0 0 0,1 0 0,-1 0 0,0-1 0,1 1 1,-1 0-1,0 0 0,1 0 0,-1 0 0,1 0 0,-1 0 0,0 0 0,1 0 0,-1 0 0,1 0 1,-1 0-1,0 0 0,1 0 0,-1 0 0,1 0 0,-1 0 0,0 1 0,1-1 0,-1 0 1,0 0-1,1 0 0,-1 1 0,0-1 0,1 0 0,-1 0 0,0 1 0,0-1 0,1 0 1,-1 1-1,0-1 0,1 1-6,10 23 280,-10-21-268,25 56 311,-13-30-28,6 22-295,0 0 166,2-1-1,3-1 0,1-1 1,20 26-166,-39-64 53,-3-4 0,1 0-1,0 0 0,0 0 1,1 0-1,4 3-52,-8-8 9,0 0 1,0 0-1,0 0 0,0-1 0,0 1 1,0 0-1,0-1 0,0 1 1,0-1-1,0 1 0,0-1 0,1 0 1,-1 1-1,0-1 0,0 0 0,0 0 1,1 0-1,-1 0 0,0 0 0,0 0 1,1 0-1,-1 0 0,0-1 1,0 1-1,0 0 0,0-1 0,1 1 1,-1-1-1,0 1 0,0-1 0,0 1 1,0-1-1,0 0 0,0 0 0,0 0-9,3-2 25,-1-1 0,1 0 0,-1-1-1,0 1 1,0-1 0,0 1-1,-1-1 1,1 0 0,0-3-25,2-3 33,24-55 53,-2-2-1,-4 0 0,1-17-85,15-42-1407,-39 127 1324,0-1 1,0 1 0,0 0 0,1 0 0,-1 0 0,0 0 0,0 0 0,0 0 0,1 0 0,-1 0 0,0 0 0,0 0 0,0 0 0,1 0 0,-1 0 0,0 1 0,0-1 0,0 0 0,0 0 0,1 0-1,-1 0 1,0 0 0,0 0 0,0 0 0,0 0 0,1 1 0,-1-1 0,0 0 0,0 0 0,0 0 0,0 0 0,0 1 0,0-1 0,0 0 0,1 0 0,-1 0 0,0 0 0,0 1 0,0-1 82,7 13-2176</inkml:trace>
  <inkml:trace contextRef="#ctx0" brushRef="#br0" timeOffset="11764.146">8425 2276 5376,'2'10'2612,"3"-17"-123,8-29 862,-7 19-3206,14-37 293,-1-11-438,-7 24 231,1 1 0,2 1 0,5-6-231,59-122 512,-79 167-512,3-6 60,0-1 1,1 1-1,0 0 0,0 0 1,0 0-1,1 1-60,-5 4 7,1 1 0,-1-1-1,1 1 1,-1 0 0,1-1 0,-1 1-1,1 0 1,-1-1 0,1 1 0,-1 0 0,1 0-1,-1 0 1,1-1 0,0 1 0,-1 0-1,1 0 1,-1 0 0,1 0 0,0 0-1,-1 0 1,1 0 0,-1 0 0,1 0-1,0 0 1,-1 1 0,1-1 0,-1 0-1,1 0 1,0 0 0,-1 1-7,2 0 15,-1 0 1,1 0-1,-1 1 0,1-1 0,-1 0 1,1 1-1,-1-1 0,0 1 1,0 0-1,1 0-15,3 7 92,-1 0 1,1 0-1,0 7-92,-4-16 7,56 143 555,-44-115-441,1-1 0,1 0 0,2-1-1,2 0-120,-17-22 60,1-1 0,0 1 0,0-1 0,0 0 0,0 0 0,4 2-60,-6-4 22,0-1 1,0 1-1,0 0 0,1-1 1,-1 1-1,0-1 0,0 0 1,1 1-1,-1-1 0,0 0 1,0 0-1,1 0 0,-1 0 1,0 0-1,1 0 1,-1 0-1,0 0 0,1 0 1,-1-1-1,0 1 0,0-1 1,1 1-1,-1-1 0,0 1-22,3-3 40,0 1 0,-1 0 0,1-1 0,-1 0 1,0 0-1,0 0 0,0 0 0,0 0 0,0-1 0,-1 1 0,0-1 0,0 0 0,0 0 0,1-1-40,3-11 47,0 1 0,-1-1 1,0-3-48,-4 14 1,43-207-3798,-38 162 1536,-6 44 1796,-1 1 0,1-1 0,-1 1 0,-1-1 0,0-1 465</inkml:trace>
  <inkml:trace contextRef="#ctx0" brushRef="#br0" timeOffset="26752.193">5254 990 7040,'-5'6'3456,"0"-20"-4864,5 14 6272,10 3-5376,-1 2 128,4 6-3072,5 1 128</inkml:trace>
  <inkml:trace contextRef="#ctx0" brushRef="#br0" timeOffset="32391.259">1647 1762 6656,'0'0'148,"0"0"0,0 0 1,0 0-1,0-1 0,0 1 1,0 0-1,0 0 0,0 0 1,0 0-1,0 0 0,0 0 1,0 0-1,0 0 0,0 0 1,0 0-1,0 0 0,0 0 1,0 0-1,0 0 0,0 0 1,0 0-1,0 0 0,0-1 1,0 1-1,0 0 0,0 0 1,0 0-1,0 0 0,0 0 1,0 0-1,0 0 0,0 0 1,0 0-1,0 0 0,0 0 1,0 0-1,0 0 0,0 0 1,0 0-1,0-1 0,0 1 1,0 0-1,0 0 0,0 0 1,0 0-1,0 0 0,0 0 1,0 0-1,0 0 0,0 0 0,0 0 1,0 0-1,0 0 0,-1 0 1,1 0-149,10 3 2852,20 12-4058,-16-8 2153,-8-5-860,1 1-1,-1-2 0,1 1 0,0-1 1,-1 0-1,1 0 0,0 0 0,0-1 1,0 0-1,0-1 0,-1 0 0,1 0-86,8-1 184,0-2 0,0 0 0,-1 0 0,12-7-184,-18 8 54,-1-1 0,1 0 0,-1-1-1,-1 0 1,1 0 0,-1-1 0,1 0 0,-1 0-1,-1 0 1,0-1 0,1 1 0,-1-3-54,2-2 36,0-1-1,-1 0 1,0 0 0,-1 0 0,0-1-1,-1 0 1,0-4-36,-3 14 8,0 0 0,0-1 0,-1 1 1,1 0-1,-1-1 0,0 1 0,1 0 0,-2-1 0,1 1 0,0-1 0,-1 1 1,1 0-1,-1-1 0,0 1 0,0 0 0,0 0 0,-1 0 0,1 0 0,-1 0 1,0 0-1,-1-2-8,-1 1 5,-1 0 1,0 1 0,0-1 0,0 1 0,0 0-1,0 0 1,-1 0 0,1 1 0,-1 0-1,0 0 1,1 0 0,-3 1-6,-5-2 8,-1 1-1,1 1 0,0 0 1,-1 1-1,-2 1-7,10-1 0,0 1-1,0 0 0,1 0 0,-1 0 0,0 1 1,0 0-1,1 0 0,-1 0 0,1 1 1,0 0-1,0 0 0,-3 2 1,1 1-2,0 0 0,1 0 0,0 1-1,0-1 1,0 1 0,1 1 0,0-1 0,0 1 2,-4 8 0,1 1 1,1-1 0,1 1-1,0 0 1,1 1 0,1-1-1,1 1 1,0 2-1,1-1 9,0 0 0,2 0 0,1 14-9,-1-26 12,1-1 0,0 1 0,0-1 0,1 1 0,-1-1 0,1 0 0,1 0 0,-1 1 0,1-1 0,0-1 0,1 1 0,1 2-12,-4-6-16,1-1 1,-1 0 0,0 0 0,1 0 0,-1 0-1,1 0 1,-1 0 0,1 0 0,-1-1 0,1 1-1,0-1 1,-1 1 0,1-1 0,0 1 0,-1-1-1,1 0 1,0 0 0,0 0 0,-1 0-1,1 0 1,0 0 0,0 0 15,5-2-205,0 1 1,-1-1-1,1 0 0,4-2 205,-8 2-105,38-16-2114,7-2-340</inkml:trace>
  <inkml:trace contextRef="#ctx0" brushRef="#br0" timeOffset="33017.3">2209 1513 7424,'3'3'4339,"-3"-3"-4213,1 1 0,-1-1 0,0 0-1,0 0 1,1 0 0,-1 1-1,0-1 1,1 0 0,-1 0 0,0 1-1,0-1 1,1 0 0,-1 0-1,0 1 1,0-1 0,0 0 0,1 1-1,-1-1 1,0 0 0,0 1-1,0-1 1,0 0 0,0 1 0,0-1-1,0 0 1,0 1 0,0-1-1,0 0 1,0 1 0,0-1-1,0 1 1,0-1-126,-3 338 1344,17-384-1301,-9 25 34,0-1-1,2 1 1,1 1 0,1-1 0,7-12-77,-15 32 10,-1 1 1,0 0-1,0-1 1,1 1-1,-1-1 1,0 1-1,1-1 1,-1 1-1,0-1 1,1 1-1,-1 0 0,1-1 1,-1 1-1,1 0 1,-1 0-1,1-1 1,-1 1-1,1 0 1,-1 0-1,1 0 1,-1-1-1,1 1 1,-1 0-1,1 0 1,-1 0-1,1 0 1,-1 0-1,1 0 1,0 0-1,-1 0-10,1 1 22,0-1 0,0 1 0,0-1 0,0 1 0,0 0-1,0 0 1,0-1 0,0 1 0,0 0 0,-1 0 0,1 0 0,0 0 0,-1 0 0,1 0-22,2 5 102,0 0 0,0-1 0,0 2-1,-1-1 1,1 4-102,3 20 288,-2 0 0,-1 0 0,-2 1 0,-1 12-288,14-86 256,-8 20-263,-4 8-13,2 1-1,0 0 1,1 0 0,0 1 0,1-1-1,1 1 1,7-11 20,-13 23-2,0 0 1,-1-1-1,1 1 0,0 0 0,0 0 1,0 0-1,0 0 0,1 1 0,-1-1 1,0 0-1,0 0 0,1 1 1,-1-1-1,0 0 0,1 1 0,-1 0 1,0-1-1,1 1 0,-1 0 0,1 0 1,-1-1-1,0 1 0,1 0 0,-1 0 1,1 1-1,-1-1 0,1 0 1,-1 0-1,0 1 0,1-1 0,-1 1 1,0-1-1,1 1 0,-1 0 0,0-1 1,0 1-1,0 0 0,1 0 0,-1 0 1,0 0 1,4 4-6,0-1 1,0 1 0,0 0-1,-1 1 1,0-1 0,0 1-1,2 5 6,7 12-23,0 0-176,-1 0 1,-1 1 0,2 10 198,-6-19-610,-7-14 494,0-1-1,0 1 1,1-1-1,-1 1 1,0-1-1,0 1 1,0-1-1,1 1 0,-1-1 1,0 1-1,1-1 1,-1 0-1,0 1 1,1-1-1,-1 0 1,0 1-1,1-1 1,-1 0-1,1 1 0,-1-1 1,1 0-1,-1 0 1,1 1-1,-1-1 1,1 0-1,-1 0 1,1 0-1,-1 0 1,1 0 116,7-9-2432</inkml:trace>
  <inkml:trace contextRef="#ctx0" brushRef="#br0" timeOffset="33516.892">2580 1039 6144,'0'-1'2931,"0"10"-2325,1-4 148,0-1 1,0 0-1,0 0 1,0 0-1,0 1 1,2 1-755,5 12 479,-2 0 0,0 1 1,-1-1-1,0 3-479,4 13 387,12 64 66,-3 1 0,-1 41-453,18 106 651,-26-192-560,-6-28-54,7 22-37,-10-147-640,0 83 609,1 0 0,1 0 0,0 0 0,0 1 0,4-8 31,-5 16-8,1 1 0,1 0 0,-1 1-1,1-1 1,0 0 0,0 1 0,1-1 0,-1 1 0,1 0-1,0 0 1,1 0 0,-1 1 0,1 0 0,0 0-1,1-1 9,-4 4 2,-1 0 0,1 0 0,0 0 0,-1 0 0,1 1 0,0-1 0,0 0 0,0 1 0,0-1-1,-1 1 1,1 0 0,0 0 0,0 0 0,0 0 0,0 0 0,0 0 0,0 0 0,0 1-1,0-1-1,1 1 9,0 0-1,0 1 1,0-1-1,0 0 0,-1 1 1,1 0-1,-1 0 0,1 0 1,-1 0-1,1 0 0,0 1-8,1 2 26,1 1 0,-1-1-1,0 1 1,-1 0-1,1 0 1,-1 0 0,0 1-1,-1-1 1,1 1-1,0 5-25,-1 0 138,-1-1 0,0 0 0,0 1 0,-1-1 0,-1 0 0,0 1 0,0-1 0,-1 0-1,0 0 1,-1 1 0,-5 9-138,6-14-194,-1-1-1,0 1 1,-1-1-1,0 1 1,0-1-1,0 0 1,-1-1-1,1 1 1,-2-1-1,1 0 1,0 0-1,-1 0 1,0-1-1,0 0 1,0 0-1,-1 0 1,1-1 0,-6 2 194,3-5-2240,4-7-192</inkml:trace>
  <inkml:trace contextRef="#ctx0" brushRef="#br0" timeOffset="33900.58">2933 1803 5760,'0'1'141,"-1"0"1,1 1-1,0-1 1,0 0-1,0 0 1,0 0-1,1 1 1,-1-1-1,0 0 1,0 0-1,1 0 1,-1 1-1,1-1 1,-1 0-1,1 0 1,-1 0-1,1 0 1,0 0-1,0 1-141,0-2 361,1 1 1,-1-1-1,0 0 0,1 1 0,-1-1 0,1 0 0,-1 0 0,1 0 0,-1 0 0,0 0 0,1 0 0,-1 0 0,2-1-361,14 1 1364,-12-1-1222,0 1 1,-1 0-1,1-1 0,-1 0 0,1 0 0,-1-1 1,1 1-1,-1-1 0,0 0 0,0 0 1,1 0-1,-1-1-142,8-5 252,-1-1 1,0 0-1,3-4-252,-2 2 565,-6 4-455,1 0-1,-1 0 0,0-1 0,0 0 0,-1 0 0,0 0 0,2-7-109,-4 10 34,-1-1 0,1 0 0,-1 0 1,0 0-1,-1 0 0,0-1 0,0 1 0,0 0 0,-1-1 0,1 1 1,-2 0-1,1-3-34,-1 6 9,0 0 0,0 0-1,0-1 1,0 1 0,0 0 0,-1 0 0,1 0 0,-1 0 0,0 0 0,0 1 0,0-1 0,-1 0-9,2 2 0,0 0 0,0 0 0,1 0 0,-1 1 0,0-1 0,0 0 0,0 1 0,0-1 0,-1 0-1,1 1 1,0 0 0,0-1 0,0 1 0,0 0 0,0-1 0,-1 1 0,1 0 0,0 0 0,0 0 0,0 0 0,0 0 0,-1 0 0,1 1 0,0-1 0,0 0 0,0 0 0,0 1 0,-1-1 0,1 1 0,0-1 0,0 1 0,0 0 0,0-1 0,0 1 0,0 0 0,0 0 0,-5 4 0,1 1-1,0-1 1,0 1-1,1 0 1,0 1-1,0-1 1,0 1-1,1-1 0,0 1 1,-1 2 0,-6 19 133,-6 28-133,15-52 8,-8 29 326,-2 22-334,10-46 28,0-1 1,0 1-1,1-1 1,0 1-1,0 0 0,1-1 1,0 1-1,1-1 1,1 3-29,-3-9-87,1 1 1,0-1 0,0 1-1,0-1 1,1 0 0,-1 1-1,0-1 1,1 0 0,0 0-1,-1 0 1,1 0 0,0 0-1,0-1 1,0 1 0,0 0-1,0-1 1,1 1 0,-1-1-1,0 0 1,1 0 0,-1 0-1,1 0 1,-1 0 0,1-1-1,-1 1 1,1-1 0,-1 0-1,1 1 1,0-1 0,-1 0-1,1-1 1,1 1 86,6-2-497,-1 1 0,1-2-1,-1 1 1,0-2 0,1 1-1,-2-1 1,1 0 0,0-1 497,40-25-2432</inkml:trace>
  <inkml:trace contextRef="#ctx0" brushRef="#br0" timeOffset="34762.652">3592 1607 6912,'0'0'138,"0"0"1,0 0 0,0 0-1,0 0 1,0 0 0,0 0-1,0 0 1,0 0 0,0 0-1,0 0 1,0 0-1,0 0 1,0 1 0,0-1-1,0 0 1,0 0 0,0 0-1,0 0 1,0 0 0,0 0-1,0 0 1,0 0-1,0 0 1,0 0 0,0 0-1,0 1 1,0-1 0,0 0-1,0 0 1,0 0 0,0 0-1,0 0 1,0 0-1,0 0 1,0 0 0,0 0-1,0 0 1,0 0 0,0 0-1,0 1 1,0-1 0,0 0-1,0 0 1,0 0-1,1 0 1,-1 0 0,0 0-1,0 0 1,0 0 0,0 0-1,0 0 1,0 0 0,0 0-1,0 0-138,0 0 63,1 0 0,-1-1 0,0 1 0,0 0 0,0 0 0,0 0 0,0-1 0,0 1 0,0 0 0,0 0 0,1 0 0,-1-1 0,0 1 0,0 0 0,0 0 0,0-1 0,0 1 0,0 0 0,0 0-1,0-1 1,0 1 0,0 0 0,-1 0 0,1 0 0,0-1 0,0 1 0,0 0 0,0 0 0,0-1 0,0 1 0,0 0 0,-1 0 0,1 0 0,0 0 0,0-1 0,0 1 0,0 0 0,-1 0 0,1 0 0,0 0-63,-1-3-2,-1 1-1,1-1 1,-1 1 0,1-1 0,-1 1 0,0 0-1,0 0 1,0 0 0,0 0 0,-1 0 0,1 0-1,0 1 1,-1-1 0,1 1 0,-1 0 0,0-1-1,-1 1 3,0 0 5,-1 0-1,1 0 0,0 0 1,-1 1-1,1 0 0,-1 0 0,1 0 1,-1 0-1,1 1 0,-4 0-4,-2 2 11,1-1 1,0 2-1,0-1 0,0 1 0,0 0 1,0 1-1,1 0 0,0 1 0,-7 5-11,7-3-6,0 0-1,0 0 0,1 1 0,1 0 0,-1 0 0,1 1 0,1 0 0,0 0 0,0 0 0,1 1 7,1-2-3,0-1 0,0 1 0,1 0 0,1 0 0,-1 0-1,1 0 1,1 0 0,0 0 0,0 0 0,1 0 0,0 0 0,1 4 3,0-7 47,-1-1-1,1 0 1,0 0 0,1 0 0,-1-1-1,1 1 1,0-1 0,0 1 0,3 3-47,-5-7 22,0 0 0,1 0 0,-1 1 0,0-1 1,0 0-1,1 0 0,-1 0 0,0 0 0,1 0 0,-1-1 0,1 1 1,0 0-1,-1-1 0,1 1 0,-1-1 0,1 1 0,0-1 1,-1 0-1,1 0 0,0 0 0,-1 0 0,1 0 0,0 0 0,-1 0 1,1 0-1,0-1 0,-1 1 0,1-1 0,0 1 0,-1-1 0,1 0 1,-1 0-1,2 0-22,6-6 92,1 0-1,-1 0 1,-1-1 0,1 0 0,-1-1 0,-1 0 0,0 0-1,0-1 1,-1 0 0,2-4-92,10-21 114,-2 0 0,5-20-114,-17 47 6,13-42-4,-2-1-1,-2 0 1,-1-9-2,18-156-27,-26 174 155,-2-1 0,-1 1 0,-4-18-128,3 58 8,0 0 4,0 0 0,0-1 0,-1 1-1,1-1 1,-1 1 0,1 0 0,-1-1 0,0 1-1,0 0 1,0 0 0,0-1 0,-1 1-12,2 2 2,0 0 0,0 0 0,0 0 0,0-1 1,0 1-1,0 0 0,0 0 0,0 0 0,0 0 0,0 0 1,0 0-1,0 0 0,-1 0 0,1 0 0,0 0 0,0 0 1,0-1-1,0 1 0,0 0 0,0 0 0,0 0 0,-1 0 1,1 0-1,0 0 0,0 0 0,0 0 0,0 0 0,0 0 1,0 0-1,0 0 0,-1 0 0,1 0 0,0 0 1,0 0-1,0 0 0,0 0 0,0 0 0,0 1 0,0-1 1,-1 0-1,1 0 0,0 0 0,0 0 0,0 0 0,0 0-2,-4 7 47,0 12 22,1 14-56,-24 287 551,21-182-96,7 46-468,-1-168-30,1-1 0,1 0 0,0 0-1,1 1 1,0-2 0,1 1 0,1 0 0,0-1-1,1 0 1,1 0 0,0 0 0,5 5 30,-10-17-135,0 1 1,0-1 0,0 0-1,0 0 1,1 0 0,-1 0 0,1-1-1,0 1 135,-2-1-178,0-1 1,0 1-1,0 0 0,0-1 1,0 1-1,1-1 0,-1 0 0,0 1 1,0-1-1,0 0 0,1 0 0,-1 1 1,0-1-1,0 0 0,1 0 1,-1-1-1,1 1 178,11-13-2581</inkml:trace>
  <inkml:trace contextRef="#ctx0" brushRef="#br0" timeOffset="35413.277">3967 1725 6784,'0'0'135,"0"0"-1,1 0 1,-1 0 0,1 0-1,-1-1 1,0 1 0,1 0-1,-1 0 1,0-1 0,1 1 0,-1 0-1,0-1 1,0 1 0,1 0-1,-1-1 1,0 1 0,0 0 0,1-1-1,-1 1 1,0-1 0,0 1-1,0 0 1,0-1 0,0 1 0,0-1-1,1 1 1,-1-1-135,2-12 390,-2 12 127,0 0-180,0 0-1,0 0 1,0-1 0,-1 1 0,1 0 0,0 0 0,0 0 0,-1 0 0,1 0-1,0 0 1,-1 0 0,1 0 0,-1-1-337,-16-19-208,13 16 538,1 1-310,0 1-1,0-1 1,0 1 0,0-1-1,0 1 1,-1 0 0,0 0-1,1 1 1,-1-1 0,0 1-1,0 0 1,0 0 0,-5-2-20,5 3 3,-2-1 39,0 1 1,0 0 0,0-1-1,0 2 1,0-1 0,-5 1-43,9 0 9,0 0 1,-1 1-1,1-1 0,0 1 1,0 0-1,0 0 1,-1 0-1,1 0 1,0 0-1,0 0 1,0 1-1,1-1 1,-1 0-1,0 1 1,0 0-1,1-1 0,-1 1 1,1 0-1,-1 0 1,1 0-10,-6 11 45,0 0 0,1 1 1,1 0-1,0 0 0,1 0 1,0 0-1,1 1 0,1 1-45,-1 1 91,0-1 0,2 1 0,0 11-91,1-21 49,0 0 1,1 0-1,0 0 1,0 0 0,0 0-1,1 0 1,0-1-1,0 1 1,1-1-1,0 1-49,-2-5 24,0 0 0,0-1-1,0 1 1,0-1-1,1 1 1,-1-1 0,0 1-1,1-1 1,-1 0-1,1 0 1,-1 0-1,1 0 1,0 0 0,-1 0-1,1 0 1,0 0-1,0-1 1,-1 1 0,1-1-1,0 1 1,0-1-24,2 0 28,-1 0 0,1 0 0,-1 0 0,1 0 0,-1-1 1,1 0-1,-1 1 0,0-1 0,1-1 0,-1 1 0,2-1-28,3-2 48,0-1 0,-1 1 0,1-2 0,-1 1 1,0-1-1,0 0 0,-1 0 0,0-1 0,1-1-48,7-12 13,-2-1 1,0 0-1,-1-1-13,2-3 2,10-20-27,-2-1-1,-1 0 1,-3-2-1,-2 0 0,3-23 26,-15 55-2,27-141 27,-25 119 53,-2 0 0,-1-1-1,-2-7-77,0 24 53,-5-48 183,4 63-163,0 0 1,0 0-1,-1 1 0,0-1 0,0 1 1,-1 0-1,0 0 0,-3-5-73,6 11 6,0-1 0,0 1 0,0-1 1,-1 1-1,1 0 0,0-1 0,0 1 0,-1 0 0,1 0 0,0-1 0,-1 1 1,1 0-1,0 0 0,-1-1 0,1 1 0,0 0 0,-1 0 0,1 0 0,-1 0 1,1-1-1,0 1 0,-1 0 0,1 0 0,-1 0 0,1 0 0,0 0 0,-1 0 1,1 0-1,-1 0 0,1 0 0,-1 0 0,1 0 0,0 1 0,-1-1 0,1 0 0,-1 0 1,1 0-1,0 0 0,-1 1 0,1-1 0,0 0 0,-1 0 0,1 1 0,0-1 1,-1 0-1,1 1 0,0-1 0,0 0 0,-1 1 0,1-1 0,0 0 0,0 1 1,0-1-1,0 0 0,-1 1-6,-11 26 90,7-5-72,1 1 0,0-1 0,2 1 0,0 0 0,3 17-18,-4 33 16,-1-18-4,-5 62 110,5 1 0,6 29-122,-1-135-12,0 0 0,1-1 0,0 1 0,3 7 12,-3-13-14,0-1 0,0 0-1,0 0 1,1 0-1,0 0 1,0 0 0,1-1-1,-1 0 1,1 1-1,4 2 15,-4-3-74,0 0-1,0 0 1,1-1-1,0 0 1,0 0-1,0 0 0,0 0 1,3 0 74,-5-2-134,0 0 0,-1 0 0,1-1 0,0 1 0,0-1 0,0 0 0,0 0 0,0 0 0,0 0 0,-1-1 0,1 1 0,0-1 0,0 0 0,0 1 0,-1-1 0,1 0 0,0-1 0,1 0 134,18-13-2303,4-7-257</inkml:trace>
  <inkml:trace contextRef="#ctx0" brushRef="#br0" timeOffset="35754.1">4369 1613 6784,'-10'23'3328,"7"-6"-3200,3-14 4608,0 14-4352,0 1 128,0 5 0,0 0-1,3 13-767,2-1 1,-5-4 382,0-8 129,0-8-1151,0-3-1,5-7-1280,-5-19 128</inkml:trace>
  <inkml:trace contextRef="#ctx0" brushRef="#br0" timeOffset="36118.93">4321 1265 7680,'-13'4'3840,"21"-4"-5120,-8 8 6400,5-5-4992,-2 5 0,7-1 0,-2 6 0,6-1-896,-1 2 128,0-2-1280,0 0 128</inkml:trace>
  <inkml:trace contextRef="#ctx0" brushRef="#br0" timeOffset="36485.924">4587 1636 7680,'0'3'740,"1"0"1,0 0 0,-1 0-1,1 0 1,-1 0-1,0 0 1,0 0 0,0 0-1,-1 0 1,1 0-1,-1 3-740,0 11 1475,0 16-1390,-1 0 0,-1 1 1,-3 7-86,5-38 46,1 0-1,-1 1 1,1-1 0,0 1-1,0-1 1,0 1 0,1 3-46,-1-7 0,0 0 1,0 0-1,0 0 0,0 0 1,0 0-1,0 0 0,0 1 1,0-1-1,0 0 1,0 0-1,0 0 0,0 0 1,0 0-1,0 0 0,1 0 1,-1 1-1,0-1 1,0 0-1,0 0 0,0 0 1,0 0-1,0 0 0,0 0 1,0 0-1,0 0 1,0 0-1,1 0 0,-1 0 1,0 0-1,0 1 0,0-1 1,0 0-1,0 0 1,0 0-1,0 0 0,1 0 1,-1 0-1,0 0 0,0 0 1,0 0-1,0 0 1,0 0-1,0 0 0,0 0 1,1 0-1,-1 0 0,0 0 1,0-1-1,0 1 1,0 0-1,0 0 0,0 0 1,0 0-1,1 0 0,-1 0 1,0 0-1,0 0 0,2-3-15,0 0-1,1 0 1,-2 0 0,1 0-1,0-1 1,-1 1-1,1-1 16,5-9-20,18-39-101,-13 27 0,1 1 0,15-22 121,-28 45 4,1-1-1,0 1 1,0 0-1,0-1 1,0 1-1,0 0 0,0 0 1,0 0-1,0 0 1,0 0-1,1 0 0,-1 0 1,0 0-1,1 1 1,-1-1-1,1 0 0,-1 1 1,1-1-1,-1 1 1,1 0-1,-1-1 0,1 1 1,-1 0-1,1 0 1,-1 0-1,1 0 0,0 0 1,-1 0-1,1 0 1,-1 1-1,1-1 1,-1 1-1,1-1 0,-1 1 1,1-1-1,0 2-3,1 0 11,0 0 0,0 1 0,0-1 0,0 1 0,0 0 0,-1 0 0,1 0 1,-1 0-1,0 0 0,0 1 0,0-1 0,0 1 0,-1-1 0,1 2-11,15 33 104,-13-29-91,0-1 1,0 1-1,-1 0 0,0 0 0,1 4-13,3 19-173,-4-23-274,-1 1-1,0-1 1,-1 0 0,1 9 447,-3-7-682,1-9 449,-1-1 0,1 1 0,0-1 0,0 1 0,0 0 0,0-1-1,0 1 1,0-1 0,1 1 0,-1-1 0,1 1 0,-1-1 0,1 2 233,3 1-2197</inkml:trace>
  <inkml:trace contextRef="#ctx0" brushRef="#br0" timeOffset="36812.091">5119 1803 6400,'2'11'2512,"0"-15"-2145,4-11 1663,2 3 2533,-1 4-4335,-1 0 0,0-1 0,-1 1 1,0-1-1,0 0 0,0-4-228,-3 9 33,0 0-1,-1-1 1,0 1-1,0-1 0,0 0 1,-1 1-1,1-1 1,-1 0-1,0 1 0,0-1 1,-1 0-1,0 0 1,1 1-1,-2-1 0,1 0-32,0 1 5,-20-48 225,19 49-212,0-1-1,0 0 1,0 1 0,0 0 0,-1-1 0,0 1-1,0 0 1,0 0 0,0 1 0,0-1 0,0 0-1,-2 1-17,5 1 0,-1 1 0,0-1 0,0 1 0,0-1 0,0 1 0,0 0 0,0 0 0,0-1 0,0 1 0,0 0 0,0 0 0,0 0 0,0 0 0,0 0 0,0 0 0,0 1 0,0-1 0,0 0 0,0 0 0,0 1 0,0-1 0,0 0 0,0 1 0,1-1 0,-1 1 0,0 0 0,0-1 0,0 1 0,1-1 0,-1 1 0,0 0 0,1 0 0,-2 0 0,-1 4 0,0-1 0,0 1 0,0 0 0,1 0 0,-2 3 0,2-4 0,-5 12-11,1 0-1,0 1 0,1 0 0,0 0 0,2 0 0,0 1 0,1-1 1,1 1-1,0 10 12,1-27-5,0 1-1,0-1 1,0 0 0,1 1 0,-1-1-1,0 1 1,0-1 0,1 0 0,-1 1-1,1-1 1,-1 0 0,1 1 0,0-1-1,-1 0 1,1 0 0,0 0 0,0 0-1,0 0 1,0 0 0,0 0 0,0 0-1,0 0 1,0 0 0,0 0 0,1 0 5,-1-1 3,1 0 1,-1 0 0,0 0-1,1 0 1,-1 0 0,0 0-1,1 0 1,-1 0 0,0-1-1,1 1 1,-1-1 0,0 1 0,0-1-1,1 1 1,-1-1 0,0 1-1,0-1 1,0 0 0,0 0-1,0 0 1,0 0 0,0 0-1,0 0 1,1 0-4,8-10 197,0 0 1,0-1-1,-1 0 0,7-11-197,-15 21 52,0 0-1,0 0 0,1 1 0,-1-1 0,1 0 1,-1 1-1,1-1 0,-1 1 0,1-1 0,1 1-51,-1-1 256,5 19 363,-6-4-450,1 0 1,-1 0-1,-1-1 0,-1 1 1,0 2-170,0 18 156,1 18-90,-3 184 273,-1-169-72,-3 0-1,-9 33-266,13-82 72,-1-1 0,-1 1 0,-1-1 0,0 0-1,-2 1-71,6-12 11,-1 0 0,0 0 0,0 0 0,-1 0 0,1 0 0,-1-1 0,0 1-1,0-1 1,-1 0 0,1 0 0,-1-1 0,0 1 0,0-1 0,0 0 0,0-1 0,-2 1-11,-14 4-370,0-1 1,0-1-1,-1-1 1,1-2-1,-18 1 370,5-2-1219,1-1 1,-1-2-1,-13-3 1219,-31-12-2372,63 13 1928,-98-21-2393</inkml:trace>
  <inkml:trace contextRef="#ctx0" brushRef="#br0" timeOffset="37317.866">1254 958 5888,'19'39'3006,"-14"-31"-2327,-1 0 1,-1 0-1,1 1 0,-1-1 1,-1 1-1,1 3-679,-2-10 107,3 15 405,-1 1 0,0-1 0,0 11-512,5 453 914,-9-323-356,1-43-455,-2 1-507,5 0 1,11 54 403,-13-163-488,0 1 1,0-1-1,1 1 0,0-1 1,0 0-1,1 0 1,2 4 487,-5-11-57,0 0 1,0 0-1,0 1 1,0-1-1,0 0 1,1 0-1,-1 0 1,0 1-1,0-1 1,0 0-1,0 0 1,0 0-1,1 1 1,-1-1-1,0 0 1,0 0-1,1 0 1,-1 0-1,0 0 1,0 1-1,0-1 1,1 0-1,-1 0 1,0 0-1,0 0 1,1 0-1,-1 0 1,0 0-1,0 0 1,1 0-1,-1 0 1,0 0-1,0 0 1,1 0-1,-1 0 1,0 0-1,1 0 57,4-9-2069</inkml:trace>
  <inkml:trace contextRef="#ctx0" brushRef="#br0" timeOffset="38280.933">1384 896 6016,'-4'0'2257,"12"0"133,15 1 280,5 0-2145,-1-1 1,1-1-1,-1-1 0,0-2 1,10-3-526,41-4 573,399-33 3245,86 19-3818,-213 26 512,346 47-512,-414-16 265,320 49 366,-5 15-16,-574-92-568,81 7 786,34-3-833,-36-3 660,-75-4-451,44 5 393,-60-5-495,0-1 1,-1 0 0,1-1 0,0 0 0,0 0-108,38-4 485,-39 5-436,-8-1-35,0 1 0,-1 0 0,1 0 0,0 0 0,0 0-1,-1 0 1,1 0 0,0 1 0,-1-1 0,2 1-14,-2-1 11,-1 1 0,1-1 0,0 1-1,-1-1 1,1 1 0,-1 0 0,1-1-1,-1 1 1,1 0 0,-1 0 0,1-1 0,-1 1-1,1 0 1,-1 0 0,0-1 0,0 1 0,1 0-1,-1 0 1,0 0 0,0 0 0,0-1 0,0 1-1,0 0 1,0 0 0,0 0 0,0 0-11,-2 40 146,-2-1 0,-5 20-146,-3 24 113,-28 446-241,25-333 128,-1 1 0,7-100-680,-4-1 1,-9 22 679,11-57-177,1-16-1633,-8 16 1810,11-39-2008,7-19-680,0-3-277</inkml:trace>
  <inkml:trace contextRef="#ctx0" brushRef="#br0" timeOffset="50252.986">1490 2525 6016,'-3'1'286,"1"-1"0,-1 1 0,0-1 0,0 1 0,0-1 0,1 0 0,-1-1 0,0 1 0,-2-1-286,-13 0 2994,18 1-2962,0 0 0,1 0 1,-1 0-1,0 1 0,0-1 1,0 0-1,0 0 0,0 0 1,1 0-1,-1 0 0,0 0 1,0 0-1,0 0 0,0 0 1,0 0-1,1 0 0,-1 0 1,0 0-1,0 0 0,0 0 1,0 0-1,1-1 0,-1 1 1,0 0-1,0 0 0,0 0 1,0 0-1,0 0 0,0 0 1,1 0-1,-1 0 0,0 0 1,0-1-1,0 1 0,0 0 1,0 0-1,0 0 0,0 0 1,0 0-1,0 0 0,0-1 1,0 1-1,1 0 0,-1 0 1,0 0-1,0 0 0,0-1 0,0 1 1,0 0-1,0 0 0,0 0 1,0 0-1,0 0 0,0-1 1,-1 1-1,1 0-32,0 0 32,0-1 0,-1 1 1,1 0-1,-1-1 0,1 1 0,0 0 0,-1-1 0,1 1 0,-1 0 1,1 0-1,-1 0 0,1-1 0,-1 1 0,1 0 0,-1 0 0,1 0 0,-1 0 1,0 0-1,1 0 0,-1 0-32,1 0 27,0 0 0,1 0 0,-1 0 0,0 0 0,0 1 0,0-1 0,0 0 0,0 0 0,0 0 0,0 0 0,0 0 0,0 1 0,0-1 0,0 0 0,0 0 0,0 0 0,0 0 0,0 0 0,0 1 0,0-1 0,0 0 0,0 0 0,0 0 0,0 0 0,0 0 0,0 1 0,0-1 0,0 0 0,0 0 0,0 0 0,0 0 0,0 0-1,0 1 1,0-1 0,0 0 0,-1 0 0,1 0 0,0 0 0,0 0 0,0 0 0,0 0 0,0 0 0,0 1 0,0-1 0,-1 0 0,1 0 0,0 0 0,0 0 0,0 0 0,0 0 0,0 0 0,-1 0 0,1 0 0,0 0-27,15 9 268,-14-8-158,5 2 79,1 1 0,-1-1 0,1 0 1,0-1-1,0 1 0,0-1 1,0-1-1,5 2-189,-1-3 211,0 2 0,-1-1 0,1 2 0,0-1 0,3 3-211,1-1 161,-1 0-1,0-1 0,1-1-160,58 4 355,0-4 0,22-3-355,147-17 549,-153 10-357,0 4 0,0 3 0,56 9-192,58 8 88,-103-9-70,86-3 18,-91-4 35,6 5-71,-89-4 5,313 17 374,-240-16-356,-30 0-25,8-2 2,-21 0 0,0 2 0,29 6 0,30 1 0,65 10 0,-101-11 0,-12-2 0,-14-2 0,25 6 0,55 9 0,-75-11 46,0-2-1,0-1 0,22-3-45,28 4-8,-37-3 8,6-3 0,-7 0 0,13 4 0,102 0 0,-132-1 0,1-2 0,-1-1 0,40-7 0,-67 6 0,0 0 0,1 0 0,-1 2 0,0-1 0,0 2 0,0-1 0,0 2 0,6 1 0,10 3 0,-20-4 32,-5-7-742,-8-13-1857,-1 0 437,6-5-558</inkml:trace>
  <inkml:trace contextRef="#ctx0" brushRef="#br0" timeOffset="50813.611">5761 1983 5248,'-1'0'61,"1"0"0,0 0-1,-1 0 1,1 0 0,0 1 0,0-1 0,-1 0-1,1 0 1,0 0 0,-1 0 0,1 0 0,0 0 0,-1 0-1,1 0 1,0 0 0,-1 0 0,1 0 0,0 0 0,0 0-1,-1 0 1,1 0 0,0 0 0,-1-1 0,1 1 0,0 0-1,-1 0 1,1 0 0,0 0 0,0 0 0,-1-1 0,1 1-1,0 0 1,0 0 0,0-1 0,-1 1 0,1 0 0,0 0-1,0-1 1,0 1 0,-1 0-61,3-3 5119,-2 4-4437,0-1 172,1-1-828,0 0 1,0 1 0,0-1 0,0 1 0,1 0 0,-1-1 0,0 1 0,0 0-1,1 0 1,-1 0 0,0 0 0,0 0 0,1 0 0,-1 0 0,0 0 0,1 0-27,0 0 231,180 12 1156,-102-11-1057,-29 1 81,1-3-1,35-5-410,-59 1 105,-20 3-73,-1 1 1,1-1-1,0 2 1,3-1-33,1 0 23,-10 1-73,0-1 1,1 1 0,-1 0 0,0 0 0,0 0 0,0 1-1,0-1 1,0 0 0,0 1 0,2 0 49,-4-1-128,1 0 0,0 0 0,0 0 0,-1 0 0,1 0 0,0 0 0,0 0 0,0 0 0,-1 0 0,1 0 0,0-1 0,-1 1 0,1 0 0,0 0 0,0-1 0,-1 1 0,1 0 0,0-1 0,-1 1 0,1-1 0,-1 1 0,1-1 0,0 1 0,-1-1 0,1 1 0,-1-1 0,0 0 0,1 1 0,-1-1 0,1 0 128,8-10-2197</inkml:trace>
  <inkml:trace contextRef="#ctx0" brushRef="#br0" timeOffset="51240.742">6188 1696 6784,'0'-1'98,"0"1"0,0 0-1,0 0 1,1-1 0,-1 1 0,0 0 0,0 0 0,1-1 0,-1 1 0,0 0 0,0 0 0,1 0-1,-1-1 1,0 1 0,1 0 0,-1 0 0,0 0 0,1 0 0,-1 0 0,0 0 0,1 0 0,-1 0 0,0 0-1,1 0 1,-1 0 0,0 0 0,1 0 0,-1 0 0,1 0 0,-1 0 0,0 0 0,0 0 0,1 1-1,-1-1 1,0 0 0,1 0 0,-1 0 0,1 1-98,17 8 4045,-10-1-3786,0 1 0,-1 0-1,0 0 1,-1 0 0,0 1 0,0 0 0,-1 1-1,0 1-258,4 5 138,0 0 0,7 9-138,-4-8 379,2-1 0,0-1-1,2 0 1,14 13-379,-27-27 39,1 1 0,-1 0 0,-1 0 0,1 0 0,0 0 0,-1 0 0,1 0 0,-1 1 0,0-1 0,0 1 0,0 0 0,-1 0 0,1-1 0,-1 1 0,0 1-39,-1-2 13,1 1-1,-1-1 1,-1 0-1,1 1 1,0-1-1,-1 0 1,1 0-1,-1 1 1,0-1-1,0 0 1,-1 0 0,1 0-1,0 0 1,-1 0-1,0 0 1,0-1-1,0 1 1,-1 1-13,-14 14-42,0 0 0,-1-1 0,-1 0 0,0-2 0,-2 0 42,-28 23-494,-47 34-2723,75-58 1762,-7 6-870</inkml:trace>
  <inkml:trace contextRef="#ctx0" brushRef="#br0" timeOffset="82791.518">107 1834 5248,'-80'-13'3648,"69"12"-941,11 1-2652,-1 0 0,1 0 1,-1 0-1,1 0 0,-1-1 1,1 1-1,-1 0 0,1 0 1,-1 0-1,1 0 0,-1-1 1,1 1-1,0 0 0,-1-1 0,1 1 1,-1 0-1,1-1 0,0 1 1,-1 0-1,1-1 0,0 1 1,-1-1-1,1 1 0,0 0 1,-1-1-1,1 1 0,0-1 1,0 0-56,-3-2 416,3 3-407,0 0 0,0 0 1,0-1-1,-1 1 0,1 0 1,0 0-1,0 0 0,0-1 1,0 1-1,0 0 0,0 0 1,-1-1-1,1 1 0,0 0 1,0 0-1,0-1 0,0 1 1,0 0-1,0 0 0,0-1 0,0 1 1,0 0-1,0 0 0,0-1 1,0 1-1,0 0 0,0 0 1,0-1-1,1 1 0,-1 0 1,0 0-1,0-1 0,0 1 1,0 0-1,0 0 0,1-1 1,-1 1-1,0 0 0,0 0 1,0 0-1,0 0 0,1-1 1,-1 1-1,0 0 0,0 0 1,1 0-1,-1 0 0,0 0 1,0 0-10,1-1 22,1 1 0,-1 0 0,0 0 1,0 0-1,0 0 0,0 0 0,0 0 0,0 0 1,1 0-1,-1 0 0,0 1 0,0-1 0,0 0 1,0 1-23,112 42 1152,-64-25-870,1-2 1,0-3 0,1-2-1,10 0-282,82-3 337,-75-5-13,20 4-324,192 14 929,-194-17-684,-80-4-195,2 1-454,0-1 1,0 0 0,1 0-1,1-1 404,-8 0-331,0 1 0,1-1 0,-1 1 0,0-1 1,0 0-1,0 0 0,0 0 0,0 0 0,0 0 0,0 0 0,0-1 0,-1 1 0,1 0 0,0-1 0,-1 0 1,1 1-1,1-3 331,6-16-2304</inkml:trace>
  <inkml:trace contextRef="#ctx0" brushRef="#br0" timeOffset="83369.348">722 1490 4352,'-3'-8'3495,"6"12"1202,8 20-4036,46 37 278,62 99 511,-111-149-1335,-1 0 0,-1 0 1,1 1-1,-2 0 0,0 0 0,0 1 0,-1-1 0,2 13-115,-5-16 98,0-1 1,0 1-1,-1 0 0,0 0 0,-1-1 0,1 1 0,-2 0 1,1-1-1,-1 1 0,-1-1 0,1 1 0,-2-1 0,-3 8-98,-1 0 110,-2 1 0,0-1 0,0-1-1,-2 0 1,0 0 0,-1-1-1,-8 7-109,-34 35 37,38-37-668,0-2 1,-1 1 0,-1-2 0,0-1 0,-8 4 630,8-10-2133,5-4-171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21:12:55.7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6528,'3'37'10389,"5"19"-10389,-1 1 640,-4-36-503,3 44 194,3-2 0,3 1 0,15 44-331,-26-104 22,0 0-1,0 0 0,0-1 1,1 1-1,0 0 0,0-1 1,0 1-1,0-1 0,0 0 1,1 0-1,-1 0 0,3 2-21,-5-5 4,1 0-1,-1 1 0,1-1 1,-1 0-1,1 1 0,0-1 1,-1 0-1,1 0 0,-1 1 1,1-1-1,0 0 0,-1 0 1,1 0-1,-1 0 0,1 0 1,0 0-1,-1 0 0,1 0 1,0 0-1,-1-1 0,1 1 1,-1 0-1,1 0 0,0 0 1,-1-1-1,1 1 0,-1 0 1,1-1-1,-1 1 0,1 0 1,-1-1-1,1 1 0,-1-1 1,1 1-1,-1 0 0,0-1 1,1 1-1,-1-1 0,0 0 1,1 1-4,14-30-13,-10 19 20,37-65 27,-15 28 18,1-7-52,-23 45-1,1-4 12,1-1-1,1 1 1,0 0 0,7-8-11,-15 22 5,1-1 0,-1 0 0,0 1-1,1-1 1,-1 1 0,1 0 0,-1-1-1,1 1 1,0-1 0,-1 1-1,1 0 1,-1-1 0,1 1 0,0 0-1,-1 0 1,1-1 0,0 1 0,-1 0-1,1 0 1,0 0 0,-1 0 0,1 0-1,0 0 1,-1 0 0,1 0-1,0 0 1,-1 0 0,1 0 0,0 0-1,-1 1 1,1-1 0,0 0 0,-1 0-1,1 1 1,-1-1 0,1 1 0,0-1-1,-1 0 1,1 1 0,-1-1-1,1 1 1,-1-1 0,1 1-5,2 3 30,0-1 0,-1 1 0,1 0 0,-1-1 0,0 1 0,1 2-30,12 27 133,-8-18-70,0 1 0,1-1 0,1 0-1,1 1-62,-3-7 38,6 9 64,0-1 0,14 14-102,-22-27 24,0 1 1,0-1 0,0 0-1,1 0 1,-1-1-1,1 1 1,0-1 0,0-1-1,0 1 1,0-1-1,4 1-24,-6-2 25,1-1-1,0 1 1,-1-1-1,1 0 0,0 0 1,-1-1-1,1 0 1,0 1-1,-1-2 0,1 1 1,-1 0-1,0-1 0,1 0 1,-1 0-1,0 0 1,0 0-1,0-1 0,0 0 1,-1 0-1,1 0 1,-1 0-1,1 0 0,0-1-24,10-13 66,0 0 0,-1 0-1,-1-1 1,4-9-66,-13 22 8,12-20-473,-1-1-1,-2-1 1,4-13 465,-4 6-4171,2-16 4171,-4 14-2688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710-408D-47E7-8D39-EDDD8D298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DA31-FF85-43F6-A093-3C6754B1F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6DF9-2BD1-4975-B2AD-50B836A1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7CA1-3F3C-4521-BA7A-2964F2A5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7C6C-C1B8-4C16-9677-EC62BE43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C431-7A01-45AF-B6FE-E61AA97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4BAEF-7186-427E-90BE-FFCA19EB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EEB0-9316-4138-AF5B-1831EF9E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D710-E48C-45C1-BE04-C7DA07E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7372-5FD8-46EB-8E1F-9A6ABF3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15DEB-7DA1-43C4-A802-B65D98BB3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F3E40-22C7-409F-A0CE-5C0C096D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DB1B-A400-46A4-8BAF-8C3D7073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3577-3AD9-4CC2-A429-93F23D4D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A707-69A2-4637-8E25-1A13CC3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007-5219-43E2-85FE-FCBE64BB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474D-BE34-445B-B0AC-F770CED0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34FD-BE71-4919-BDA2-AF6C4CCD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6916-354C-4EA8-817D-95623CE9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99B4-FD5D-41AF-A3C1-F9959436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3932-8E53-4D3B-9D4A-A455B3FE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968C-0788-4711-9825-C8217C6A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0ADC-6BFA-4B3D-B0F5-19079972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0BB3-CA86-4B98-B156-812B7B7B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1127-D8E7-4D23-9C67-5D9B97E8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41AC-A69C-44B6-8E0D-DB60ABAE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14EC-B623-4653-BA80-DC99CA998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A98-743A-482C-BFAE-81D7F436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4824-665C-4475-9F7E-59D19C84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391-4875-42F0-ABCC-990729D8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0BAE-67EE-471B-A257-CDC7B8C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3F4-9EF9-43B0-9A1F-5BA80C0A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1028-F4C6-4F4A-B165-FD9DC569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59D9-E2EC-4AE5-82EA-F5589136F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46D2E-0C73-4625-88E3-E641C89B0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85544-07E0-4223-B178-4E74CDBEF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E8F2-E729-40F2-98B0-21FE2872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C803C-145F-4FA5-9202-C87E967A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EDF59-51C8-4E9B-B6E7-A3822B38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6BFF-F936-4665-B22B-97E87E5E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44B07-2C79-45F7-ACC1-6BCFA416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6D0A6-EDE5-489F-918C-E3EAEC6E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6C94D-D08C-447C-917F-389F7BA5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E85D8-E3BF-4323-A633-C2C59854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40964-7C79-4EAC-877C-4F83A706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74B7-97EC-4C13-BE0A-831DDB0B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4E-DD68-43AE-8FCF-6E46B793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7BD8-66B2-433E-B188-56725E6F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F7768-A3A9-43E9-975E-53DB7D39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BA62-2DF3-4E80-AE1D-ABFF100D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6FF6D-4F19-4CDB-BA90-E6EFE7AF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81B8E-0746-43EF-B674-0BEF83D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CCFD-9F4D-459C-AFD1-FBB0F80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09E7A-3469-4AB7-BCD8-296D1F938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7D981-3E0C-43CD-8851-C429A21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A5A51-BDE7-4B5A-8670-FB63888A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227A-0F45-46C3-A157-972961A0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55665-9E59-47F1-8A42-39EA892C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EDAB3-69A5-468E-AC8D-6B1F6B1F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1C390-274D-4AD5-B085-12AD606F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408F-6A88-4CB7-8262-51DC251C4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F8BA-E811-4273-8828-3B0894F8AA0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05A6-6E61-4BDE-B81D-BDB516CF8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12E5-B7F6-4DCA-B730-40340E5AF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png"/><Relationship Id="rId18" Type="http://schemas.openxmlformats.org/officeDocument/2006/relationships/customXml" Target="../ink/ink11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8.xml"/><Relationship Id="rId17" Type="http://schemas.openxmlformats.org/officeDocument/2006/relationships/image" Target="../media/image11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2.png"/><Relationship Id="rId4" Type="http://schemas.openxmlformats.org/officeDocument/2006/relationships/customXml" Target="../ink/ink4.xml"/><Relationship Id="rId9" Type="http://schemas.openxmlformats.org/officeDocument/2006/relationships/image" Target="../media/image7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690-F611-4726-B04B-47FD827E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Pre-training of Graph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E82C-6340-4BC0-8219-C26B3D4A7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Ziniu Hu</a:t>
            </a:r>
          </a:p>
          <a:p>
            <a:r>
              <a:rPr lang="en-US" dirty="0"/>
              <a:t>2/6/2019</a:t>
            </a:r>
          </a:p>
        </p:txBody>
      </p:sp>
    </p:spTree>
    <p:extLst>
      <p:ext uri="{BB962C8B-B14F-4D97-AF65-F5344CB8AC3E}">
        <p14:creationId xmlns:p14="http://schemas.microsoft.com/office/powerpoint/2010/main" val="355516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latin typeface="Consolas" panose="020B0609020204030204" pitchFamily="49" charset="0"/>
              </a:rPr>
              <a:t>TODO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868023-FACA-4AB3-9D43-6B464FAC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6" y="1920911"/>
            <a:ext cx="10515600" cy="47846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Combine the three methods together (for ranking part, test multiple objective and find the best)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Test on more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Test the estimated embedding feature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Test the meaningful input setting, and in that case whether randomly </a:t>
            </a:r>
            <a:r>
              <a:rPr lang="en-US">
                <a:latin typeface="Consolas" panose="020B0609020204030204" pitchFamily="49" charset="0"/>
              </a:rPr>
              <a:t>generated graph can be used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690-F611-4726-B04B-47FD827E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929" y="1041400"/>
            <a:ext cx="1068470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Long-tail node representation learning using Graph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E82C-6340-4BC0-8219-C26B3D4A7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Ziniu Hu</a:t>
            </a:r>
          </a:p>
          <a:p>
            <a:r>
              <a:rPr lang="en-US" dirty="0"/>
              <a:t>2/6/2019</a:t>
            </a:r>
          </a:p>
        </p:txBody>
      </p:sp>
    </p:spTree>
    <p:extLst>
      <p:ext uri="{BB962C8B-B14F-4D97-AF65-F5344CB8AC3E}">
        <p14:creationId xmlns:p14="http://schemas.microsoft.com/office/powerpoint/2010/main" val="176803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latin typeface="Consolas" panose="020B0609020204030204" pitchFamily="49" charset="0"/>
              </a:rPr>
              <a:t>Long-tail node feature estimation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FF28A-0311-46E0-ADE1-3552014E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6" y="1920911"/>
            <a:ext cx="10515600" cy="47846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Explicit features, such as user profile, interests, are really important to deal with cold-start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However, not every users will provide sufficient user profile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Whether we can leverage its limited interaction history (graph links) to estimate their profile representation (first-layer input)?</a:t>
            </a:r>
          </a:p>
        </p:txBody>
      </p:sp>
    </p:spTree>
    <p:extLst>
      <p:ext uri="{BB962C8B-B14F-4D97-AF65-F5344CB8AC3E}">
        <p14:creationId xmlns:p14="http://schemas.microsoft.com/office/powerpoint/2010/main" val="17452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A hierarchy of tasks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3ABF-A5FF-469F-8371-17A899CB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6" y="1920911"/>
            <a:ext cx="10515600" cy="4784689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Local Structure: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Graph Reconstruction (Masked Link Prediction)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Global Structure: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Ranking Estimation of Betweenness, PageRank …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Graph-level Structure: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Graph Edit Distance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Subgraph Distance in the whole graph</a:t>
            </a:r>
          </a:p>
        </p:txBody>
      </p:sp>
    </p:spTree>
    <p:extLst>
      <p:ext uri="{BB962C8B-B14F-4D97-AF65-F5344CB8AC3E}">
        <p14:creationId xmlns:p14="http://schemas.microsoft.com/office/powerpoint/2010/main" val="32409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latin typeface="Consolas" panose="020B0609020204030204" pitchFamily="49" charset="0"/>
              </a:rPr>
              <a:t>Graph Reconstruction (Masked Link Prediction)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FF28A-0311-46E0-ADE1-3552014E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6" y="1920911"/>
            <a:ext cx="10515600" cy="47846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Mask half of the link in a graph, denoted as masked 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In each batch: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pick one pair that still have link in graph (True Label)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one pair that are have masked link (True Label)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pair that do not have link (negative sampling)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Use cosine similarity as objective function to pre-train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407847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latin typeface="Consolas" panose="020B0609020204030204" pitchFamily="49" charset="0"/>
              </a:rPr>
              <a:t>Ranking Estimation of Betweenness, PageRank…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FF28A-0311-46E0-ADE1-3552014E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6" y="1920911"/>
            <a:ext cx="10515600" cy="47846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Calculate important properties for a given graph (such as </a:t>
            </a:r>
            <a:r>
              <a:rPr lang="en-US" dirty="0" err="1">
                <a:latin typeface="Consolas" panose="020B0609020204030204" pitchFamily="49" charset="0"/>
              </a:rPr>
              <a:t>pagerank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In each batch: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Randomly pick two nodes, get a property rank gap (+1/-1), use pair-wise ranking loss as objective to pre-train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154342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latin typeface="Consolas" panose="020B0609020204030204" pitchFamily="49" charset="0"/>
              </a:rPr>
              <a:t>Graph Edit Distance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FF28A-0311-46E0-ADE1-3552014E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6" y="1920911"/>
            <a:ext cx="10515600" cy="47846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Calculate GED for arbitrary two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In each batch: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Randomly pick two graphs, calculate graph-level representation similarity to approximate GED.</a:t>
            </a:r>
          </a:p>
        </p:txBody>
      </p:sp>
    </p:spTree>
    <p:extLst>
      <p:ext uri="{BB962C8B-B14F-4D97-AF65-F5344CB8AC3E}">
        <p14:creationId xmlns:p14="http://schemas.microsoft.com/office/powerpoint/2010/main" val="173579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latin typeface="Consolas" panose="020B0609020204030204" pitchFamily="49" charset="0"/>
              </a:rPr>
              <a:t>Input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FF28A-0311-46E0-ADE1-3552014E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6" y="1920911"/>
            <a:ext cx="10515600" cy="47846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Graph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Target Graph (Semi-supervised Setting)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Pre-given Graph Set, such as randomly generated graph (Purely Unsupervised Setting)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Feature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Only Degree: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use                          to encode degree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Learned Embedding: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Learn e2e for each graph. For target graph, first fix the other parameters, and use pre-train tasks to finetune the embedding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Meaningful Features: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Can only use target graph as pre-training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67152-0838-4FCE-A44F-7B4B2587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00" y="4353968"/>
            <a:ext cx="3309110" cy="4110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5E4ED6-7BAA-44F5-8E49-9A03376DB44F}"/>
              </a:ext>
            </a:extLst>
          </p:cNvPr>
          <p:cNvSpPr/>
          <p:nvPr/>
        </p:nvSpPr>
        <p:spPr>
          <a:xfrm>
            <a:off x="8495900" y="1229023"/>
            <a:ext cx="2857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('</a:t>
            </a:r>
            <a:r>
              <a:rPr lang="en-US" dirty="0" err="1"/>
              <a:t>powerlaw_cluster_graph</a:t>
            </a:r>
            <a:r>
              <a:rPr lang="en-US" dirty="0"/>
              <a:t>')</a:t>
            </a:r>
          </a:p>
          <a:p>
            <a:r>
              <a:rPr lang="en-US" dirty="0"/>
              <a:t>('</a:t>
            </a:r>
            <a:r>
              <a:rPr lang="en-US" dirty="0" err="1"/>
              <a:t>barabasi_albert_graph</a:t>
            </a:r>
            <a:r>
              <a:rPr lang="en-US" dirty="0"/>
              <a:t>')</a:t>
            </a:r>
          </a:p>
          <a:p>
            <a:r>
              <a:rPr lang="en-US" dirty="0"/>
              <a:t>('</a:t>
            </a:r>
            <a:r>
              <a:rPr lang="en-US" dirty="0" err="1"/>
              <a:t>fast_gnp_random_graph</a:t>
            </a:r>
            <a:r>
              <a:rPr lang="en-US" dirty="0"/>
              <a:t>')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227282-AE6E-436E-8490-F997E9B4580E}"/>
                  </a:ext>
                </a:extLst>
              </p14:cNvPr>
              <p14:cNvContentPartPr/>
              <p14:nvPr/>
            </p14:nvContentPartPr>
            <p14:xfrm>
              <a:off x="1225358" y="5740379"/>
              <a:ext cx="8661600" cy="967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227282-AE6E-436E-8490-F997E9B458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718" y="5731736"/>
                <a:ext cx="8679240" cy="985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3F97362-1F8E-4FFE-B97C-4A30AE27C5E2}"/>
                  </a:ext>
                </a:extLst>
              </p14:cNvPr>
              <p14:cNvContentPartPr/>
              <p14:nvPr/>
            </p14:nvContentPartPr>
            <p14:xfrm>
              <a:off x="9408600" y="334368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3F97362-1F8E-4FFE-B97C-4A30AE27C5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2760" y="32803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32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E20B6-01C1-4BF1-B772-F9F269CE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38541"/>
              </p:ext>
            </p:extLst>
          </p:nvPr>
        </p:nvGraphicFramePr>
        <p:xfrm>
          <a:off x="1384127" y="909776"/>
          <a:ext cx="9056318" cy="265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39">
                  <a:extLst>
                    <a:ext uri="{9D8B030D-6E8A-4147-A177-3AD203B41FA5}">
                      <a16:colId xmlns:a16="http://schemas.microsoft.com/office/drawing/2014/main" val="4090803345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241765589"/>
                    </a:ext>
                  </a:extLst>
                </a:gridCol>
                <a:gridCol w="1910219">
                  <a:extLst>
                    <a:ext uri="{9D8B030D-6E8A-4147-A177-3AD203B41FA5}">
                      <a16:colId xmlns:a16="http://schemas.microsoft.com/office/drawing/2014/main" val="2586475148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792599965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399004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nsolas" panose="020B0609020204030204" pitchFamily="49" charset="0"/>
                        </a:rPr>
                        <a:t>GCN(3-layer)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 Pretrain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Generated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Target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Random Generated Graph</a:t>
                      </a:r>
                    </a:p>
                    <a:p>
                      <a:r>
                        <a:rPr lang="en-US" b="0" dirty="0"/>
                        <a:t>+ Target Graph (Subsequent)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05849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r>
                        <a:rPr lang="en-US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0.761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0.770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0.774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b="1" dirty="0"/>
                        <a:t> (0.014)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60672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r>
                        <a:rPr lang="en-US" altLang="zh-CN" dirty="0"/>
                        <a:t>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0.76</a:t>
                      </a:r>
                      <a:r>
                        <a:rPr lang="en-US" altLang="zh-CN" b="1" dirty="0"/>
                        <a:t>5</a:t>
                      </a:r>
                      <a:r>
                        <a:rPr lang="en-US" b="1" dirty="0"/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b="1" dirty="0"/>
                        <a:t> 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0.762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0.764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28453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r>
                        <a:rPr lang="en-US" dirty="0"/>
                        <a:t>Rec + 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0.753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0.768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b="0" dirty="0"/>
                        <a:t> (0.013)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0.770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b="0" dirty="0"/>
                        <a:t> 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0.776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b="1" dirty="0"/>
                        <a:t> (0.015)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51383"/>
                  </a:ext>
                </a:extLst>
              </a:tr>
              <a:tr h="304383">
                <a:tc>
                  <a:txBody>
                    <a:bodyPr/>
                    <a:lstStyle/>
                    <a:p>
                      <a:r>
                        <a:rPr lang="en-US" dirty="0"/>
                        <a:t>Edit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860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3E9000-B8A0-48D0-AA3F-3F32D7583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52095"/>
              </p:ext>
            </p:extLst>
          </p:nvPr>
        </p:nvGraphicFramePr>
        <p:xfrm>
          <a:off x="1465546" y="4067249"/>
          <a:ext cx="9056318" cy="229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539">
                  <a:extLst>
                    <a:ext uri="{9D8B030D-6E8A-4147-A177-3AD203B41FA5}">
                      <a16:colId xmlns:a16="http://schemas.microsoft.com/office/drawing/2014/main" val="4090803345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241765589"/>
                    </a:ext>
                  </a:extLst>
                </a:gridCol>
                <a:gridCol w="1910219">
                  <a:extLst>
                    <a:ext uri="{9D8B030D-6E8A-4147-A177-3AD203B41FA5}">
                      <a16:colId xmlns:a16="http://schemas.microsoft.com/office/drawing/2014/main" val="2586475148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792599965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399004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nsolas" panose="020B0609020204030204" pitchFamily="49" charset="0"/>
                        </a:rPr>
                        <a:t>GCN(4-layer)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 Pretrain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Generated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Target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Random Generated Graph</a:t>
                      </a:r>
                    </a:p>
                    <a:p>
                      <a:r>
                        <a:rPr lang="en-US" b="0" dirty="0"/>
                        <a:t>+ Target Graph (Subsequent)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05849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r>
                        <a:rPr lang="en-US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0.806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0.814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</a:t>
                      </a:r>
                      <a:r>
                        <a:rPr lang="en-US" altLang="zh-CN" dirty="0"/>
                        <a:t>14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0.821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</a:t>
                      </a:r>
                      <a:r>
                        <a:rPr lang="en-US" altLang="zh-CN" dirty="0"/>
                        <a:t>16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</a:t>
                      </a:r>
                      <a:r>
                        <a:rPr lang="en-US" altLang="zh-CN" b="1" dirty="0"/>
                        <a:t>825</a:t>
                      </a:r>
                      <a:r>
                        <a:rPr lang="en-US" b="1" dirty="0"/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b="1" dirty="0"/>
                        <a:t> (0.00</a:t>
                      </a:r>
                      <a:r>
                        <a:rPr lang="en-US" altLang="zh-CN" b="1" dirty="0"/>
                        <a:t>5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60672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r>
                        <a:rPr lang="en-US" dirty="0"/>
                        <a:t>Betweenness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0.806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0.819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b="1" dirty="0"/>
                        <a:t> (0.011)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0.815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0.81</a:t>
                      </a:r>
                      <a:r>
                        <a:rPr lang="en-US" altLang="zh-CN" dirty="0"/>
                        <a:t>9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28453"/>
                  </a:ext>
                </a:extLst>
              </a:tr>
              <a:tr h="304383">
                <a:tc>
                  <a:txBody>
                    <a:bodyPr/>
                    <a:lstStyle/>
                    <a:p>
                      <a:r>
                        <a:rPr lang="en-US" dirty="0"/>
                        <a:t>Edit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0.806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860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1AE19E5-F03E-4424-8BE8-4182386AD20D}"/>
              </a:ext>
            </a:extLst>
          </p:cNvPr>
          <p:cNvSpPr txBox="1"/>
          <p:nvPr/>
        </p:nvSpPr>
        <p:spPr>
          <a:xfrm>
            <a:off x="3245285" y="309290"/>
            <a:ext cx="570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Classification (Cora Dataset)</a:t>
            </a:r>
          </a:p>
        </p:txBody>
      </p:sp>
    </p:spTree>
    <p:extLst>
      <p:ext uri="{BB962C8B-B14F-4D97-AF65-F5344CB8AC3E}">
        <p14:creationId xmlns:p14="http://schemas.microsoft.com/office/powerpoint/2010/main" val="172990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45AD54-C30B-4390-9B02-83F5EC12B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4901"/>
              </p:ext>
            </p:extLst>
          </p:nvPr>
        </p:nvGraphicFramePr>
        <p:xfrm>
          <a:off x="676405" y="1893069"/>
          <a:ext cx="11104324" cy="146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35">
                  <a:extLst>
                    <a:ext uri="{9D8B030D-6E8A-4147-A177-3AD203B41FA5}">
                      <a16:colId xmlns:a16="http://schemas.microsoft.com/office/drawing/2014/main" val="4090803345"/>
                    </a:ext>
                  </a:extLst>
                </a:gridCol>
                <a:gridCol w="2892666">
                  <a:extLst>
                    <a:ext uri="{9D8B030D-6E8A-4147-A177-3AD203B41FA5}">
                      <a16:colId xmlns:a16="http://schemas.microsoft.com/office/drawing/2014/main" val="241765589"/>
                    </a:ext>
                  </a:extLst>
                </a:gridCol>
                <a:gridCol w="3569658">
                  <a:extLst>
                    <a:ext uri="{9D8B030D-6E8A-4147-A177-3AD203B41FA5}">
                      <a16:colId xmlns:a16="http://schemas.microsoft.com/office/drawing/2014/main" val="2586475148"/>
                    </a:ext>
                  </a:extLst>
                </a:gridCol>
                <a:gridCol w="2918565">
                  <a:extLst>
                    <a:ext uri="{9D8B030D-6E8A-4147-A177-3AD203B41FA5}">
                      <a16:colId xmlns:a16="http://schemas.microsoft.com/office/drawing/2014/main" val="792599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Node Classification (Cora)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Link Classification (</a:t>
                      </a:r>
                      <a:r>
                        <a:rPr lang="en-US" b="0" dirty="0" err="1"/>
                        <a:t>MovieLens</a:t>
                      </a:r>
                      <a:r>
                        <a:rPr lang="en-US" b="0" dirty="0"/>
                        <a:t> 1M)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Graph </a:t>
                      </a:r>
                      <a:r>
                        <a:rPr lang="en-US" b="0" dirty="0" err="1"/>
                        <a:t>Classfication</a:t>
                      </a:r>
                      <a:r>
                        <a:rPr lang="en-US" b="0" dirty="0"/>
                        <a:t> (</a:t>
                      </a:r>
                      <a:r>
                        <a:rPr lang="en-US" altLang="zh-CN" b="0" dirty="0"/>
                        <a:t>NCI 309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05849"/>
                  </a:ext>
                </a:extLst>
              </a:tr>
              <a:tr h="370826">
                <a:tc>
                  <a:txBody>
                    <a:bodyPr/>
                    <a:lstStyle/>
                    <a:p>
                      <a:r>
                        <a:rPr lang="en-US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60672"/>
                  </a:ext>
                </a:extLst>
              </a:tr>
              <a:tr h="350729">
                <a:tc>
                  <a:txBody>
                    <a:bodyPr/>
                    <a:lstStyle/>
                    <a:p>
                      <a:r>
                        <a:rPr lang="en-US" altLang="zh-CN" dirty="0"/>
                        <a:t>Closeness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28453"/>
                  </a:ext>
                </a:extLst>
              </a:tr>
              <a:tr h="304383">
                <a:tc>
                  <a:txBody>
                    <a:bodyPr/>
                    <a:lstStyle/>
                    <a:p>
                      <a:r>
                        <a:rPr lang="en-US" dirty="0"/>
                        <a:t>Edit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860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406789-B998-4D82-9435-E47CCA754F5E}"/>
              </a:ext>
            </a:extLst>
          </p:cNvPr>
          <p:cNvSpPr txBox="1"/>
          <p:nvPr/>
        </p:nvSpPr>
        <p:spPr>
          <a:xfrm>
            <a:off x="3245285" y="309290"/>
            <a:ext cx="570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 Pre-training Tasks</a:t>
            </a:r>
          </a:p>
        </p:txBody>
      </p:sp>
    </p:spTree>
    <p:extLst>
      <p:ext uri="{BB962C8B-B14F-4D97-AF65-F5344CB8AC3E}">
        <p14:creationId xmlns:p14="http://schemas.microsoft.com/office/powerpoint/2010/main" val="88418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406789-B998-4D82-9435-E47CCA754F5E}"/>
              </a:ext>
            </a:extLst>
          </p:cNvPr>
          <p:cNvSpPr txBox="1"/>
          <p:nvPr/>
        </p:nvSpPr>
        <p:spPr>
          <a:xfrm>
            <a:off x="3245285" y="309290"/>
            <a:ext cx="570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Adapt Embedding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0616B2-B6E7-4334-8462-E0C2F243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6" y="1920911"/>
            <a:ext cx="10515600" cy="47846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Only Test on Reconstruction + Node classification setting.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Node2Vec: 0.695; E2e: 0.814;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Ours (Fix): 0.826; Ours Finetune</a:t>
            </a:r>
            <a:r>
              <a:rPr lang="en-US">
                <a:latin typeface="Consolas" panose="020B0609020204030204" pitchFamily="49" charset="0"/>
              </a:rPr>
              <a:t>: 0.841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D3B730-D1CF-4269-8943-E6666E7F9880}"/>
                  </a:ext>
                </a:extLst>
              </p14:cNvPr>
              <p14:cNvContentPartPr/>
              <p14:nvPr/>
            </p14:nvContentPartPr>
            <p14:xfrm>
              <a:off x="1993958" y="3992939"/>
              <a:ext cx="154080" cy="2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D3B730-D1CF-4269-8943-E6666E7F98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4958" y="3983939"/>
                <a:ext cx="171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204F83-7465-40A4-B499-707495F25345}"/>
                  </a:ext>
                </a:extLst>
              </p14:cNvPr>
              <p14:cNvContentPartPr/>
              <p14:nvPr/>
            </p14:nvContentPartPr>
            <p14:xfrm>
              <a:off x="2489678" y="3852179"/>
              <a:ext cx="616320" cy="261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204F83-7465-40A4-B499-707495F253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0683" y="3843539"/>
                <a:ext cx="63395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A73EB1-BC7B-4FA5-B37B-72B700329F54}"/>
                  </a:ext>
                </a:extLst>
              </p14:cNvPr>
              <p14:cNvContentPartPr/>
              <p14:nvPr/>
            </p14:nvContentPartPr>
            <p14:xfrm>
              <a:off x="2261078" y="3853259"/>
              <a:ext cx="15048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A73EB1-BC7B-4FA5-B37B-72B700329F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2078" y="3844619"/>
                <a:ext cx="1681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60524A-2042-444C-B590-F42002397A39}"/>
                  </a:ext>
                </a:extLst>
              </p14:cNvPr>
              <p14:cNvContentPartPr/>
              <p14:nvPr/>
            </p14:nvContentPartPr>
            <p14:xfrm>
              <a:off x="1285838" y="3838139"/>
              <a:ext cx="614160" cy="417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60524A-2042-444C-B590-F42002397A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6838" y="3829139"/>
                <a:ext cx="6318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0BF5058-0CA7-4605-95AA-89B05227AED0}"/>
                  </a:ext>
                </a:extLst>
              </p14:cNvPr>
              <p14:cNvContentPartPr/>
              <p14:nvPr/>
            </p14:nvContentPartPr>
            <p14:xfrm>
              <a:off x="4322078" y="3875939"/>
              <a:ext cx="1073520" cy="2711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0BF5058-0CA7-4605-95AA-89B05227AE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3438" y="3867299"/>
                <a:ext cx="1091160" cy="27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DFBF973-281F-4565-8AF6-410C36523B38}"/>
                  </a:ext>
                </a:extLst>
              </p14:cNvPr>
              <p14:cNvContentPartPr/>
              <p14:nvPr/>
            </p14:nvContentPartPr>
            <p14:xfrm>
              <a:off x="102518" y="4462019"/>
              <a:ext cx="4021560" cy="1464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DFBF973-281F-4565-8AF6-410C36523B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518" y="4453019"/>
                <a:ext cx="4039200" cy="14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79009D7-B7DE-4476-B14A-F26E06800BAF}"/>
                  </a:ext>
                </a:extLst>
              </p14:cNvPr>
              <p14:cNvContentPartPr/>
              <p14:nvPr/>
            </p14:nvContentPartPr>
            <p14:xfrm>
              <a:off x="8264078" y="3909059"/>
              <a:ext cx="283680" cy="187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79009D7-B7DE-4476-B14A-F26E06800B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5078" y="3900419"/>
                <a:ext cx="301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6362E32-FE04-4243-95A4-83CE9701E9E1}"/>
                  </a:ext>
                </a:extLst>
              </p14:cNvPr>
              <p14:cNvContentPartPr/>
              <p14:nvPr/>
            </p14:nvContentPartPr>
            <p14:xfrm>
              <a:off x="10134278" y="4063139"/>
              <a:ext cx="14760" cy="21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6362E32-FE04-4243-95A4-83CE9701E9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25638" y="4054139"/>
                <a:ext cx="32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4F9CC8B-98FE-4D1A-8E95-32AA4E729360}"/>
                  </a:ext>
                </a:extLst>
              </p14:cNvPr>
              <p14:cNvContentPartPr/>
              <p14:nvPr/>
            </p14:nvContentPartPr>
            <p14:xfrm>
              <a:off x="9079478" y="3694859"/>
              <a:ext cx="913680" cy="582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4F9CC8B-98FE-4D1A-8E95-32AA4E7293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70841" y="3686219"/>
                <a:ext cx="931313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F53B03F-6A32-4D22-A810-1C6CB37D1E16}"/>
                  </a:ext>
                </a:extLst>
              </p14:cNvPr>
              <p14:cNvContentPartPr/>
              <p14:nvPr/>
            </p14:nvContentPartPr>
            <p14:xfrm>
              <a:off x="7653878" y="3791699"/>
              <a:ext cx="531000" cy="371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F53B03F-6A32-4D22-A810-1C6CB37D1E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45238" y="3783059"/>
                <a:ext cx="5486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6A74BC7-5008-4CE4-B86C-3E945F7A370B}"/>
                  </a:ext>
                </a:extLst>
              </p14:cNvPr>
              <p14:cNvContentPartPr/>
              <p14:nvPr/>
            </p14:nvContentPartPr>
            <p14:xfrm>
              <a:off x="4711680" y="2679840"/>
              <a:ext cx="6863760" cy="3196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6A74BC7-5008-4CE4-B86C-3E945F7A37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02320" y="2670480"/>
                <a:ext cx="6882480" cy="32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27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635</Words>
  <Application>Microsoft Office PowerPoint</Application>
  <PresentationFormat>Widescreen</PresentationFormat>
  <Paragraphs>123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Unsupervised Pre-training of Graph Neural Networks</vt:lpstr>
      <vt:lpstr>A hierarchy of tasks</vt:lpstr>
      <vt:lpstr>Graph Reconstruction (Masked Link Prediction)</vt:lpstr>
      <vt:lpstr>Ranking Estimation of Betweenness, PageRank…</vt:lpstr>
      <vt:lpstr>Graph Edit Distance</vt:lpstr>
      <vt:lpstr>Input Data</vt:lpstr>
      <vt:lpstr>PowerPoint Presentation</vt:lpstr>
      <vt:lpstr>PowerPoint Presentation</vt:lpstr>
      <vt:lpstr>PowerPoint Presentation</vt:lpstr>
      <vt:lpstr>TODO</vt:lpstr>
      <vt:lpstr>Long-tail node representation learning using Graph Neural Networks</vt:lpstr>
      <vt:lpstr>Long-tail node feature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Pre-training of Graph Neural Networks</dc:title>
  <dc:creator>ziniu hu</dc:creator>
  <cp:lastModifiedBy>ziniu hu</cp:lastModifiedBy>
  <cp:revision>24</cp:revision>
  <dcterms:created xsi:type="dcterms:W3CDTF">2019-02-06T20:09:09Z</dcterms:created>
  <dcterms:modified xsi:type="dcterms:W3CDTF">2019-02-14T00:00:24Z</dcterms:modified>
</cp:coreProperties>
</file>