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300" r:id="rId3"/>
    <p:sldId id="302" r:id="rId4"/>
    <p:sldId id="301" r:id="rId5"/>
    <p:sldId id="285" r:id="rId6"/>
    <p:sldId id="286" r:id="rId7"/>
    <p:sldId id="287" r:id="rId8"/>
    <p:sldId id="288" r:id="rId9"/>
    <p:sldId id="289" r:id="rId10"/>
    <p:sldId id="292" r:id="rId11"/>
    <p:sldId id="293" r:id="rId12"/>
    <p:sldId id="298" r:id="rId13"/>
    <p:sldId id="295" r:id="rId14"/>
    <p:sldId id="296" r:id="rId15"/>
    <p:sldId id="299" r:id="rId16"/>
    <p:sldId id="30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A9B51-56E7-4400-8E5D-47588ACFA442}" v="5" dt="2019-03-13T22:50:53.8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" y="4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niu hu" userId="100bde8072b5a01a" providerId="LiveId" clId="{BBAF1127-3DB4-48BF-903F-DBB69E26CA03}"/>
    <pc:docChg chg="modSld">
      <pc:chgData name="ziniu hu" userId="100bde8072b5a01a" providerId="LiveId" clId="{BBAF1127-3DB4-48BF-903F-DBB69E26CA03}" dt="2019-02-14T00:00:23.657" v="106"/>
      <pc:docMkLst>
        <pc:docMk/>
      </pc:docMkLst>
    </pc:docChg>
  </pc:docChgLst>
  <pc:docChgLst>
    <pc:chgData name="ziniu hu" userId="100bde8072b5a01a" providerId="LiveId" clId="{C74CFA55-4410-4B1F-A81C-354FCC8712AD}"/>
    <pc:docChg chg="custSel addSld delSld modSld">
      <pc:chgData name="ziniu hu" userId="100bde8072b5a01a" providerId="LiveId" clId="{C74CFA55-4410-4B1F-A81C-354FCC8712AD}" dt="2019-03-13T19:48:46.011" v="346" actId="1076"/>
      <pc:docMkLst>
        <pc:docMk/>
      </pc:docMkLst>
      <pc:sldChg chg="modSp">
        <pc:chgData name="ziniu hu" userId="100bde8072b5a01a" providerId="LiveId" clId="{C74CFA55-4410-4B1F-A81C-354FCC8712AD}" dt="2019-03-13T17:27:30.508" v="4" actId="20577"/>
        <pc:sldMkLst>
          <pc:docMk/>
          <pc:sldMk cId="3555167951" sldId="263"/>
        </pc:sldMkLst>
        <pc:spChg chg="mod">
          <ac:chgData name="ziniu hu" userId="100bde8072b5a01a" providerId="LiveId" clId="{C74CFA55-4410-4B1F-A81C-354FCC8712AD}" dt="2019-03-13T17:27:30.508" v="4" actId="20577"/>
          <ac:spMkLst>
            <pc:docMk/>
            <pc:sldMk cId="3555167951" sldId="263"/>
            <ac:spMk id="3" creationId="{8D79E82C-6340-4BC0-8219-C26B3D4A7862}"/>
          </ac:spMkLst>
        </pc:spChg>
      </pc:sldChg>
      <pc:sldChg chg="del">
        <pc:chgData name="ziniu hu" userId="100bde8072b5a01a" providerId="LiveId" clId="{C74CFA55-4410-4B1F-A81C-354FCC8712AD}" dt="2019-03-12T07:22:44.486" v="0" actId="2696"/>
        <pc:sldMkLst>
          <pc:docMk/>
          <pc:sldMk cId="1638252715" sldId="290"/>
        </pc:sldMkLst>
      </pc:sldChg>
      <pc:sldChg chg="addSp delSp modSp">
        <pc:chgData name="ziniu hu" userId="100bde8072b5a01a" providerId="LiveId" clId="{C74CFA55-4410-4B1F-A81C-354FCC8712AD}" dt="2019-03-13T18:40:05.865" v="326" actId="20577"/>
        <pc:sldMkLst>
          <pc:docMk/>
          <pc:sldMk cId="2329892484" sldId="295"/>
        </pc:sldMkLst>
        <pc:spChg chg="mod">
          <ac:chgData name="ziniu hu" userId="100bde8072b5a01a" providerId="LiveId" clId="{C74CFA55-4410-4B1F-A81C-354FCC8712AD}" dt="2019-03-13T18:33:09.429" v="153" actId="20577"/>
          <ac:spMkLst>
            <pc:docMk/>
            <pc:sldMk cId="2329892484" sldId="295"/>
            <ac:spMk id="2" creationId="{0E960377-188C-4A25-84D8-B8E1B5A72F84}"/>
          </ac:spMkLst>
        </pc:spChg>
        <pc:spChg chg="add mod">
          <ac:chgData name="ziniu hu" userId="100bde8072b5a01a" providerId="LiveId" clId="{C74CFA55-4410-4B1F-A81C-354FCC8712AD}" dt="2019-03-13T18:40:05.865" v="326" actId="20577"/>
          <ac:spMkLst>
            <pc:docMk/>
            <pc:sldMk cId="2329892484" sldId="295"/>
            <ac:spMk id="4" creationId="{BB62E6E9-E54C-430D-9B37-AFF8F599B2F2}"/>
          </ac:spMkLst>
        </pc:spChg>
        <pc:picChg chg="add del mod">
          <ac:chgData name="ziniu hu" userId="100bde8072b5a01a" providerId="LiveId" clId="{C74CFA55-4410-4B1F-A81C-354FCC8712AD}" dt="2019-03-13T18:32:56.270" v="133" actId="478"/>
          <ac:picMkLst>
            <pc:docMk/>
            <pc:sldMk cId="2329892484" sldId="295"/>
            <ac:picMk id="3" creationId="{57204B03-416E-4989-BA06-5409D5B68EF7}"/>
          </ac:picMkLst>
        </pc:picChg>
        <pc:picChg chg="add del mod">
          <ac:chgData name="ziniu hu" userId="100bde8072b5a01a" providerId="LiveId" clId="{C74CFA55-4410-4B1F-A81C-354FCC8712AD}" dt="2019-03-13T18:26:20.792" v="104" actId="478"/>
          <ac:picMkLst>
            <pc:docMk/>
            <pc:sldMk cId="2329892484" sldId="295"/>
            <ac:picMk id="1026" creationId="{C7408874-4C47-41A0-951A-AE7077BEBD20}"/>
          </ac:picMkLst>
        </pc:picChg>
        <pc:picChg chg="add del mod">
          <ac:chgData name="ziniu hu" userId="100bde8072b5a01a" providerId="LiveId" clId="{C74CFA55-4410-4B1F-A81C-354FCC8712AD}" dt="2019-03-13T18:32:37.017" v="126" actId="478"/>
          <ac:picMkLst>
            <pc:docMk/>
            <pc:sldMk cId="2329892484" sldId="295"/>
            <ac:picMk id="1028" creationId="{7CE24D16-E589-4DB7-803A-B42F684286F8}"/>
          </ac:picMkLst>
        </pc:picChg>
        <pc:picChg chg="add del mod">
          <ac:chgData name="ziniu hu" userId="100bde8072b5a01a" providerId="LiveId" clId="{C74CFA55-4410-4B1F-A81C-354FCC8712AD}" dt="2019-03-13T18:32:55.030" v="132" actId="478"/>
          <ac:picMkLst>
            <pc:docMk/>
            <pc:sldMk cId="2329892484" sldId="295"/>
            <ac:picMk id="1030" creationId="{70B61AFB-0B18-4A65-B5C3-DB819FEC11F9}"/>
          </ac:picMkLst>
        </pc:picChg>
        <pc:picChg chg="add del mod">
          <ac:chgData name="ziniu hu" userId="100bde8072b5a01a" providerId="LiveId" clId="{C74CFA55-4410-4B1F-A81C-354FCC8712AD}" dt="2019-03-13T18:32:57.581" v="134" actId="478"/>
          <ac:picMkLst>
            <pc:docMk/>
            <pc:sldMk cId="2329892484" sldId="295"/>
            <ac:picMk id="1032" creationId="{AC42468E-0265-4EA1-9C90-460FB9F7E9AE}"/>
          </ac:picMkLst>
        </pc:picChg>
        <pc:picChg chg="add mod">
          <ac:chgData name="ziniu hu" userId="100bde8072b5a01a" providerId="LiveId" clId="{C74CFA55-4410-4B1F-A81C-354FCC8712AD}" dt="2019-03-13T18:39:26.678" v="187" actId="1076"/>
          <ac:picMkLst>
            <pc:docMk/>
            <pc:sldMk cId="2329892484" sldId="295"/>
            <ac:picMk id="1034" creationId="{BE10A190-407D-4D30-A765-114A2B58CC31}"/>
          </ac:picMkLst>
        </pc:picChg>
        <pc:picChg chg="add del mod">
          <ac:chgData name="ziniu hu" userId="100bde8072b5a01a" providerId="LiveId" clId="{C74CFA55-4410-4B1F-A81C-354FCC8712AD}" dt="2019-03-13T18:35:22.182" v="157" actId="478"/>
          <ac:picMkLst>
            <pc:docMk/>
            <pc:sldMk cId="2329892484" sldId="295"/>
            <ac:picMk id="1036" creationId="{CE006125-DC69-42ED-8C3A-FF76C17B055E}"/>
          </ac:picMkLst>
        </pc:picChg>
        <pc:picChg chg="add mod">
          <ac:chgData name="ziniu hu" userId="100bde8072b5a01a" providerId="LiveId" clId="{C74CFA55-4410-4B1F-A81C-354FCC8712AD}" dt="2019-03-13T18:36:53.178" v="173" actId="1076"/>
          <ac:picMkLst>
            <pc:docMk/>
            <pc:sldMk cId="2329892484" sldId="295"/>
            <ac:picMk id="1038" creationId="{B61A8B73-44DC-4B56-89D9-25230435F84D}"/>
          </ac:picMkLst>
        </pc:picChg>
        <pc:picChg chg="add del mod">
          <ac:chgData name="ziniu hu" userId="100bde8072b5a01a" providerId="LiveId" clId="{C74CFA55-4410-4B1F-A81C-354FCC8712AD}" dt="2019-03-13T18:38:22.615" v="181" actId="478"/>
          <ac:picMkLst>
            <pc:docMk/>
            <pc:sldMk cId="2329892484" sldId="295"/>
            <ac:picMk id="1040" creationId="{FE19C54F-E377-4B40-8CEF-FBF18C252145}"/>
          </ac:picMkLst>
        </pc:picChg>
        <pc:picChg chg="add mod">
          <ac:chgData name="ziniu hu" userId="100bde8072b5a01a" providerId="LiveId" clId="{C74CFA55-4410-4B1F-A81C-354FCC8712AD}" dt="2019-03-13T18:36:56.430" v="176" actId="1076"/>
          <ac:picMkLst>
            <pc:docMk/>
            <pc:sldMk cId="2329892484" sldId="295"/>
            <ac:picMk id="1042" creationId="{F0A2CFD3-99F0-4DDE-9D5B-DC3A93A720A3}"/>
          </ac:picMkLst>
        </pc:picChg>
        <pc:picChg chg="add mod">
          <ac:chgData name="ziniu hu" userId="100bde8072b5a01a" providerId="LiveId" clId="{C74CFA55-4410-4B1F-A81C-354FCC8712AD}" dt="2019-03-13T18:37:49.992" v="180" actId="1076"/>
          <ac:picMkLst>
            <pc:docMk/>
            <pc:sldMk cId="2329892484" sldId="295"/>
            <ac:picMk id="1044" creationId="{84B98660-D7A2-42D7-A898-62CA66DB299F}"/>
          </ac:picMkLst>
        </pc:picChg>
        <pc:picChg chg="add mod">
          <ac:chgData name="ziniu hu" userId="100bde8072b5a01a" providerId="LiveId" clId="{C74CFA55-4410-4B1F-A81C-354FCC8712AD}" dt="2019-03-13T18:38:29.910" v="186" actId="1076"/>
          <ac:picMkLst>
            <pc:docMk/>
            <pc:sldMk cId="2329892484" sldId="295"/>
            <ac:picMk id="1046" creationId="{5A80673A-FDAD-4EE1-B23A-C1E1980204AA}"/>
          </ac:picMkLst>
        </pc:picChg>
      </pc:sldChg>
      <pc:sldChg chg="del">
        <pc:chgData name="ziniu hu" userId="100bde8072b5a01a" providerId="LiveId" clId="{C74CFA55-4410-4B1F-A81C-354FCC8712AD}" dt="2019-03-13T18:40:19.136" v="327" actId="2696"/>
        <pc:sldMkLst>
          <pc:docMk/>
          <pc:sldMk cId="4047610272" sldId="297"/>
        </pc:sldMkLst>
      </pc:sldChg>
      <pc:sldChg chg="add del">
        <pc:chgData name="ziniu hu" userId="100bde8072b5a01a" providerId="LiveId" clId="{C74CFA55-4410-4B1F-A81C-354FCC8712AD}" dt="2019-03-13T17:27:35.543" v="6" actId="2696"/>
        <pc:sldMkLst>
          <pc:docMk/>
          <pc:sldMk cId="2261987208" sldId="300"/>
        </pc:sldMkLst>
      </pc:sldChg>
      <pc:sldChg chg="addSp delSp modSp add">
        <pc:chgData name="ziniu hu" userId="100bde8072b5a01a" providerId="LiveId" clId="{C74CFA55-4410-4B1F-A81C-354FCC8712AD}" dt="2019-03-13T19:48:05.338" v="330" actId="1076"/>
        <pc:sldMkLst>
          <pc:docMk/>
          <pc:sldMk cId="3179161749" sldId="300"/>
        </pc:sldMkLst>
        <pc:spChg chg="mod">
          <ac:chgData name="ziniu hu" userId="100bde8072b5a01a" providerId="LiveId" clId="{C74CFA55-4410-4B1F-A81C-354FCC8712AD}" dt="2019-03-13T17:27:59.741" v="75" actId="20577"/>
          <ac:spMkLst>
            <pc:docMk/>
            <pc:sldMk cId="3179161749" sldId="300"/>
            <ac:spMk id="2" creationId="{0E960377-188C-4A25-84D8-B8E1B5A72F84}"/>
          </ac:spMkLst>
        </pc:spChg>
        <pc:spChg chg="del">
          <ac:chgData name="ziniu hu" userId="100bde8072b5a01a" providerId="LiveId" clId="{C74CFA55-4410-4B1F-A81C-354FCC8712AD}" dt="2019-03-13T17:28:01.738" v="76" actId="478"/>
          <ac:spMkLst>
            <pc:docMk/>
            <pc:sldMk cId="3179161749" sldId="300"/>
            <ac:spMk id="3" creationId="{B5373ABF-A5FF-469F-8371-17A899CBBA59}"/>
          </ac:spMkLst>
        </pc:spChg>
        <pc:spChg chg="add del mod">
          <ac:chgData name="ziniu hu" userId="100bde8072b5a01a" providerId="LiveId" clId="{C74CFA55-4410-4B1F-A81C-354FCC8712AD}" dt="2019-03-13T17:28:03.835" v="77" actId="478"/>
          <ac:spMkLst>
            <pc:docMk/>
            <pc:sldMk cId="3179161749" sldId="300"/>
            <ac:spMk id="6" creationId="{1D7C0D63-2B15-4B60-8555-8CF44808F4F6}"/>
          </ac:spMkLst>
        </pc:spChg>
        <pc:picChg chg="del">
          <ac:chgData name="ziniu hu" userId="100bde8072b5a01a" providerId="LiveId" clId="{C74CFA55-4410-4B1F-A81C-354FCC8712AD}" dt="2019-03-13T17:28:04.279" v="78" actId="478"/>
          <ac:picMkLst>
            <pc:docMk/>
            <pc:sldMk cId="3179161749" sldId="300"/>
            <ac:picMk id="4" creationId="{A384D6ED-136E-4ACF-810A-77F763EF7188}"/>
          </ac:picMkLst>
        </pc:picChg>
        <pc:picChg chg="add mod">
          <ac:chgData name="ziniu hu" userId="100bde8072b5a01a" providerId="LiveId" clId="{C74CFA55-4410-4B1F-A81C-354FCC8712AD}" dt="2019-03-13T19:48:05.338" v="330" actId="1076"/>
          <ac:picMkLst>
            <pc:docMk/>
            <pc:sldMk cId="3179161749" sldId="300"/>
            <ac:picMk id="8" creationId="{00E24ADB-E02C-4E8E-A10F-106FA3477934}"/>
          </ac:picMkLst>
        </pc:picChg>
      </pc:sldChg>
      <pc:sldChg chg="addSp delSp modSp add">
        <pc:chgData name="ziniu hu" userId="100bde8072b5a01a" providerId="LiveId" clId="{C74CFA55-4410-4B1F-A81C-354FCC8712AD}" dt="2019-03-13T19:48:46.011" v="346" actId="1076"/>
        <pc:sldMkLst>
          <pc:docMk/>
          <pc:sldMk cId="1925615475" sldId="301"/>
        </pc:sldMkLst>
        <pc:picChg chg="add mod">
          <ac:chgData name="ziniu hu" userId="100bde8072b5a01a" providerId="LiveId" clId="{C74CFA55-4410-4B1F-A81C-354FCC8712AD}" dt="2019-03-13T19:48:46.011" v="346" actId="1076"/>
          <ac:picMkLst>
            <pc:docMk/>
            <pc:sldMk cId="1925615475" sldId="301"/>
            <ac:picMk id="4" creationId="{1394B1C6-94F4-4E65-BB8A-7AA2DE54E998}"/>
          </ac:picMkLst>
        </pc:picChg>
        <pc:picChg chg="add mod">
          <ac:chgData name="ziniu hu" userId="100bde8072b5a01a" providerId="LiveId" clId="{C74CFA55-4410-4B1F-A81C-354FCC8712AD}" dt="2019-03-13T19:48:34.508" v="340" actId="1076"/>
          <ac:picMkLst>
            <pc:docMk/>
            <pc:sldMk cId="1925615475" sldId="301"/>
            <ac:picMk id="6" creationId="{4F4E6611-6F8B-40E2-B3D0-26B824596C96}"/>
          </ac:picMkLst>
        </pc:picChg>
        <pc:picChg chg="del">
          <ac:chgData name="ziniu hu" userId="100bde8072b5a01a" providerId="LiveId" clId="{C74CFA55-4410-4B1F-A81C-354FCC8712AD}" dt="2019-03-13T19:48:10.297" v="332" actId="478"/>
          <ac:picMkLst>
            <pc:docMk/>
            <pc:sldMk cId="1925615475" sldId="301"/>
            <ac:picMk id="8" creationId="{00E24ADB-E02C-4E8E-A10F-106FA3477934}"/>
          </ac:picMkLst>
        </pc:picChg>
      </pc:sldChg>
    </pc:docChg>
  </pc:docChgLst>
  <pc:docChgLst>
    <pc:chgData name="ziniu hu" userId="100bde8072b5a01a" providerId="LiveId" clId="{C6F88CDF-C0C4-475F-AACF-E58A58B72352}"/>
    <pc:docChg chg="undo custSel addSld delSld modSld">
      <pc:chgData name="ziniu hu" userId="100bde8072b5a01a" providerId="LiveId" clId="{C6F88CDF-C0C4-475F-AACF-E58A58B72352}" dt="2019-02-13T20:55:44.955" v="1128" actId="20577"/>
      <pc:docMkLst>
        <pc:docMk/>
      </pc:docMkLst>
    </pc:docChg>
  </pc:docChgLst>
  <pc:docChgLst>
    <pc:chgData name="ziniu hu" userId="100bde8072b5a01a" providerId="LiveId" clId="{8E94D321-742C-483D-B007-A7BDC7FB0C78}"/>
    <pc:docChg chg="undo custSel addSld delSld modSld">
      <pc:chgData name="ziniu hu" userId="100bde8072b5a01a" providerId="LiveId" clId="{8E94D321-742C-483D-B007-A7BDC7FB0C78}" dt="2019-02-20T20:40:55.159" v="5227" actId="20577"/>
      <pc:docMkLst>
        <pc:docMk/>
      </pc:docMkLst>
      <pc:sldChg chg="addSp delSp modSp add">
        <pc:chgData name="ziniu hu" userId="100bde8072b5a01a" providerId="LiveId" clId="{8E94D321-742C-483D-B007-A7BDC7FB0C78}" dt="2019-02-20T09:58:48.113" v="760" actId="255"/>
        <pc:sldMkLst>
          <pc:docMk/>
          <pc:sldMk cId="720435221" sldId="285"/>
        </pc:sldMkLst>
        <pc:spChg chg="mod">
          <ac:chgData name="ziniu hu" userId="100bde8072b5a01a" providerId="LiveId" clId="{8E94D321-742C-483D-B007-A7BDC7FB0C78}" dt="2019-02-20T09:51:39.982" v="189" actId="20577"/>
          <ac:spMkLst>
            <pc:docMk/>
            <pc:sldMk cId="720435221" sldId="285"/>
            <ac:spMk id="2" creationId="{0E960377-188C-4A25-84D8-B8E1B5A72F84}"/>
          </ac:spMkLst>
        </pc:spChg>
        <pc:spChg chg="add del mod">
          <ac:chgData name="ziniu hu" userId="100bde8072b5a01a" providerId="LiveId" clId="{8E94D321-742C-483D-B007-A7BDC7FB0C78}" dt="2019-02-20T09:58:48.113" v="760" actId="255"/>
          <ac:spMkLst>
            <pc:docMk/>
            <pc:sldMk cId="720435221" sldId="285"/>
            <ac:spMk id="3" creationId="{B5373ABF-A5FF-469F-8371-17A899CBBA59}"/>
          </ac:spMkLst>
        </pc:spChg>
        <pc:spChg chg="add del mod">
          <ac:chgData name="ziniu hu" userId="100bde8072b5a01a" providerId="LiveId" clId="{8E94D321-742C-483D-B007-A7BDC7FB0C78}" dt="2019-02-20T09:54:00.254" v="338"/>
          <ac:spMkLst>
            <pc:docMk/>
            <pc:sldMk cId="720435221" sldId="285"/>
            <ac:spMk id="5" creationId="{222F4967-1C21-426D-B6CB-D1A549926EC8}"/>
          </ac:spMkLst>
        </pc:spChg>
        <pc:picChg chg="add mod">
          <ac:chgData name="ziniu hu" userId="100bde8072b5a01a" providerId="LiveId" clId="{8E94D321-742C-483D-B007-A7BDC7FB0C78}" dt="2019-02-20T09:52:36.048" v="273" actId="1076"/>
          <ac:picMkLst>
            <pc:docMk/>
            <pc:sldMk cId="720435221" sldId="285"/>
            <ac:picMk id="4" creationId="{A384D6ED-136E-4ACF-810A-77F763EF7188}"/>
          </ac:picMkLst>
        </pc:picChg>
      </pc:sldChg>
      <pc:sldChg chg="addSp delSp modSp add">
        <pc:chgData name="ziniu hu" userId="100bde8072b5a01a" providerId="LiveId" clId="{8E94D321-742C-483D-B007-A7BDC7FB0C78}" dt="2019-02-20T10:17:05.695" v="962" actId="1076"/>
        <pc:sldMkLst>
          <pc:docMk/>
          <pc:sldMk cId="2687815572" sldId="286"/>
        </pc:sldMkLst>
        <pc:spChg chg="mod">
          <ac:chgData name="ziniu hu" userId="100bde8072b5a01a" providerId="LiveId" clId="{8E94D321-742C-483D-B007-A7BDC7FB0C78}" dt="2019-02-20T09:53:15.678" v="336" actId="20577"/>
          <ac:spMkLst>
            <pc:docMk/>
            <pc:sldMk cId="2687815572" sldId="286"/>
            <ac:spMk id="2" creationId="{0E960377-188C-4A25-84D8-B8E1B5A72F84}"/>
          </ac:spMkLst>
        </pc:spChg>
        <pc:spChg chg="del">
          <ac:chgData name="ziniu hu" userId="100bde8072b5a01a" providerId="LiveId" clId="{8E94D321-742C-483D-B007-A7BDC7FB0C78}" dt="2019-02-20T09:53:05.472" v="319" actId="478"/>
          <ac:spMkLst>
            <pc:docMk/>
            <pc:sldMk cId="2687815572" sldId="286"/>
            <ac:spMk id="3" creationId="{B5373ABF-A5FF-469F-8371-17A899CBBA59}"/>
          </ac:spMkLst>
        </pc:spChg>
        <pc:spChg chg="add del mod">
          <ac:chgData name="ziniu hu" userId="100bde8072b5a01a" providerId="LiveId" clId="{8E94D321-742C-483D-B007-A7BDC7FB0C78}" dt="2019-02-20T09:53:07.524" v="322" actId="478"/>
          <ac:spMkLst>
            <pc:docMk/>
            <pc:sldMk cId="2687815572" sldId="286"/>
            <ac:spMk id="6" creationId="{9A72D94E-1D5C-4605-9FC0-034A05FEC001}"/>
          </ac:spMkLst>
        </pc:spChg>
        <pc:spChg chg="add del mod">
          <ac:chgData name="ziniu hu" userId="100bde8072b5a01a" providerId="LiveId" clId="{8E94D321-742C-483D-B007-A7BDC7FB0C78}" dt="2019-02-20T09:55:36.297" v="379" actId="478"/>
          <ac:spMkLst>
            <pc:docMk/>
            <pc:sldMk cId="2687815572" sldId="286"/>
            <ac:spMk id="7" creationId="{81910D57-014E-4BED-845F-D02F31869B28}"/>
          </ac:spMkLst>
        </pc:spChg>
        <pc:spChg chg="add del mod">
          <ac:chgData name="ziniu hu" userId="100bde8072b5a01a" providerId="LiveId" clId="{8E94D321-742C-483D-B007-A7BDC7FB0C78}" dt="2019-02-20T09:55:38.585" v="381" actId="478"/>
          <ac:spMkLst>
            <pc:docMk/>
            <pc:sldMk cId="2687815572" sldId="286"/>
            <ac:spMk id="8" creationId="{ADE6C4FA-EF51-4DA6-A9DF-225134C08898}"/>
          </ac:spMkLst>
        </pc:spChg>
        <pc:spChg chg="add del mod">
          <ac:chgData name="ziniu hu" userId="100bde8072b5a01a" providerId="LiveId" clId="{8E94D321-742C-483D-B007-A7BDC7FB0C78}" dt="2019-02-20T09:55:37.454" v="380" actId="478"/>
          <ac:spMkLst>
            <pc:docMk/>
            <pc:sldMk cId="2687815572" sldId="286"/>
            <ac:spMk id="10" creationId="{08FDE26A-3570-4455-B808-13F4B4D9296A}"/>
          </ac:spMkLst>
        </pc:spChg>
        <pc:spChg chg="add mod">
          <ac:chgData name="ziniu hu" userId="100bde8072b5a01a" providerId="LiveId" clId="{8E94D321-742C-483D-B007-A7BDC7FB0C78}" dt="2019-02-20T10:17:05.695" v="962" actId="1076"/>
          <ac:spMkLst>
            <pc:docMk/>
            <pc:sldMk cId="2687815572" sldId="286"/>
            <ac:spMk id="11" creationId="{72F713A2-0F90-44EE-8C5B-A8BB5603D5C6}"/>
          </ac:spMkLst>
        </pc:spChg>
        <pc:picChg chg="del">
          <ac:chgData name="ziniu hu" userId="100bde8072b5a01a" providerId="LiveId" clId="{8E94D321-742C-483D-B007-A7BDC7FB0C78}" dt="2019-02-20T09:53:06.929" v="321" actId="478"/>
          <ac:picMkLst>
            <pc:docMk/>
            <pc:sldMk cId="2687815572" sldId="286"/>
            <ac:picMk id="4" creationId="{A384D6ED-136E-4ACF-810A-77F763EF7188}"/>
          </ac:picMkLst>
        </pc:picChg>
      </pc:sldChg>
      <pc:sldChg chg="addSp delSp modSp add">
        <pc:chgData name="ziniu hu" userId="100bde8072b5a01a" providerId="LiveId" clId="{8E94D321-742C-483D-B007-A7BDC7FB0C78}" dt="2019-02-20T10:44:59.648" v="1004" actId="478"/>
        <pc:sldMkLst>
          <pc:docMk/>
          <pc:sldMk cId="3320201568" sldId="287"/>
        </pc:sldMkLst>
        <pc:spChg chg="del">
          <ac:chgData name="ziniu hu" userId="100bde8072b5a01a" providerId="LiveId" clId="{8E94D321-742C-483D-B007-A7BDC7FB0C78}" dt="2019-02-20T10:05:10.169" v="864" actId="478"/>
          <ac:spMkLst>
            <pc:docMk/>
            <pc:sldMk cId="3320201568" sldId="287"/>
            <ac:spMk id="2" creationId="{0E960377-188C-4A25-84D8-B8E1B5A72F84}"/>
          </ac:spMkLst>
        </pc:spChg>
        <pc:spChg chg="add del mod">
          <ac:chgData name="ziniu hu" userId="100bde8072b5a01a" providerId="LiveId" clId="{8E94D321-742C-483D-B007-A7BDC7FB0C78}" dt="2019-02-20T10:05:12.196" v="865" actId="478"/>
          <ac:spMkLst>
            <pc:docMk/>
            <pc:sldMk cId="3320201568" sldId="287"/>
            <ac:spMk id="6" creationId="{A2560BDE-AC41-4CEF-9229-D0485C101BA9}"/>
          </ac:spMkLst>
        </pc:spChg>
        <pc:spChg chg="mod">
          <ac:chgData name="ziniu hu" userId="100bde8072b5a01a" providerId="LiveId" clId="{8E94D321-742C-483D-B007-A7BDC7FB0C78}" dt="2019-02-20T10:07:35.084" v="937" actId="14100"/>
          <ac:spMkLst>
            <pc:docMk/>
            <pc:sldMk cId="3320201568" sldId="287"/>
            <ac:spMk id="7" creationId="{81910D57-014E-4BED-845F-D02F31869B28}"/>
          </ac:spMkLst>
        </pc:spChg>
        <pc:spChg chg="mod">
          <ac:chgData name="ziniu hu" userId="100bde8072b5a01a" providerId="LiveId" clId="{8E94D321-742C-483D-B007-A7BDC7FB0C78}" dt="2019-02-20T10:17:45.236" v="964" actId="1076"/>
          <ac:spMkLst>
            <pc:docMk/>
            <pc:sldMk cId="3320201568" sldId="287"/>
            <ac:spMk id="8" creationId="{ADE6C4FA-EF51-4DA6-A9DF-225134C08898}"/>
          </ac:spMkLst>
        </pc:spChg>
        <pc:spChg chg="add mod">
          <ac:chgData name="ziniu hu" userId="100bde8072b5a01a" providerId="LiveId" clId="{8E94D321-742C-483D-B007-A7BDC7FB0C78}" dt="2019-02-20T10:13:51.659" v="961" actId="1035"/>
          <ac:spMkLst>
            <pc:docMk/>
            <pc:sldMk cId="3320201568" sldId="287"/>
            <ac:spMk id="11" creationId="{38D37FFE-2852-4BDE-8630-9E00B5EAB88C}"/>
          </ac:spMkLst>
        </pc:spChg>
        <pc:spChg chg="add mod">
          <ac:chgData name="ziniu hu" userId="100bde8072b5a01a" providerId="LiveId" clId="{8E94D321-742C-483D-B007-A7BDC7FB0C78}" dt="2019-02-20T10:13:51.659" v="961" actId="1035"/>
          <ac:spMkLst>
            <pc:docMk/>
            <pc:sldMk cId="3320201568" sldId="287"/>
            <ac:spMk id="12" creationId="{D3CDDAC2-43F2-44EA-AD92-BF3C18A4D3D6}"/>
          </ac:spMkLst>
        </pc:spChg>
        <pc:picChg chg="add del mod">
          <ac:chgData name="ziniu hu" userId="100bde8072b5a01a" providerId="LiveId" clId="{8E94D321-742C-483D-B007-A7BDC7FB0C78}" dt="2019-02-20T10:03:41.450" v="860" actId="478"/>
          <ac:picMkLst>
            <pc:docMk/>
            <pc:sldMk cId="3320201568" sldId="287"/>
            <ac:picMk id="3" creationId="{0E1DB71B-C49E-4600-8390-77C27BB48B23}"/>
          </ac:picMkLst>
        </pc:picChg>
        <pc:picChg chg="add mod modCrop">
          <ac:chgData name="ziniu hu" userId="100bde8072b5a01a" providerId="LiveId" clId="{8E94D321-742C-483D-B007-A7BDC7FB0C78}" dt="2019-02-20T10:05:50.674" v="874" actId="1076"/>
          <ac:picMkLst>
            <pc:docMk/>
            <pc:sldMk cId="3320201568" sldId="287"/>
            <ac:picMk id="4" creationId="{1EDEADF2-56CD-431D-B1AD-C84FA3439D1F}"/>
          </ac:picMkLst>
        </pc:picChg>
        <pc:picChg chg="add del mod modCrop">
          <ac:chgData name="ziniu hu" userId="100bde8072b5a01a" providerId="LiveId" clId="{8E94D321-742C-483D-B007-A7BDC7FB0C78}" dt="2019-02-20T10:42:06.669" v="965" actId="478"/>
          <ac:picMkLst>
            <pc:docMk/>
            <pc:sldMk cId="3320201568" sldId="287"/>
            <ac:picMk id="16" creationId="{EEA44655-CA4C-4D86-97B7-28B120581B99}"/>
          </ac:picMkLst>
        </pc:picChg>
        <pc:picChg chg="add del mod">
          <ac:chgData name="ziniu hu" userId="100bde8072b5a01a" providerId="LiveId" clId="{8E94D321-742C-483D-B007-A7BDC7FB0C78}" dt="2019-02-20T10:43:36.410" v="970" actId="478"/>
          <ac:picMkLst>
            <pc:docMk/>
            <pc:sldMk cId="3320201568" sldId="287"/>
            <ac:picMk id="17" creationId="{50791353-227A-4872-BCE7-08EB6D72E8CE}"/>
          </ac:picMkLst>
        </pc:picChg>
        <pc:picChg chg="add del mod">
          <ac:chgData name="ziniu hu" userId="100bde8072b5a01a" providerId="LiveId" clId="{8E94D321-742C-483D-B007-A7BDC7FB0C78}" dt="2019-02-20T10:44:58.978" v="1003" actId="478"/>
          <ac:picMkLst>
            <pc:docMk/>
            <pc:sldMk cId="3320201568" sldId="287"/>
            <ac:picMk id="18" creationId="{9A7A61E0-98F8-4BC7-B617-40799A2BE6E6}"/>
          </ac:picMkLst>
        </pc:picChg>
        <pc:picChg chg="add del mod">
          <ac:chgData name="ziniu hu" userId="100bde8072b5a01a" providerId="LiveId" clId="{8E94D321-742C-483D-B007-A7BDC7FB0C78}" dt="2019-02-20T10:44:59.648" v="1004" actId="478"/>
          <ac:picMkLst>
            <pc:docMk/>
            <pc:sldMk cId="3320201568" sldId="287"/>
            <ac:picMk id="19" creationId="{3E9122E5-9501-4E84-8CDB-517EE3C686D4}"/>
          </ac:picMkLst>
        </pc:picChg>
        <pc:cxnChg chg="add mod">
          <ac:chgData name="ziniu hu" userId="100bde8072b5a01a" providerId="LiveId" clId="{8E94D321-742C-483D-B007-A7BDC7FB0C78}" dt="2019-02-20T10:13:51.659" v="961" actId="1035"/>
          <ac:cxnSpMkLst>
            <pc:docMk/>
            <pc:sldMk cId="3320201568" sldId="287"/>
            <ac:cxnSpMk id="10" creationId="{3D98E422-5C48-4925-8568-BF5EAC26C612}"/>
          </ac:cxnSpMkLst>
        </pc:cxnChg>
        <pc:cxnChg chg="add mod">
          <ac:chgData name="ziniu hu" userId="100bde8072b5a01a" providerId="LiveId" clId="{8E94D321-742C-483D-B007-A7BDC7FB0C78}" dt="2019-02-20T10:44:35.100" v="1000" actId="1038"/>
          <ac:cxnSpMkLst>
            <pc:docMk/>
            <pc:sldMk cId="3320201568" sldId="287"/>
            <ac:cxnSpMk id="14" creationId="{B4883C47-66D4-4473-AD56-A68EBC80CA7E}"/>
          </ac:cxnSpMkLst>
        </pc:cxnChg>
      </pc:sldChg>
      <pc:sldChg chg="modSp add">
        <pc:chgData name="ziniu hu" userId="100bde8072b5a01a" providerId="LiveId" clId="{8E94D321-742C-483D-B007-A7BDC7FB0C78}" dt="2019-02-20T18:33:25.162" v="4946" actId="1076"/>
        <pc:sldMkLst>
          <pc:docMk/>
          <pc:sldMk cId="3596195818" sldId="288"/>
        </pc:sldMkLst>
        <pc:cxnChg chg="mod">
          <ac:chgData name="ziniu hu" userId="100bde8072b5a01a" providerId="LiveId" clId="{8E94D321-742C-483D-B007-A7BDC7FB0C78}" dt="2019-02-20T18:33:25.162" v="4946" actId="1076"/>
          <ac:cxnSpMkLst>
            <pc:docMk/>
            <pc:sldMk cId="3596195818" sldId="288"/>
            <ac:cxnSpMk id="10" creationId="{3D98E422-5C48-4925-8568-BF5EAC26C612}"/>
          </ac:cxnSpMkLst>
        </pc:cxnChg>
        <pc:cxnChg chg="mod">
          <ac:chgData name="ziniu hu" userId="100bde8072b5a01a" providerId="LiveId" clId="{8E94D321-742C-483D-B007-A7BDC7FB0C78}" dt="2019-02-20T11:15:09.077" v="2174" actId="1076"/>
          <ac:cxnSpMkLst>
            <pc:docMk/>
            <pc:sldMk cId="3596195818" sldId="288"/>
            <ac:cxnSpMk id="14" creationId="{B4883C47-66D4-4473-AD56-A68EBC80CA7E}"/>
          </ac:cxnSpMkLst>
        </pc:cxnChg>
      </pc:sldChg>
      <pc:sldChg chg="addSp modSp add">
        <pc:chgData name="ziniu hu" userId="100bde8072b5a01a" providerId="LiveId" clId="{8E94D321-742C-483D-B007-A7BDC7FB0C78}" dt="2019-02-20T18:37:18.820" v="4986" actId="20577"/>
        <pc:sldMkLst>
          <pc:docMk/>
          <pc:sldMk cId="2338430273" sldId="289"/>
        </pc:sldMkLst>
        <pc:spChg chg="mod">
          <ac:chgData name="ziniu hu" userId="100bde8072b5a01a" providerId="LiveId" clId="{8E94D321-742C-483D-B007-A7BDC7FB0C78}" dt="2019-02-20T10:46:02.857" v="1029" actId="20577"/>
          <ac:spMkLst>
            <pc:docMk/>
            <pc:sldMk cId="2338430273" sldId="289"/>
            <ac:spMk id="2" creationId="{0E960377-188C-4A25-84D8-B8E1B5A72F84}"/>
          </ac:spMkLst>
        </pc:spChg>
        <pc:spChg chg="mod">
          <ac:chgData name="ziniu hu" userId="100bde8072b5a01a" providerId="LiveId" clId="{8E94D321-742C-483D-B007-A7BDC7FB0C78}" dt="2019-02-20T18:37:18.820" v="4986" actId="20577"/>
          <ac:spMkLst>
            <pc:docMk/>
            <pc:sldMk cId="2338430273" sldId="289"/>
            <ac:spMk id="11" creationId="{72F713A2-0F90-44EE-8C5B-A8BB5603D5C6}"/>
          </ac:spMkLst>
        </pc:spChg>
        <pc:picChg chg="add mod">
          <ac:chgData name="ziniu hu" userId="100bde8072b5a01a" providerId="LiveId" clId="{8E94D321-742C-483D-B007-A7BDC7FB0C78}" dt="2019-02-20T11:18:09.118" v="2194" actId="688"/>
          <ac:picMkLst>
            <pc:docMk/>
            <pc:sldMk cId="2338430273" sldId="289"/>
            <ac:picMk id="3" creationId="{E8CCA0F5-93AA-4289-8986-27B81C0FA2FE}"/>
          </ac:picMkLst>
        </pc:picChg>
        <pc:picChg chg="add mod modCrop">
          <ac:chgData name="ziniu hu" userId="100bde8072b5a01a" providerId="LiveId" clId="{8E94D321-742C-483D-B007-A7BDC7FB0C78}" dt="2019-02-20T11:19:04.169" v="2238" actId="732"/>
          <ac:picMkLst>
            <pc:docMk/>
            <pc:sldMk cId="2338430273" sldId="289"/>
            <ac:picMk id="8" creationId="{3E6A2C87-B626-494A-ADCE-A2D4FEFF1CBD}"/>
          </ac:picMkLst>
        </pc:picChg>
        <pc:cxnChg chg="add mod">
          <ac:chgData name="ziniu hu" userId="100bde8072b5a01a" providerId="LiveId" clId="{8E94D321-742C-483D-B007-A7BDC7FB0C78}" dt="2019-02-20T11:15:44.238" v="2189" actId="1076"/>
          <ac:cxnSpMkLst>
            <pc:docMk/>
            <pc:sldMk cId="2338430273" sldId="289"/>
            <ac:cxnSpMk id="5" creationId="{93A95F8A-01F2-4277-A548-36AB3D11138D}"/>
          </ac:cxnSpMkLst>
        </pc:cxnChg>
      </pc:sldChg>
      <pc:sldChg chg="addSp delSp modSp add">
        <pc:chgData name="ziniu hu" userId="100bde8072b5a01a" providerId="LiveId" clId="{8E94D321-742C-483D-B007-A7BDC7FB0C78}" dt="2019-02-20T11:22:40.984" v="2287" actId="1076"/>
        <pc:sldMkLst>
          <pc:docMk/>
          <pc:sldMk cId="3223860855" sldId="292"/>
        </pc:sldMkLst>
        <pc:spChg chg="add del mod">
          <ac:chgData name="ziniu hu" userId="100bde8072b5a01a" providerId="LiveId" clId="{8E94D321-742C-483D-B007-A7BDC7FB0C78}" dt="2019-02-20T11:22:37.947" v="2286"/>
          <ac:spMkLst>
            <pc:docMk/>
            <pc:sldMk cId="3223860855" sldId="292"/>
            <ac:spMk id="4" creationId="{E40DC987-92FF-4D00-A086-2D2C188B87B8}"/>
          </ac:spMkLst>
        </pc:spChg>
        <pc:spChg chg="add del mod">
          <ac:chgData name="ziniu hu" userId="100bde8072b5a01a" providerId="LiveId" clId="{8E94D321-742C-483D-B007-A7BDC7FB0C78}" dt="2019-02-20T11:22:40.984" v="2287" actId="1076"/>
          <ac:spMkLst>
            <pc:docMk/>
            <pc:sldMk cId="3223860855" sldId="292"/>
            <ac:spMk id="11" creationId="{72F713A2-0F90-44EE-8C5B-A8BB5603D5C6}"/>
          </ac:spMkLst>
        </pc:spChg>
        <pc:picChg chg="del">
          <ac:chgData name="ziniu hu" userId="100bde8072b5a01a" providerId="LiveId" clId="{8E94D321-742C-483D-B007-A7BDC7FB0C78}" dt="2019-02-20T11:19:37.543" v="2242" actId="478"/>
          <ac:picMkLst>
            <pc:docMk/>
            <pc:sldMk cId="3223860855" sldId="292"/>
            <ac:picMk id="3" creationId="{E8CCA0F5-93AA-4289-8986-27B81C0FA2FE}"/>
          </ac:picMkLst>
        </pc:picChg>
        <pc:picChg chg="del">
          <ac:chgData name="ziniu hu" userId="100bde8072b5a01a" providerId="LiveId" clId="{8E94D321-742C-483D-B007-A7BDC7FB0C78}" dt="2019-02-20T11:19:37.859" v="2243" actId="478"/>
          <ac:picMkLst>
            <pc:docMk/>
            <pc:sldMk cId="3223860855" sldId="292"/>
            <ac:picMk id="8" creationId="{3E6A2C87-B626-494A-ADCE-A2D4FEFF1CBD}"/>
          </ac:picMkLst>
        </pc:picChg>
        <pc:cxnChg chg="del">
          <ac:chgData name="ziniu hu" userId="100bde8072b5a01a" providerId="LiveId" clId="{8E94D321-742C-483D-B007-A7BDC7FB0C78}" dt="2019-02-20T11:19:38.578" v="2244" actId="478"/>
          <ac:cxnSpMkLst>
            <pc:docMk/>
            <pc:sldMk cId="3223860855" sldId="292"/>
            <ac:cxnSpMk id="5" creationId="{93A95F8A-01F2-4277-A548-36AB3D11138D}"/>
          </ac:cxnSpMkLst>
        </pc:cxnChg>
      </pc:sldChg>
      <pc:sldChg chg="addSp delSp modSp add">
        <pc:chgData name="ziniu hu" userId="100bde8072b5a01a" providerId="LiveId" clId="{8E94D321-742C-483D-B007-A7BDC7FB0C78}" dt="2019-02-20T20:14:30.367" v="5108" actId="20577"/>
        <pc:sldMkLst>
          <pc:docMk/>
          <pc:sldMk cId="3441960633" sldId="293"/>
        </pc:sldMkLst>
        <pc:spChg chg="mod">
          <ac:chgData name="ziniu hu" userId="100bde8072b5a01a" providerId="LiveId" clId="{8E94D321-742C-483D-B007-A7BDC7FB0C78}" dt="2019-02-20T12:21:10.819" v="3895" actId="20577"/>
          <ac:spMkLst>
            <pc:docMk/>
            <pc:sldMk cId="3441960633" sldId="293"/>
            <ac:spMk id="11" creationId="{72F713A2-0F90-44EE-8C5B-A8BB5603D5C6}"/>
          </ac:spMkLst>
        </pc:spChg>
        <pc:graphicFrameChg chg="add mod modGraphic">
          <ac:chgData name="ziniu hu" userId="100bde8072b5a01a" providerId="LiveId" clId="{8E94D321-742C-483D-B007-A7BDC7FB0C78}" dt="2019-02-20T20:14:30.367" v="5108" actId="20577"/>
          <ac:graphicFrameMkLst>
            <pc:docMk/>
            <pc:sldMk cId="3441960633" sldId="293"/>
            <ac:graphicFrameMk id="4" creationId="{1031DF6C-3ECE-46A2-9AD4-6DB6450ACE14}"/>
          </ac:graphicFrameMkLst>
        </pc:graphicFrameChg>
        <pc:graphicFrameChg chg="add del mod modGraphic">
          <ac:chgData name="ziniu hu" userId="100bde8072b5a01a" providerId="LiveId" clId="{8E94D321-742C-483D-B007-A7BDC7FB0C78}" dt="2019-02-20T11:56:17.463" v="2614" actId="478"/>
          <ac:graphicFrameMkLst>
            <pc:docMk/>
            <pc:sldMk cId="3441960633" sldId="293"/>
            <ac:graphicFrameMk id="5" creationId="{072543E2-8712-4DD3-94A4-062BB21BC2F4}"/>
          </ac:graphicFrameMkLst>
        </pc:graphicFrameChg>
        <pc:graphicFrameChg chg="add del mod">
          <ac:chgData name="ziniu hu" userId="100bde8072b5a01a" providerId="LiveId" clId="{8E94D321-742C-483D-B007-A7BDC7FB0C78}" dt="2019-02-20T11:56:20.644" v="2616" actId="478"/>
          <ac:graphicFrameMkLst>
            <pc:docMk/>
            <pc:sldMk cId="3441960633" sldId="293"/>
            <ac:graphicFrameMk id="6" creationId="{A8E10628-5CF8-4CC9-B701-43DF32019397}"/>
          </ac:graphicFrameMkLst>
        </pc:graphicFrameChg>
        <pc:graphicFrameChg chg="add del mod">
          <ac:chgData name="ziniu hu" userId="100bde8072b5a01a" providerId="LiveId" clId="{8E94D321-742C-483D-B007-A7BDC7FB0C78}" dt="2019-02-20T11:56:19.363" v="2615" actId="478"/>
          <ac:graphicFrameMkLst>
            <pc:docMk/>
            <pc:sldMk cId="3441960633" sldId="293"/>
            <ac:graphicFrameMk id="7" creationId="{42F447FC-B7BD-4301-8FE1-9CEFF9D1A10C}"/>
          </ac:graphicFrameMkLst>
        </pc:graphicFrameChg>
      </pc:sldChg>
      <pc:sldChg chg="add">
        <pc:chgData name="ziniu hu" userId="100bde8072b5a01a" providerId="LiveId" clId="{8E94D321-742C-483D-B007-A7BDC7FB0C78}" dt="2019-02-20T12:19:55.950" v="3860"/>
        <pc:sldMkLst>
          <pc:docMk/>
          <pc:sldMk cId="2329892484" sldId="295"/>
        </pc:sldMkLst>
      </pc:sldChg>
      <pc:sldChg chg="add">
        <pc:chgData name="ziniu hu" userId="100bde8072b5a01a" providerId="LiveId" clId="{8E94D321-742C-483D-B007-A7BDC7FB0C78}" dt="2019-02-20T12:19:55.950" v="3860"/>
        <pc:sldMkLst>
          <pc:docMk/>
          <pc:sldMk cId="2720121177" sldId="296"/>
        </pc:sldMkLst>
      </pc:sldChg>
      <pc:sldChg chg="addSp delSp modSp add">
        <pc:chgData name="ziniu hu" userId="100bde8072b5a01a" providerId="LiveId" clId="{8E94D321-742C-483D-B007-A7BDC7FB0C78}" dt="2019-02-20T20:40:55.159" v="5227" actId="20577"/>
        <pc:sldMkLst>
          <pc:docMk/>
          <pc:sldMk cId="2185987799" sldId="298"/>
        </pc:sldMkLst>
        <pc:spChg chg="mod">
          <ac:chgData name="ziniu hu" userId="100bde8072b5a01a" providerId="LiveId" clId="{8E94D321-742C-483D-B007-A7BDC7FB0C78}" dt="2019-02-20T20:40:55.159" v="5227" actId="20577"/>
          <ac:spMkLst>
            <pc:docMk/>
            <pc:sldMk cId="2185987799" sldId="298"/>
            <ac:spMk id="11" creationId="{72F713A2-0F90-44EE-8C5B-A8BB5603D5C6}"/>
          </ac:spMkLst>
        </pc:spChg>
        <pc:graphicFrameChg chg="add del">
          <ac:chgData name="ziniu hu" userId="100bde8072b5a01a" providerId="LiveId" clId="{8E94D321-742C-483D-B007-A7BDC7FB0C78}" dt="2019-02-20T20:16:31.097" v="5121"/>
          <ac:graphicFrameMkLst>
            <pc:docMk/>
            <pc:sldMk cId="2185987799" sldId="298"/>
            <ac:graphicFrameMk id="3" creationId="{DA66979D-E5C2-447D-9062-6A1E629142DA}"/>
          </ac:graphicFrameMkLst>
        </pc:graphicFrameChg>
        <pc:graphicFrameChg chg="del mod modGraphic">
          <ac:chgData name="ziniu hu" userId="100bde8072b5a01a" providerId="LiveId" clId="{8E94D321-742C-483D-B007-A7BDC7FB0C78}" dt="2019-02-20T20:16:42.587" v="5125" actId="478"/>
          <ac:graphicFrameMkLst>
            <pc:docMk/>
            <pc:sldMk cId="2185987799" sldId="298"/>
            <ac:graphicFrameMk id="4" creationId="{1031DF6C-3ECE-46A2-9AD4-6DB6450ACE14}"/>
          </ac:graphicFrameMkLst>
        </pc:graphicFrameChg>
        <pc:graphicFrameChg chg="add mod modGraphic">
          <ac:chgData name="ziniu hu" userId="100bde8072b5a01a" providerId="LiveId" clId="{8E94D321-742C-483D-B007-A7BDC7FB0C78}" dt="2019-02-20T20:36:48.349" v="5173" actId="20577"/>
          <ac:graphicFrameMkLst>
            <pc:docMk/>
            <pc:sldMk cId="2185987799" sldId="298"/>
            <ac:graphicFrameMk id="6" creationId="{8C7E3641-CB49-4287-8817-B5F80FA662FC}"/>
          </ac:graphicFrameMkLst>
        </pc:graphicFrameChg>
      </pc:sldChg>
      <pc:sldChg chg="modSp add">
        <pc:chgData name="ziniu hu" userId="100bde8072b5a01a" providerId="LiveId" clId="{8E94D321-742C-483D-B007-A7BDC7FB0C78}" dt="2019-02-20T18:46:32.591" v="5034" actId="1076"/>
        <pc:sldMkLst>
          <pc:docMk/>
          <pc:sldMk cId="1533122605" sldId="299"/>
        </pc:sldMkLst>
        <pc:spChg chg="mod">
          <ac:chgData name="ziniu hu" userId="100bde8072b5a01a" providerId="LiveId" clId="{8E94D321-742C-483D-B007-A7BDC7FB0C78}" dt="2019-02-20T12:50:43.378" v="4325" actId="20577"/>
          <ac:spMkLst>
            <pc:docMk/>
            <pc:sldMk cId="1533122605" sldId="299"/>
            <ac:spMk id="2" creationId="{0E960377-188C-4A25-84D8-B8E1B5A72F84}"/>
          </ac:spMkLst>
        </pc:spChg>
        <pc:spChg chg="mod">
          <ac:chgData name="ziniu hu" userId="100bde8072b5a01a" providerId="LiveId" clId="{8E94D321-742C-483D-B007-A7BDC7FB0C78}" dt="2019-02-20T18:46:32.591" v="5034" actId="1076"/>
          <ac:spMkLst>
            <pc:docMk/>
            <pc:sldMk cId="1533122605" sldId="299"/>
            <ac:spMk id="11" creationId="{72F713A2-0F90-44EE-8C5B-A8BB5603D5C6}"/>
          </ac:spMkLst>
        </pc:spChg>
      </pc:sldChg>
    </pc:docChg>
  </pc:docChgLst>
  <pc:docChgLst>
    <pc:chgData name="ziniu hu" userId="100bde8072b5a01a" providerId="LiveId" clId="{8BFA9B51-56E7-4400-8E5D-47588ACFA442}"/>
    <pc:docChg chg="addSld modSld">
      <pc:chgData name="ziniu hu" userId="100bde8072b5a01a" providerId="LiveId" clId="{8BFA9B51-56E7-4400-8E5D-47588ACFA442}" dt="2019-03-13T22:50:53.886" v="4"/>
      <pc:docMkLst>
        <pc:docMk/>
      </pc:docMkLst>
      <pc:sldChg chg="addSp">
        <pc:chgData name="ziniu hu" userId="100bde8072b5a01a" providerId="LiveId" clId="{8BFA9B51-56E7-4400-8E5D-47588ACFA442}" dt="2019-03-13T21:12:16.215" v="2"/>
        <pc:sldMkLst>
          <pc:docMk/>
          <pc:sldMk cId="3596195818" sldId="288"/>
        </pc:sldMkLst>
        <pc:inkChg chg="add">
          <ac:chgData name="ziniu hu" userId="100bde8072b5a01a" providerId="LiveId" clId="{8BFA9B51-56E7-4400-8E5D-47588ACFA442}" dt="2019-03-13T20:33:28.535" v="0"/>
          <ac:inkMkLst>
            <pc:docMk/>
            <pc:sldMk cId="3596195818" sldId="288"/>
            <ac:inkMk id="2" creationId="{F6373CC7-A830-4D00-938C-BBF61E5FE01D}"/>
          </ac:inkMkLst>
        </pc:inkChg>
        <pc:inkChg chg="add">
          <ac:chgData name="ziniu hu" userId="100bde8072b5a01a" providerId="LiveId" clId="{8BFA9B51-56E7-4400-8E5D-47588ACFA442}" dt="2019-03-13T21:12:16.215" v="2"/>
          <ac:inkMkLst>
            <pc:docMk/>
            <pc:sldMk cId="3596195818" sldId="288"/>
            <ac:inkMk id="3" creationId="{88800BE3-F89B-4EF5-B18D-E8ABE429FE53}"/>
          </ac:inkMkLst>
        </pc:inkChg>
      </pc:sldChg>
      <pc:sldChg chg="addSp">
        <pc:chgData name="ziniu hu" userId="100bde8072b5a01a" providerId="LiveId" clId="{8BFA9B51-56E7-4400-8E5D-47588ACFA442}" dt="2019-03-13T21:12:16.215" v="2"/>
        <pc:sldMkLst>
          <pc:docMk/>
          <pc:sldMk cId="2338430273" sldId="289"/>
        </pc:sldMkLst>
        <pc:inkChg chg="add">
          <ac:chgData name="ziniu hu" userId="100bde8072b5a01a" providerId="LiveId" clId="{8BFA9B51-56E7-4400-8E5D-47588ACFA442}" dt="2019-03-13T20:33:28.535" v="0"/>
          <ac:inkMkLst>
            <pc:docMk/>
            <pc:sldMk cId="2338430273" sldId="289"/>
            <ac:inkMk id="4" creationId="{BB49DE71-0CEC-493E-B9D2-7A82775D2D90}"/>
          </ac:inkMkLst>
        </pc:inkChg>
        <pc:inkChg chg="add">
          <ac:chgData name="ziniu hu" userId="100bde8072b5a01a" providerId="LiveId" clId="{8BFA9B51-56E7-4400-8E5D-47588ACFA442}" dt="2019-03-13T21:12:16.215" v="2"/>
          <ac:inkMkLst>
            <pc:docMk/>
            <pc:sldMk cId="2338430273" sldId="289"/>
            <ac:inkMk id="6" creationId="{89BD7B18-6D97-465C-913C-80716590C1B1}"/>
          </ac:inkMkLst>
        </pc:inkChg>
      </pc:sldChg>
      <pc:sldChg chg="addSp">
        <pc:chgData name="ziniu hu" userId="100bde8072b5a01a" providerId="LiveId" clId="{8BFA9B51-56E7-4400-8E5D-47588ACFA442}" dt="2019-03-13T21:12:16.215" v="2"/>
        <pc:sldMkLst>
          <pc:docMk/>
          <pc:sldMk cId="3441960633" sldId="293"/>
        </pc:sldMkLst>
        <pc:inkChg chg="add">
          <ac:chgData name="ziniu hu" userId="100bde8072b5a01a" providerId="LiveId" clId="{8BFA9B51-56E7-4400-8E5D-47588ACFA442}" dt="2019-03-13T21:12:16.215" v="2"/>
          <ac:inkMkLst>
            <pc:docMk/>
            <pc:sldMk cId="3441960633" sldId="293"/>
            <ac:inkMk id="3" creationId="{BA357D35-2F1D-4608-8719-AEE5FA103461}"/>
          </ac:inkMkLst>
        </pc:inkChg>
      </pc:sldChg>
      <pc:sldChg chg="addSp">
        <pc:chgData name="ziniu hu" userId="100bde8072b5a01a" providerId="LiveId" clId="{8BFA9B51-56E7-4400-8E5D-47588ACFA442}" dt="2019-03-13T21:12:16.215" v="2"/>
        <pc:sldMkLst>
          <pc:docMk/>
          <pc:sldMk cId="2329892484" sldId="295"/>
        </pc:sldMkLst>
        <pc:inkChg chg="add">
          <ac:chgData name="ziniu hu" userId="100bde8072b5a01a" providerId="LiveId" clId="{8BFA9B51-56E7-4400-8E5D-47588ACFA442}" dt="2019-03-13T21:12:16.215" v="2"/>
          <ac:inkMkLst>
            <pc:docMk/>
            <pc:sldMk cId="2329892484" sldId="295"/>
            <ac:inkMk id="3" creationId="{60174D52-D7ED-47A9-AF2E-1E3377194ADB}"/>
          </ac:inkMkLst>
        </pc:inkChg>
      </pc:sldChg>
      <pc:sldChg chg="addSp">
        <pc:chgData name="ziniu hu" userId="100bde8072b5a01a" providerId="LiveId" clId="{8BFA9B51-56E7-4400-8E5D-47588ACFA442}" dt="2019-03-13T21:12:16.215" v="2"/>
        <pc:sldMkLst>
          <pc:docMk/>
          <pc:sldMk cId="2185987799" sldId="298"/>
        </pc:sldMkLst>
        <pc:inkChg chg="add">
          <ac:chgData name="ziniu hu" userId="100bde8072b5a01a" providerId="LiveId" clId="{8BFA9B51-56E7-4400-8E5D-47588ACFA442}" dt="2019-03-13T21:12:16.215" v="2"/>
          <ac:inkMkLst>
            <pc:docMk/>
            <pc:sldMk cId="2185987799" sldId="298"/>
            <ac:inkMk id="3" creationId="{F01B9633-2F24-4862-8004-43551AF8F9E1}"/>
          </ac:inkMkLst>
        </pc:inkChg>
      </pc:sldChg>
      <pc:sldChg chg="addSp">
        <pc:chgData name="ziniu hu" userId="100bde8072b5a01a" providerId="LiveId" clId="{8BFA9B51-56E7-4400-8E5D-47588ACFA442}" dt="2019-03-13T21:12:16.215" v="2"/>
        <pc:sldMkLst>
          <pc:docMk/>
          <pc:sldMk cId="1533122605" sldId="299"/>
        </pc:sldMkLst>
        <pc:inkChg chg="add">
          <ac:chgData name="ziniu hu" userId="100bde8072b5a01a" providerId="LiveId" clId="{8BFA9B51-56E7-4400-8E5D-47588ACFA442}" dt="2019-03-13T21:12:16.215" v="2"/>
          <ac:inkMkLst>
            <pc:docMk/>
            <pc:sldMk cId="1533122605" sldId="299"/>
            <ac:inkMk id="3" creationId="{82CFCED6-22D5-4314-AD27-D21F526D4E59}"/>
          </ac:inkMkLst>
        </pc:inkChg>
      </pc:sldChg>
      <pc:sldChg chg="addSp">
        <pc:chgData name="ziniu hu" userId="100bde8072b5a01a" providerId="LiveId" clId="{8BFA9B51-56E7-4400-8E5D-47588ACFA442}" dt="2019-03-13T20:33:28.535" v="0"/>
        <pc:sldMkLst>
          <pc:docMk/>
          <pc:sldMk cId="3179161749" sldId="300"/>
        </pc:sldMkLst>
        <pc:inkChg chg="add">
          <ac:chgData name="ziniu hu" userId="100bde8072b5a01a" providerId="LiveId" clId="{8BFA9B51-56E7-4400-8E5D-47588ACFA442}" dt="2019-03-13T20:33:28.535" v="0"/>
          <ac:inkMkLst>
            <pc:docMk/>
            <pc:sldMk cId="3179161749" sldId="300"/>
            <ac:inkMk id="3" creationId="{27311B78-45FB-4DC2-B453-DC543383D735}"/>
          </ac:inkMkLst>
        </pc:inkChg>
      </pc:sldChg>
      <pc:sldChg chg="addSp add">
        <pc:chgData name="ziniu hu" userId="100bde8072b5a01a" providerId="LiveId" clId="{8BFA9B51-56E7-4400-8E5D-47588ACFA442}" dt="2019-03-13T21:12:16.215" v="2"/>
        <pc:sldMkLst>
          <pc:docMk/>
          <pc:sldMk cId="2197971767" sldId="302"/>
        </pc:sldMkLst>
        <pc:inkChg chg="add">
          <ac:chgData name="ziniu hu" userId="100bde8072b5a01a" providerId="LiveId" clId="{8BFA9B51-56E7-4400-8E5D-47588ACFA442}" dt="2019-03-13T21:12:16.215" v="2"/>
          <ac:inkMkLst>
            <pc:docMk/>
            <pc:sldMk cId="2197971767" sldId="302"/>
            <ac:inkMk id="4" creationId="{CD342014-E247-4AA6-A31B-9CB774E85E08}"/>
          </ac:inkMkLst>
        </pc:inkChg>
      </pc:sldChg>
      <pc:sldChg chg="addSp add">
        <pc:chgData name="ziniu hu" userId="100bde8072b5a01a" providerId="LiveId" clId="{8BFA9B51-56E7-4400-8E5D-47588ACFA442}" dt="2019-03-13T22:50:53.886" v="4"/>
        <pc:sldMkLst>
          <pc:docMk/>
          <pc:sldMk cId="1121447409" sldId="303"/>
        </pc:sldMkLst>
        <pc:inkChg chg="add">
          <ac:chgData name="ziniu hu" userId="100bde8072b5a01a" providerId="LiveId" clId="{8BFA9B51-56E7-4400-8E5D-47588ACFA442}" dt="2019-03-13T22:50:53.886" v="4"/>
          <ac:inkMkLst>
            <pc:docMk/>
            <pc:sldMk cId="1121447409" sldId="303"/>
            <ac:inkMk id="4" creationId="{F107C312-15C4-443C-8078-0F7CFDACE91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13T20:05:34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22586 6917 74 0,'-175'-97'37'0,"106"0"-51"16,51 73 69-16,-5-24-55 16,-6-25 0-16,0-34 0 15,0-28 0-15,11-15-1 16,13-10 0-16,10-19-1 16,19-29 1-16,22 19-1 15,47-9 0-15,46-15 0 16,12 14 1-16,6 1 0 15,64 29 0-15,17 19 1 0,-11 29 0 16,57 9-1-16,13 35 1 16,11 19 0-16,28 43 0 15,-33 15-1-15,10 49 1 16,13 47-1-16,-53 30 0 16,-35 15-1-16,6 18 1 15,-29 16 0-15,-35 8 0 16,-6 16 0-16,-35-30 1 15,-40 10 0-15,-23 10 1 0,-47-5 1 16,-35-5 1-16,-29-24-1 16,-40-10 1-16,-18 10 0 15,-29 0 1-15,-41-5-2 16,-35 0 1-16,1-19-1 16,-41-20 0-16,-35-14 0 15,17-20 0-15,-34-9 0 16,-1-20 0-16,30-19 0 15,-6-4 1-15,17-21-1 16,12-13 1-16,34-20-2 16,24 0 0-16,35-20-3 15,0-9 0-15,23 0-12 16,29-19 1-16,23-30-9 16,6-38 1-16</inkml:trace>
  <inkml:trace contextRef="#ctx0" brushRef="#br0" timeOffset="2593.566">26123 6089 62 0,'-104'-14'31'0,"75"38"-33"0,17-19 32 16,0-1-31-16,-5 16 1 0,0 4-2 15,-1 0 0-15,1 5 2 16,-1 5 0-16,7-10-1 16,-7 15 0-16,7 5-1 15,-1 9 1-15,6-19 0 16,0 4 1-16,6-9-1 15,0 5 0-15,6-14-1 16,0-1 1-16,6-14-1 16,5 5 1-16,6-1 0 15,6-9 0-15,0-14 1 16,12 9 0-16,17 0 1 16,0-14 0-16,-6-1-1 15,1 1 1-15,-18 0 0 16,5 4 0-16,-17 10 0 15,-5-4 1-15,-6-1 0 16,-12-5 0-16,-18 1 0 16,-23 4 0-16,-11-4 1 15,0 4 0-15,0 0-1 0,-1-14 0 16,13 5 0-16,-7 4 0 16,12 1-1-16,0-1 1 15,6-4-1-15,6 4 0 16,6 6-1-16,5 9 0 15,6 0-1-15,1 14 1 16,5 6-1-16,5 18 0 16,13 11 0-16,-1-11 1 15,6 6-1-15,6-10 1 16,1-5-1-16,-1 0 1 0,5-5 0 16,-5-14 0-16,12 4 1 15,-12-14 0-15,-6 0 1 16,-5-14 0-16,-18-10 0 15,-12-15 0-15,-5-10 0 16,-1-13 0-16,1-6-3 16,0 10 0-16,-1 4-17 15,6-4 0-15</inkml:trace>
  <inkml:trace contextRef="#ctx0" brushRef="#br0" timeOffset="11014.853">7319 15488 48 0,'-87'-34'24'0,"-6"-62"-19"16,64 62 25-16,6-5-30 15,6-14 1-15,-1-20-1 16,7 1 1-16,11-25-3 16,5-24 0-16,36-5 1 15,23-39 0-15,11 10-1 16,30-19 0-16,-6-15 0 16,5-14 1-16,36 14 0 15,34-4 1-15,12-1 0 16,0-9 0-16,40 9 0 0,24 6 0 15,0 18 0-15,40 6 0 16,12-6 0-16,12 11 0 16,29 13 0-16,-29 1 1 15,40 24-1-15,0 20 0 16,18-1 0-16,17-5 0 16,6 6 0-16,18 4 0 15,-1 5 0-15,12-5 0 0,-46 5 1 16,28-9 0-16,-11 13 0 15,-17 16 1-15,11 9 0 16,-46 10 1-16,17 9-1 16,0 5 1-16,-17 6-2 15,35-6 1-15,-47 15-1 16,17 4 0-16,1 1-1 16,-30 19 0-16,41 10 0 15,-11-6 1-15,5 1-1 16,6 0 0-16,-40 5 0 15,17 4 1-15,0 1-1 16,-35-1 0-16,0 11 0 16,17 8 0-16,-34 21 0 15,0-1 0-15,-6 0 0 16,5 20 0-16,-34-5 0 16,29 4 0-16,6-4 0 15,-36-5 0-15,1-10 0 16,11 10 0-16,-5 0 0 0,-35-10 1 15,11 0-1-15,-11 10 0 16,0 15 0-16,-30 4 0 16,-22 0 0-16,-18 15 0 15,6-5 0-15,-18 19 1 16,-5-9 0-16,-18 9 0 16,0 15-1-16,0 10 1 15,-29 4 0-15,-17 5 0 16,-12-9-1-16,-17 9 1 0,-12 5 0 15,-23 10 0-15,-30-1-1 16,-10-9 1-16,-19-14-1 16,-40 14 1-16,6 10-1 15,0-10 0-15,-6 0 0 16,-17 5 1-16,-18-20 0 16,-17-9 0-16,0 0 0 15,-1-5 0-15,-28-5 0 16,6 0 1-16,-36-9 0 15,18-1 0-15,12-9 0 16,-23-5 0-16,-12-10-1 16,11-4 0-16,12 4-1 15,-23 5 1-15,0 10-1 16,-18-15 0-16,12-4 0 16,0-1 0-16,1 5 0 15,-13-9 1-15,18-15-1 16,11 15 0-16,-11-6 0 15,-17-9 1-15,22-4-1 0,24-11 1 16,-11 1-1-16,-1 4 1 16,-23-19-1-16,23-5 1 15,12-4-1-15,-41 9 0 16,-23-15 0-16,29-14 1 16,6-5-1-16,-23 1 0 15,-18-1 0-15,24-5 1 16,-18-9-1-16,-24 4 1 0,19 6-1 15,16-6 0-15,-28 0 0 16,-12-4 1-16,35 5-1 16,-12-1 1-16,-41 1-1 15,30-20 0-15,-6 14 0 16,-35 11 0-16,17-6-1 16,12-4 0-16,-12 9 0 15,7-9 1-15,28 4 0 16,-17 10 0-16,-18-4 1 15,35-1 0-15,12-9 0 16,64 9 0-16,-111 5-1 16,76 0 1-16,-58 0-1 15,0 1 1-15,11 4-1 16,24 4 0-16,28-4-1 16,-16 5 1-16,-19 0 0 15,24-5 0-15,30 5 0 16,-19-10 0-16,1-5 0 15,-18-4 0-15,35-10 1 0,12-10 0 16,-12 5 0-16,-6 9 0 16,1-13 0-16,22 8 0 15,18-9-1-15,18 1 1 16,-24 8-1-16,6-23 1 16,-12 0-1-16,12 9 0 15,17-5 0-15,12 6 0 16,6-1 0-16,0 5 1 15,0 0-1-15,-6 5 1 0,17 0 0 16,-11-15 0-16,17 11-1 16,6-6 1-16,18-5-1 15,11 1 1-15,12 4-2 16,5 0 1-16,7 5-6 16,11 5 0-16,11 0-16 15,1-14 0-15</inkml:trace>
  <inkml:trace contextRef="#ctx0" brushRef="#br0" timeOffset="65840.31">22417 6718 27 0,'-6'-5'13'0,"18"5"-10"0,-12 0 13 16,0 0-16-16,17 5 0 15,12 0 0-15,0 0 1 16,6 5-1-16,0 14 0 15,12 0 1-15,5 5 1 16,23 15-1-16,-11-10 1 0,0-1-1 16,-6 1 1-16,0 5-10 15,-5-10 1-15</inkml:trace>
  <inkml:trace contextRef="#ctx0" brushRef="#br0" timeOffset="101212.842">16416 17923 55 0,'53'43'27'0,"86"-18"-30"0,-104-21 47 0,6 6-44 15,5 0 0-15,6 4-9 16,30-4 1-16,16 0-3 16,30-20 0-16</inkml:trace>
  <inkml:trace contextRef="#ctx0" brushRef="#br0" timeOffset="132491.967">20959 9346 77 0,'-58'-14'38'0,"29"24"-40"16,23 4 38-16,-17 34-39 15,-29 40 1-15,-12 52-1 16,-12 24 0-16,-17 30 4 15,-29 24 0-15,-6 9-4 16,-17-28 0-16,17-6-1 16,12-14 0-16,12-9-6 15,-1-15 1-15,-29-34-8 16,18-44 1-16</inkml:trace>
  <inkml:trace contextRef="#ctx0" brushRef="#br0" timeOffset="132741.92">18769 9419 77 0,'17'5'38'0,"-11"29"-56"0,12-10 76 16,34 34-58-16,23 44 1 16,42 14-1-16,10 39 1 0,48 33-2 15,45 35 1-15,-5 0-1 16,-17 19 1-16,23-5-2 15,-18-29 1-15,0-10-2 16,-40-43 1-16,-29-29-3 16,-24-24 1-16,-23-25-6 15,-29-19 1-15,-23-24-9 16,-18-39 1-16</inkml:trace>
  <inkml:trace contextRef="#ctx0" brushRef="#br0" timeOffset="133132.521">18560 11379 42 0,'-18'-58'21'0,"13"29"-24"0,5 19 28 16,-6-9-24-16,0 0 0 16,0 4 2-16,0 1 1 15,6-6-4-15,6-14 1 16,17 0 2-16,18-14 1 16,52 0 0-16,70-15 0 0,-1-5-1 15,36 0 1-15,57-9-1 16,1 4 1-16,17 5-2 15,23 15 1-15,-17 5 0 16,-12 4 0-16,-5 10-1 16,-12 5 1-16,-41 5-3 15,-35 10 0-15,-29-1-7 16,-29 5 0-16,-28 1-11 16,-30-49 0-16</inkml:trace>
  <inkml:trace contextRef="#ctx0" brushRef="#br0" timeOffset="133616.848">19826 9022 63 0,'-58'-102'31'0,"23"35"-21"15,35 57 32-15,0 5-43 16,12 20 1-16,11 14 1 16,6 43 1-16,12 25-2 15,11 48 0-15,6 68 1 16,24 34 0-16,-7 63-1 15,-17 0 1-15,-11 14-2 16,-7 0 0-16,-11-43-1 16,-5-39 1-16,-7-19-5 15,0-20 0-15,1-34-13 16,-1-24 1-16</inkml:trace>
  <inkml:trace contextRef="#ctx0" brushRef="#br0" timeOffset="151774.683">8539 17981 43 0,'-11'10'21'0,"16"-35"-19"0,-5 16 22 0,6-1-24 15,-6 0 1-15,6-9-1 16,-6-15 1-16,6 10-2 16,6-10 1-16,-1-5 0 15,1 5 1-15,5-9-1 16,1-10 0-16,5-10 0 16,6 0 0-16,0-5 0 15,12-9 0-15,17 9 0 16,6 0 0-16,11 5 0 15,-5 10 0-15,-6 4 0 16,17 11 0-16,-11 18 0 16,-6 16 0-16,-6 8 0 15,0 11 0-15,-6 14 0 16,0-5 0-16,6 5 0 16,6 20 0-16,6-20 0 15,11 14 0-15,7 6 0 0,10-16 0 16,-5 1 2-16,-6 5 1 15,1 0-1-15,-1-15 0 16,29-5 0-16,6 1 1 16,23-20-1-16,-11-10 1 15,-7-19-3-15,-5-10 1 16,24 1-1-16,5-21 1 16,11-3-1-16,-11 8 0 15,-17-13 1-15,-12 4 0 0,0 14 0 16,12 10 0-16,5 6-1 15,6 18 1-15,-5 25 0 16,-36-5 0-16,12 24-1 16,-11 5 1-16,23 9-1 15,0-4 0-15,-6 9 0 16,-18-4 0-16,18 4 0 16,-12-4 1-16,-11-6-1 15,-6 11 1-15,0-15-1 16,17 0 1-16,1-15 0 15,11-14 0-15,6-5-1 16,-12 9 1-16,-6-9 0 16,1-9 0-16,11-11-1 15,5-4 0-15,1 5 3 16,6 0 0-16,-6-1 0 16,-18 20 0-16,0-14 0 0,-11 23 0 15,11 6 0-15,-5-1 0 16,5 11-2-16,-5-11 0 15,11 20-1-15,-6-5 1 16,-11 5-1-16,0-15 0 16,-12 5 0-16,18 1 1 15,5-11-1-15,-5-4 0 16,-7 0-1-16,19-6 1 16,-25 1-4-16,-22 0 0 0,-6 5-15 15,-17-10 0-15</inkml:trace>
  <inkml:trace contextRef="#ctx0" brushRef="#br0" timeOffset="-77228.683">28749 7633 66 0,'0'0'33'0,"6"242"-33"16,0-169 33-16,-1 23-35 16,13 6 1-16,11 5-4 15,0 14 1-15,0 14 1 16,0-14 1-16,-6-14-8 16,6-11 0-16,-6-28-6 15,12-39 1-15</inkml:trace>
  <inkml:trace contextRef="#ctx0" brushRef="#br0" timeOffset="-76244.347">29400 8233 45 0,'17'-106'22'0,"-11"91"-23"0,0 15 39 15,-1 20-35-15,1 9 1 16,0 14 0-16,6 15 0 16,-1 10-6-16,7-20 0 15,11 10 4-15,6-14 1 16,40-15-3-16,-5-14 1 0,5-15-1 15,-5-10 1-15,6-14-1 16,-1-30 1-16,-28-13-1 16,-30-20 1-16,-17 4-1 15,-17-9 1-15,-13 15 1 16,-22 9 0-16,-12 29 1 16,0 15 0-16,0 24-1 15,6 24 1-15,6 5-1 16,6 25 0-16,11-1-2 15,0 10 0-15,18 0-2 16,17-5 0-16,11-15-1 16,12 1 0-16,18-20-1 15,23-9 0-15,6-15-1 16,5-10 1-16,6-9 1 16,7-20 0-16,-19 15 1 15,-11-5 0-15,-11 0 2 16,-6 9 1-16,-7 11 2 15,-10 13 0-15,-1 11 0 0,0 24 0 16,-5-1 0-16,-1 21 1 16,6-11-2-16,0 5 0 15,6-4-2-15,-5-11 1 16,-1-4-1-16,0-14 1 16,0-16 0-16,-5-13 0 15,-1-11 0-15,-5-9 0 16,0-9 1-16,-12-21 1 15,-6-13-1-15,-12-6 0 16,-5 6 0-16,0-1 1 0,-6 10-2 16,6 15 1-16,-1 19-2 15,-5 14 1-15,6 30-2 16,6 9 1-16,5 20-1 16,0 23 1-16,7-4-2 15,10-5 0-15,13-4-2 16,5-6 1-16,12-4-2 15,0-15 0-15,17-5-3 16,18-5 1-16,5-14 0 16,7-5 0-16,16-29 1 15,-11 5 0-15,-5 0 2 16,-13-10 1-16,-5 5 3 16,-11 14 1-16,-13 1 3 15,1 18 0-15,-12 26 2 16,0-1 0-16,-6 14 0 15,1 6 1-15,-1 9-3 16,0 5 1-16,12-10-3 0,17-10 1 16,6-4-3-16,-5-24 1 15,-1-15 0-15,-6-25 0 16,-5-13 1-16,0-6 0 16,-12-19 0-16,-12-14 0 15,-11-20-1-15,-12-24 1 16,-11 10-1-16,-7 14 0 15,-22 19-1-15,-6 25 1 16,-1 14-2-16,-5 39 1 0,0 20 0 16,6 18 0-16,5 16-4 15,7 4 1-15,11 5-7 16,6-5 1-16,11 0-9 16,12-19 0-16</inkml:trace>
  <inkml:trace contextRef="#ctx0" brushRef="#br0" timeOffset="-76041.207">32351 8533 72 0,'-18'15'36'0,"24"-15"-68"16,-6 0 67-16,0 0-63 0,0 0 1 16</inkml:trace>
  <inkml:trace contextRef="#ctx0" brushRef="#br0" timeOffset="-14821.636">9626 11161 27 0,'0'121'13'0,"5"20"-12"15,1-78 14-15,0 29-17 16,6 19 1-16,-7 10-13 15,1 39 1-15</inkml:trace>
  <inkml:trace contextRef="#ctx0" brushRef="#br0" timeOffset="-13227.969">9556 18165 42 0,'-12'-29'21'0,"-5"-5"-26"0,11 19 39 15,0-14-31-15,-5-14 0 16,-1-20 1-16,-23-5 1 16,-11-19-6-16,5-29 0 15,0-39 4-15,1-24 0 16,11-20-2-16,11-18 0 15,24 4-1-15,23-5 1 0,18 10-1 16,11 0 0-16,17-10 0 16,35 14 1-16,36 25-1 15,16 34 1-15,-5 34-2 16,12 24 1-16,17 38-1 16,17 59 0-16,-29 63-1 15,-23 62 0-15,-23 20 0 16,-23 29 1-16,-30 29 1 15,-23-5 0-15,-28 10 1 16,-24 9 0-16,-47-4 2 16,-40-5 0-16,-47-5 0 15,1-29 1-15,-30 0-2 16,-34-20 1 0,-135-67-17-1,-10-107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13T21:11:40.0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7743 15474 57 0,'-29'-34'28'0,"35"48"-40"16,6-18 52-16,5 4-40 16,6 0 0-16,7 0-1 15,22-5 1-15,12 5 0 16,0 9 0-16,-6 1-1 16,-12 5 1-16,1 4-1 15,-24 10 1-15,-17-5 0 16,-18 20 0-16,-23-6 1 15,-11 6 0-15,11-5 1 16,0-1 0-16,6-9 0 16,6 5 0-16,5-14 0 15,7-1 0-15,11-4-2 16,11-1 1-16,30 1-1 16,11-11 1-16,18-4-2 15,17-4 1-15,-6-11-5 0,1 5 1 16,-13-4-12-16,-5-5 1 15</inkml:trace>
  <inkml:trace contextRef="#ctx0" brushRef="#br0" timeOffset="421.816">8632 15246 72 0,'-29'5'36'0,"23"-5"-53"0,6 0 64 0,6 10-48 16,6 14 1-16,5-9-2 16,6 4 1-16,1 5 0 15,-7 10 1-15,6 0-2 16,-5 0 0-16,-7-10 0 16,-5 5 0-16,-6 15 0 15,-6-11 1-15,-5 6 0 16,-1-10 0-16,1 5 1 15,-7-5 0-15,7-10-1 16,5 1 1-16,0-6 0 16,6-4 0-16,6 0-1 15,11-1 1-15,1 1 0 16,5 0 0-16,12 4 0 16,11-4 0-16,-5 0 0 15,-1-1 0-15,1 6 0 0,-18 4 1 16,-11 15 0-16,-24-5 0 15,-17 15-1-15,-11-1 1 16,-1 6-2-16,0 4 0 16,1 0-14-16,-1-9 0 15</inkml:trace>
  <inkml:trace contextRef="#ctx0" brushRef="#br0" timeOffset="5858.98">7209 15232 41 0,'-41'-24'20'0,"41"-1"-20"16,-5 45 20-16,5-1-21 15,-18 15 0-15,-11 19 0 16,6 20 0-16,5 9 1 16,1-4 1-16,5 4-2 15,7 0 1-15,5 0-1 16,-12-4 1-16,12-10-1 16,12-15 1-16,-1-10 0 15,12-18 0-15,1-11 0 0,5-19 1 16,0-24 0-16,0 0 0 15,0-14 0-15,-6 9 0 16,-6-15-1-16,-5 6 1 16,-12-1 0-16,-6 10 1 15,-11 5-1-15,-12 10 1 16,-12 9-1-16,6 15 1 16,6 10-2-16,0 9 1 15,6 0-7-15,6 5 0 0,17 19-6 16,5-9 1-16</inkml:trace>
  <inkml:trace contextRef="#ctx0" brushRef="#br0" timeOffset="6030.872">7819 15900 53 0,'-35'14'26'0,"29"83"-78"16,6-68 50-16,0 19-4 16,0-4 0-16</inkml:trace>
  <inkml:trace contextRef="#ctx0" brushRef="#br0" timeOffset="6733.941">7203 15488 46 0,'-64'-43'23'0,"-34"-6"-17"0,80 44 23 16,12 1-28-16,-5-1 1 15,5 5-1-15,0 9 1 16,6 11-3-16,6 14 0 16,0 4 2-16,29 25 0 15,5 5-2-15,7 5 1 16,5 14 0-16,0 0 0 0,1 5 0 15,-13 5 1-15,-11-20-1 16,-11 1 0-16,-13-16 1 16,-22 6 0-16,-18-15 1 15,-35-28 1-15,1 4-2 16,-1-24 1-16,0-10-2 16,-5-15 0-16,-6-9-10 15,5-29 1-15,24-14-7 16,-6-25 0-16</inkml:trace>
  <inkml:trace contextRef="#ctx0" brushRef="#br0" timeOffset="6874.534">6959 15396 63 0,'0'-19'31'0,"35"33"-46"15,0-9 61-15,17-5-50 16,18 10 0-16,29 0-27 15,11-5 1-15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T" name="resolution" value="1" units="1/dev"/>
        </inkml:channelProperties>
      </inkml:inkSource>
      <inkml:timestamp xml:id="ts0" timeString="2019-03-13T21:13:13.9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19-03-13T21:14:33.990"/>
    </inkml:context>
  </inkml:definitions>
  <inkml:trace contextRef="#ctx0" brushRef="#br0">21139 10406 0,'0'0'16,"0"0"-1,0 0 1,0 0 0,0 0-1,0 0-15,0 0 16,0 0-1,0 0 1,0 0 0,0 0-1,0 0 1,0 0 0,0 0-1,0 0 1,0 0-1,0 0 1,0 0 0</inkml:trace>
  <inkml:trace contextRef="#ctx0" brushRef="#br0" timeOffset="78026.813">17758 8466 0,'0'0'16,"0"0"0,0 0-1,0 0 1,0 0 0,0 0-1,0 0 1,0 0-1,0 0 1,0 0 0,0 0-16,0 0 15,0 0 1,-6-30 0,1 6-1,-1-14 1,-6 13-1,1-9 1,-7 1 0,1 4-1,-1-5 1,12 24 0,-5 0-1,5 1 1,-6 9-1,12 0 1,0 0 0,0 0-1</inkml:trace>
  <inkml:trace contextRef="#ctx1" brushRef="#br0">6762 5397 63 0,'-82'-73'31'0,"18"30"-27"15,59 38 48-15,-7 5-50 16,6 19 0-16,12 30 2 16,6 43 0-16,-1 53-4 15,1 78 0-15,11 62 4 16,0 68 0-16,-5 78-1 16,5 29 0-16,6 63-1 15,0-30 0-15,6-4-3 16,11-58 0-16,-22-54-3 0,5-57 0 15,-6-83-9-15,0-39 1 16,-23-86-11-16,0-83 1 16</inkml:trace>
  <inkml:trace contextRef="#ctx1" brushRef="#br0" timeOffset="498.942">6640 6500 58 0,'40'-140'29'0,"30"14"-27"0,-52 78 44 0,5-5-43 16,6-5 1-16,11-15 0 16,24 5 1-16,18-4-6 15,28-6 1 1,6 25 4-16,0 24 0 16,-11 19-1-16,-6 20 0 15,-12 19 0-15,6 44 1 16,-12 67-1-16,-11 29 1 15,-12 44-2-15,-12 58 0 16,-5 20 0-16,0 23 0 0,11 20-1 16,-5 15 0-16,-1 9-2 15,-11-29 0-15,-6-19 0 16,-6-30 1-16,-11-18-2 16,-12-49 0-16,-12-29-3 15,-17-34 0-15,-41-29-5 16,-5-44 0-16,-12-28 0 15,-12-20 0-15,-35-29 3 16,-40-20 0-16,11-4 5 0,18 0 0 16,12-5 7-16,5 14 1 15,23 10 1-15,6-4 0 16,30-1-1-16,16 0 1 16,24 1-2-16,41-11 1 15,17-4-3-15,23-5 1 16,41-5-4-16,29 10 0 15,24 5-12-15,-1 14 1 16,-17 10-11-16,40-5 1 16</inkml:trace>
  <inkml:trace contextRef="#ctx1" brushRef="#br0" timeOffset="10122.002">4206 1356 18 0,'6'0'9'0,"11"-34"-6"0,-11 19 9 15,0 6-7-15,5-6 0 16,-5 5 5-16,6 1 1 15,5-6-11-15,-11 5 0 16,5-4 10-16,1 4 0 16,-12-9-2-16,0 0 1 15,0-1-2-15,-6-9 0 0,0-5-2 16,-11 10 0-16,0-10-2 16,-18 20 0-16,-6-1-1 15,-5 30 1-15,-12 9-2 16,-18 0 1-16,1 24-2 15,11 6 1-15,6 23-1 16,17 5 1-16,12 25-1 16,17-1 1-16,12-9-1 15,12-15 0-15,5 6 0 16,30-21 1-16,-7-13 0 16,7-1 1-16,5-19 0 15,6-25 0-15,-5-9 0 16,-1-9 0-16,6-11 0 15,-6-4 1-15,12-24-2 16,-23 24 1-16,-1-1-1 0,-11 1 0 16,0 10-1-16,-5 9 0 15,-7 10 0-15,-11 9 0 16,6 20 0-16,-12 5 1 16,0 9-1-16,0-4 1 15,0 4 0-15,0 1 0 16,0-11-1-16,0-4 0 15,5 0-10-15,-5-10 0 16,0 10-12-16,12-29 0 16</inkml:trace>
  <inkml:trace contextRef="#ctx1" brushRef="#br0" timeOffset="11230.512">4909 2004 54 0,'0'-29'27'0,"-18"49"-17"15,18-35 28-15,0 15-36 16,0 5 0-16,0 5 1 16,0-6 1-16,0 16-5 15,0-11 0-15,0 11 3 16,0-1 0-16,0-9-3 0,0 4 1 16,0 1-2-16,-6-1 0 15,12-4 0-15,-6 0 0 16,0-10 0-16,0 5 1 15,0-5 0-15,0 0 1 16,-6 0-1-16,6 0 0 16,0 0-1-16,0 0 1 15,6 0-1-15,-6 0 1 16,-6 0 0-16,6 0 0 16,0 0 1-16,0 0 1 15,0 0 0-15,0 0 1 0,0 0-1 16,0 0 1-16,0 0 0 15,6 0 1-15,0 0-1 16,6 4 0 0,-7 1 0-1,7 5 1-15,5-10-1 16,1 0 1-16,-1-10-2 16,1 1 1-16,-1-6-1 15,1-9 0-15,-1 9 0 16,0-9 0-16,7-15 0 15,-18 6 0-15,5 13-1 16,-11-23 1-16,0 18-1 16,-11-4 1-16,5 5-1 15,-23 0 1-15,5 24-1 16,-5 10 0-16,-17 4 0 16,-6 20 0-16,-1 5 0 0,7 4 1 15,-1-4-2-15,18 9 1 16,12-4-7-16,11-5 1 15,12-10-14-15,6-20 1 16</inkml:trace>
  <inkml:trace contextRef="#ctx1" brushRef="#br0" timeOffset="12262.068">7540 1307 60 0,'-35'-24'30'0,"47"-15"-23"0,-12 34 30 16,-6-9-35-16,0 4 1 15,-5-14 0-15,-7 0 0 16,-11 5-4-16,0-6 1 16,-17 1 2-16,-7 10 0 15,-16 14-2-15,11 9 1 16,5 25-1-16,1 29 0 16,6 34-1-16,5 24 1 15,6 14 0-15,12-23 0 16,11-11 0-16,12-18 0 0,12-11 0 15,5-9 0-15,30-29 0 16,11-15 1-16,17-19-1 16,-5-9 0-16,23-30 1 15,-18-9 0-15,-11 19 0 16,-17-10 0-16,-6 15 0 16,-12 14 1-16,-6 15-1 15,-6 14 1-15,1 20-1 16,-7 0 0-16,1 14-1 15,-1-10 1-15,1 1-2 16,0 0 1-16,-1 4-9 16,1-14 1-16,0 5-12 15,-1-20 0-15</inkml:trace>
  <inkml:trace contextRef="#ctx1" brushRef="#br0" timeOffset="12433.902">8168 2082 72 0,'17'-5'36'0,"12"0"-43"0,-17 10 59 15,-12 9-51-15,-6 1 0 16,-12 28-4-16,1 6 1 16,-6 9-17-16,5 0 1 15</inkml:trace>
  <inkml:trace contextRef="#ctx1" brushRef="#br0" timeOffset="13668.21">10875 1317 36 0,'11'-10'18'0,"7"-28"-9"15,-13 28 18-15,7-5-22 16,-12 6 0-16,6-11 4 16,-6-14 1-16,-6-4-12 15,-11-11 1-15,-7-9 8 16,-22 0 1-16,5 10-3 16,1 9 1-16,-7 15-2 15,1 29 0-15,-1 29-2 16,-11 14 1-16,12 25-2 0,-18 33 1 15,6 10-2-15,17 25 0 16,12-1 0-16,29-29 0 16,11-9-1-16,13-15 1 15,5-24-1-15,11-5 1 16,7-24-1-16,23-20 1 16,5-14 0-16,1-4 0 15,-7-11 0-15,-11 5 1 16,1-19 0-16,-13 15 0 15,-11 14 0-15,-6 5 0 16,-12 19 0-16,-5 15 0 16,-6 9-1-16,5 10 0 0,1 10-2 15,-6 0 1-15,5-10-8 16,1 5 1-16,0-20-12 16,-1-9 0-16</inkml:trace>
  <inkml:trace contextRef="#ctx1" brushRef="#br0" timeOffset="14011.946">11392 2057 66 0,'17'10'33'0,"29"-5"-40"16,-34-5 53-16,5 0-47 15,1 5 1-15,-6 0-1 16,-1 4 1-16,-11 16-1 15,0 4 1-15,-11 14-1 0,-1 6 0 16,-6-6 0-16,1 5 1 16,5-14 1-16,1-9 0 15,5-1 2-15,0 10 0 16,6-30 0-16,6 16 0 16,6-15-1-16,5 4 1 15,0 1-2-15,1 14 0 16,-6-9-1-16,-1-6 0 15,-11 6-1-15,-6 19 1 16,-11 0-9-16,-6 9 1 16,-6-4-11-16,5-24 0 0</inkml:trace>
  <inkml:trace contextRef="#ctx1" brushRef="#br0" timeOffset="14840.014">11299 2106 42 0,'-29'-15'21'0,"11"-9"-17"15,6 14 22-15,-11 6-23 16,0-1 1-16,6 0 1 0,-1-5 1 16,18 10-8-16,18 0 1 15,5 10 5-15,6 0 1 16,12 4-2-16,11 1 1 16,-6 4-1-16,24 10 0 15,-6 5 0-15,-18 9 1 16,-11-9-1-16,-23 15 0 15,-18-1 0-15,-11 15 0 16,-7-5 0-16,-5 10 1 16,-6-5-2-16,1-5 1 15,-1 0-1-15,0-19 0 0,17-5-1 16,7-5 0-16,17-5-1 16,17-14 1-16,47-20-1 15,28-14 0-15,42-5-6 16,5-5 1-16,29-15-16 15,18-9 0-15</inkml:trace>
  <inkml:trace contextRef="#ctx1" brushRef="#br0" timeOffset="15293.137">14528 1094 67 0,'-11'-43'33'0,"-18"-20"-32"0,11 39 47 16,-5-10-47-16,-12-5 1 16,-5 5 0-16,5 10 1 15,-6 9-4-15,-5 20 0 0,-7 19 2 16,-5 35 1-16,-17 18-2 16,-1 34 0-16,6 15 0 15,12 14 0-15,24 1-1 16,16-20 1-16,18-5 0 15,35-34 0-15,11 1 0 16,7-30 0-16,11-10-1 16,23-18 1-16,11-6-4 15,13-14 0-15,11-20-9 16,-6-14 0-16,-11-19-7 16,-7-20 1-16</inkml:trace>
  <inkml:trace contextRef="#ctx1" brushRef="#br0" timeOffset="15741.634">15086 1544 63 0,'-23'25'31'0,"23"-11"-38"0,0-4 56 16,0-5-49-16,0 4 1 16,0 6-1-16,11 4 1 15,-5 5-2-15,12-9 1 16,-7 4 0-16,18 1 0 15,12 4 0-15,0-5 0 16,-1 1 0-16,-11 9 0 16,-5-10 1-16,-7 5 0 15,-5-9 0-15,-12 19 1 16,-24-10-1-16,-5 5 1 0,0 0 0 16,0-10 0-16,6 1-1 15,6-1 1-15,-1-5-2 16,12-4 1-16,1 0-1 15,5 4 1-15,5-9-1 16,30 5 1-16,6 4-1 16,0-4 0-16,-7 14 1 15,1 0 0-15,-6 5 0 16,-11-14 1-16,-7 9 0 16,-11 10 0-16,-5-10-1 15,-36 0 1-15,-11 15-1 16,5-5 0-16,-5 10-5 15,0-20 1-15,5 0-11 0,6-9 0 0,18-30-7 16,6-9 0-16</inkml:trace>
  <inkml:trace contextRef="#ctx1" brushRef="#br0" timeOffset="16136.316">14807 1854 67 0,'12'5'33'0,"17"14"-36"15,-23-4 58-15,0-1-53 16,-6 6 0-16,0-15 2 16,0 14 1-16,0 5-6 15,-6-4 0-15,0 4 4 16,-12 24 0-16,-5 15-2 15,6 14 1-15,5 1-1 16,6-1 0-16,-5 6-3 16,5-20 0-16,6-25-20 15,0-14 1-15</inkml:trace>
  <inkml:trace contextRef="#ctx0" brushRef="#br0" timeOffset="99696.866">24874 18015 0,'0'0'0,"35"14"32,-35-14-17,0 0-15,-11 5 16,-19 10 0,25-6-1</inkml:trace>
  <inkml:trace contextRef="#ctx1" brushRef="#br0" timeOffset="20779.518">14290 14298 76 0,'-29'-15'38'0,"23"-24"-33"15,6 25 39-15,6-10-44 16,0-1 1-16,0 11-1 16,23-1 1-16,0 15-1 15,0 15 0-15,6 24 0 16,-6 4 0-16,-6 10 0 15,-11 10 0-15,-7-14 1 16,-10-1 0-16,-19-4 1 16,-5-20 1-16,-5-14 1 15,5-10 0-15,-1-20 0 16,7-14 0-16,0-9 0 16,6-10 0-16,11-15-3 0,12 5 1 15,17 10-2-15,23 4 1 16,12 20-1-16,0 5 0 15,-5 19 0-15,-1 10 0 16,-11 29 0-16,-18 5 1 16,-11 14 0-16,-24 5 1 15,-17 0 1-15,-23-10 0 16,-1-9 0-16,1-5 1 16,6-19 0-16,5-15 0 15,6-15-1-15,6-29 0 16,12-9-2-16,11-10 1 0,6 10-2 15,11 5 0-15,13 9-1 16,10 15 0-16,1 14 0 16,-6 15 0-16,0 5 0 15,-5 9 1 1,-24 15 0 0,0-10 1-16,-18-5 1 15,-5-9 0-15,0 5-1 16,0-15 1-16,5 0-1 15,1-15 1-15,5 10-2 16,6-9 1-16,6-6-2 16,12-4 1-16,23 10-1 15,5-1 0-15,7 15-1 16,-7 5 1-16,-10 0 0 16,-7 14 1-16,-12 10 0 15,-22 10 0-15,-7 9 0 0,-22 1 1 16,-1-20 1-16,6 0 0 15,6-10-1-15,6-14 0 16,0-5-1-16,5-15 1 16,12-18-1-16,6-11 1 15,24-4-1-15,11-1 0 16,5 1-1-16,1 9 1 16,-1 15-1-16,1 9 1 15,-12 25-1-15,-11 9 1 16,-13 20 0-16,-16 10 1 0,-12 4-1 15,-18 0 0-15,0-9 0 16,6-6 1-16,1-18 0 16,10-6 0-16,1-4-1 15,6-15 1-15,5-19-1 16,6-10 1-16,6 0-1 16,6-9 0-16,6 13 0 15,17-3 0-15,-6 4-1 16,0 9 1-16,0 25-1 15,-5 0 1-15,-7 14 0 16,-11 15 0-16,0-10 0 16,0 5 0-16,-17 0 0 15,-6-14 1-15,0-5-1 16,-1-6 1-16,1-8-1 16,0-11 1-16,5-9-1 15,7-15 0-15,11-4 0 0,17-6 0 16,12 6-1-16,6 18 1 15,0 11-1-15,0 28 1 16,-6 25-1-16,-12 10 0 16,-5 9-4-16,0 0 1 15,-12-10-15-15,5-9 1 16</inkml:trace>
  <inkml:trace contextRef="#ctx0" brushRef="#br0" timeOffset="103069.826">24758 14980 0,'0'0'16,"0"0"0,0 0-1,0 0 1,0 0-1,0 0 1,-186 305 0,-5-111-1,-152 33 1,174-135 0,1-5-1,11-19 1</inkml:trace>
  <inkml:trace contextRef="#ctx1" brushRef="#br0" timeOffset="23449.411">11136 10769 66 0,'-99'-19'33'0,"-34"-112"-19"16,109 88 34-16,-5-6-48 15,6 15 1-15,17-14 0 16,12-5 0-16,23 4-1 16,18 6 0-16,16 4 0 15,-4 25 1-15,-1 18-1 16,-12 11 1-16,-5 14 0 15,-12 15 1-15,-12 9 1 16,-5 10 1-16,-18 0 0 16,-23-5 1-16,-23 5 0 15,-18-15 0-15,-5-9-1 16,16-15 1-16,-10-14-6 16,11-6 1-16,5-13-10 0,18-11 1 15,12 6-17-15,41-20 1 16</inkml:trace>
  <inkml:trace contextRef="#ctx1" brushRef="#br0" timeOffset="23902.482">11072 12323 73 0,'-58'14'36'0,"6"-76"-37"15,34 42 52-15,7-14-51 16,-1 10 1-16,18-19 0 16,5-1 0-16,13-4-1 15,11-1 0-15,17 10 1 16,-6 1 1-16,1 18-1 16,-7 25 0-16,-5 10 2 15,-12 14 1-15,-5 0-1 0,-18 10 1 16,-12-1 1-16,-23 6 0 15,-23-5-1-15,-6-10 1 16,1-10-4-16,-13-5 1 16,6-4-8-16,12 0 0 15,12 14-20-15,11-5 0 16</inkml:trace>
  <inkml:trace contextRef="#ctx1" brushRef="#br0" timeOffset="24246.173">11107 14433 75 0,'-93'-5'37'0,"-46"-91"-38"15,92 71 50-15,6-13-48 16,12-11 1-16,12-9-1 15,29 0 1-15,28 10-3 16,12-1 1-16,18 20 1 16,0 15 0-16,0 14 0 15,-12 9 0-15,-12 11 0 16,-5 14 1-16,-18 9 2 16,-11 6 0-16,-18-6 1 15,-29 10 0-15,-29-19-1 16,-40 0 0-16,5-10-7 0,6-29 1 15,6-24-17-15,17-43 1 16,18-44-8-16,17-49 1 16</inkml:trace>
  <inkml:trace contextRef="#ctx1" brushRef="#br0" timeOffset="25496.116">11421 10348 44 0,'-6'5'22'0,"6"-15"-22"15,6 10 28-15,5 5-26 16,7 10 0-16,5 23 3 16,23 16 0-16,12 23-5 15,6 30 1-15,18 9 3 16,16 10 0-16,-5 14-1 15,0 15 0-15,0 14-2 0,18 1 1 16,22-6-2-16,7 35 1 16,5-1-2-16,-12 20 1 15,-11-15 0-15,-11-4 0 16,28 4 0-16,-11-5 1 16,0 1-1-16,-6-35 0 15,-6-4 0-15,-17-5 0 16,-12-15 0-16,-6-4 0 15,-17-25-2-15,-12-4 0 16,-11-40-6-16,-18-13 0 16,-5-30-8-16,-18-15 0 15</inkml:trace>
  <inkml:trace contextRef="#ctx1" brushRef="#br0" timeOffset="25855.433">11392 12221 63 0,'-12'-5'31'0,"35"-9"-43"15,-11 9 58-15,5 5-44 16,12 5 0-16,41 5 2 0,34 33 1 16,24 10-6-16,12 30 1 15,46 23 3-15,40 1 0 16,-17-1-1-16,-11 25 0 16,17-5-2-16,-6-15 1 15,-17 5-2-15,-47-5 1 16,-29-14-8-16,-35 0 1 15,-46-34-12-15,-41-10 1 16</inkml:trace>
  <inkml:trace contextRef="#ctx1" brushRef="#br0" timeOffset="26074.226">11275 14259 75 0,'12'19'37'0,"104"-24"-47"16,-46-9 63-16,52 9-53 15,29 5 0-15,23-5 0 16,58 0 0-16,24-4 0 16,-18 9 0-16,12 0-4 15,6-10 1-15,-59 0-16 16,-34 1 0-16</inkml:trace>
  <inkml:trace contextRef="#ctx1" brushRef="#br0" timeOffset="27150.653">10857 10484 53 0,'12'-39'26'0,"-30"-5"-20"16,24 30 27-16,-6 4-31 15,0-4 1-15,-12-10 4 16,-17 9 0-16,-5-14-7 15,-1-10 0-15,0-14 6 16,-6-10 0-16,-5-19-1 16,-1-5 1-16,-22-15-2 15,-13-9 1-15,-17-5-2 16,-17-10 1-16,6 5-1 0,11-15 1 16,6 15-2-16,6 10 1 15,0 4-1-15,-12 16 0 16,-5 3-2-16,-7 11 1 15,-5-15-1-15,12-5 1 16,11-9-1-16,17-1 1 16,12 6-1-16,0-1 0 15,12 20 0-15,11 9 0 16,1 5 0-16,5 15 1 16,0 5-1-16,6 4 1 0,0 5-1 0,6 6 0 15,-6-6 0-15,-6 5 0 16,0 0-1-16,6 10 1 15,6 0-3-15,-1-1 0 16,-5 6-4-16,0-5 1 16,0-5-9-1,-6 5 0-15,0-25-9 16,1 6 0-16</inkml:trace>
  <inkml:trace contextRef="#ctx1" brushRef="#br0" timeOffset="28322.447">7029 6825 64 0,'-41'-15'32'0,"35"-23"-37"0,6 28 52 16,0-10-47-16,0 6 1 15,0-1-1-15,0-4 0 16,6-15-1-16,12 0 1 16,22-9 0-16,24 4 0 15,12 5-1-15,23 20 0 16,-12 14 0-16,-12 14 1 15,-11 20 0-15,-6 0 1 16,-23 19 0-16,-12 5 1 0,-11 0 0 16,-18 5 0-16,-29 0 1 15,-5-14 0-15,-13-20-1 16,1-15 0-16,-6-14-3 16,6-5 0-16,-1-4-16 15,24-16 0-15,18 6-3 16,5 19 1-16</inkml:trace>
  <inkml:trace contextRef="#ctx1" brushRef="#br0" timeOffset="28619.3">7337 8011 74 0,'-93'24'37'0,"29"-39"-52"16,47 6 73-16,-1-16-59 0,24-9 0 15,11-9-2-15,18-10 1 16,12-1 2-16,34 11 1 16,-11 14-3-16,-6 14 0 15,-6 30 1-15,-12 24 0 16,-11 9 0-16,-12 29 1 16,-11 11 0-16,-12-1 1 15,-35-10 0-15,-17-9 0 16,-18-10 0-16,-23-5 0 15,12-24-1-15,-1-9 1 16,19-20-8-16,10-15 0 0,18-19-12 16,12-14 1-16</inkml:trace>
  <inkml:trace contextRef="#ctx1" brushRef="#br0" timeOffset="29009.899">7319 8988 75 0,'-145'39'37'0,"0"-44"-49"15,128-5 65-15,-1-14-55 16,1 5 1-16,5-10-4 16,12-10 1-16,12 5 4 15,40-9 1-15,18 14-4 16,17 19 1-16,17 15 0 15,-17 29 1-15,-11 19 1 0,-18 10 0 16,-17 5 2-16,-24-5 0 16,-34 4 0-16,-18-4 0 15,-17-10 0-15,-24-14 1 16,-5-5-2-16,-1-19 1 16,24-11-2-16,12-8 0 15,11-21-2-15,18-18 0 16,34-1-1-16,35-4 1 15,12-1-1-15,29 16 0 16,-12 18 1-16,-11 15 1 16,-18 0 0-16,-11 24 0 0,-12 5-16 15,0 15 1-15</inkml:trace>
  <inkml:trace contextRef="#ctx1" brushRef="#br0" timeOffset="29728.576">10834 11970 68 0,'-6'0'34'0,"-11"-10"-38"16,-12 20 54-16,-6 9-50 15,-6 5 1-15,-11 5 1 16,-12 0 1-16,-52 10-3 15,-47 5 1-15,0 9 2 16,-5 15 0-16,-47-1 0 0,-29 6 1 16,17 4-1-16,-40 20 0 15,-6-5 0-15,35-5 1 16,35-19-2-16,5-10 0 16,12-14-2-16,24-11 1 15,28-13-4-15,18-15 0 16,40-20-10-16,30-4 1 15,28-25-12-15,18 6 1 16</inkml:trace>
  <inkml:trace contextRef="#ctx1" brushRef="#br0" timeOffset="30478.518">6942 11490 64 0,'-12'15'32'0,"6"53"-39"16,6-34 49-16,0 33-41 16,-5 35 0-16,-1 24 0 0,-6 48 1 15,-5 49-3-15,-7 19 1 16,1 43 1-16,0-19 0 16,6-4-1-16,-1-15 1 15,1-10 0-15,5-34 0 16,6-24 0-16,6-38 0 15,0-35 0-15,6-19 0 16,12-14 0-16,5-15 0 16,6-5-1-16,11-14 1 15,30 0-1-15,17-15 0 16,35 0 0-16,-11 0 0 0,5-9 0 16,-6-11 1-16,-11-4 0 15,6-4 0-15,-13-6 1 16,-4-9 0-16,-13-10 1 15,-17-15 0-15,-17 0-1 16,-6-38 1-16,-12-10-1 16,-11-29 0-16,-12-19-1 15,-12-30 1-15,-11-23-2 16,-6-15 1-16,0-25-1 16,5-18 1-16,7-15-1 15,5 14 0-15,1-10 0 16,11 6 0-16,-6 33 0 15,0 39 1-15,0 10 1 16,-5 34 0-16,-7 14 1 16,-5 24 0-16,-12 20 0 0,-5 29 0 15,-7 9-1-15,-23 10 1 16,-11 5-2-16,-6 0 1 16,-6 10-2-16,12 4 0 15,5-4-3-15,24-5 0 16,5 9-6-16,18 1 1 15,6 4-17-15,29 0 0 16</inkml:trace>
  <inkml:trace contextRef="#ctx1" brushRef="#br0" timeOffset="30822.301">7424 11887 30 0,'87'-14'15'0,"18"33"-4"16,-88-14 1-16,0 14-8 16,-5 1 0-16,-6 9 3 15,-6 0 0-15,0 10-9 0,-6-6 1 16,-23 11 4-16,-6 0 1 16,0 14-3-16,1 0 0 15,-1-15-13-15,6 6 0 16</inkml:trace>
  <inkml:trace contextRef="#ctx1" brushRef="#br0" timeOffset="31181.594">7041 13475 72 0,'-41'19'36'0,"53"-28"-58"16,-1 4 67-16,24 0-48 15,11-5 0-15,7 10-3 16,5 0 1-16,6 0 6 16,0 10 1-16,-30 0-5 15,7 4 0-15,-23 5 3 16,-13 10 0-16,-10 5 2 15,-13 5 1-15,-23 0 0 16,1 9 0-16,-12 5-1 16,-7-4 1-16,19-15-2 15,5 4 1-15,6-9-3 16,11-4 0-16,30-1-5 0,11-10 1 16,6-4-12-16,24-5 1 15</inkml:trace>
  <inkml:trace contextRef="#ctx1" brushRef="#br0" timeOffset="32507.811">6489 6229 18 0,'-6'20'9'0,"6"-49"10"0,0 19-3 0,0 0-13 15,0 10 1-15,0 0 1 16,-12-14 1-16,6-1-7 16,6 6 0-16,0 9 5 15,0-15 1-15,0 1-1 16,0 4 1-16,0-5 0 15,-5 6 0-15,-1-6-1 16,-6-4 1-16,6-5-1 16,1 0 1-16,-7 9-3 0,0-14 0 0,7 14-1 15,-19-4 0-15,1 0-2 16,0-1 1-16,-6 6 0 16,-12-1 0-16,6-4-1 15,12 4 1-15,-6-9 0 16,6 5 0-1,0-5 0-15,-7-10 1 0,1-10-1 0,0 1 0 16,-5-6 0-16,-1-4 1 16,6-15-1-16,-29 1 1 15,-6-11 0-15,-6-4 0 16,-6 4 1-16,-17-9 0 31,6-14 0-31,18 13 1 16,11 6-1-16,5 29 1 15,13 0-4-15,11 24 0 16,5 0-8-16,7 4 1 0,-1-13-11 16,1 18 1-16</inkml:trace>
  <inkml:trace contextRef="#ctx1" brushRef="#br0" timeOffset="35195.124">3433 3263 52 0,'-35'-10'26'0,"24"-53"-17"15,11 53 26-15,0 1-33 16,0-1 1-16,0 10 0 16,-6 10 1-16,0 23-5 15,6 40 1-15,-6 48 3 16,6 48 1-16,0 78-2 15,-11 39 0-15,11 111 0 16,-6 58 0-16,12 29-1 16,5 24 0-16,36-29-1 15,-7-5 1-15,36-48-1 16,-6-5 1-16,28-4 0 0,-22-50 0 16,-12 6 0-16,-12-24 0 15,-11-20 0-15,-18-10 1 16,0-38 0-16,-11-29 0 15,5-20-1-15,-17-19 0 16,0-15-1-16,0-14 1 16,0-19-2-16,0-30 1 15,0-28-2-15,0-20 0 16,0-15-4-16,0-38 1 16,0-24-16-16,-17-68 1 0,-24-68 0 15,6-58 0-15</inkml:trace>
  <inkml:trace contextRef="#ctx1" brushRef="#br0" timeOffset="35929.448">3416 2493 46 0,'-29'0'23'0,"75"0"-29"15,-23 5 43-15,12 5-35 16,12 4 0-16,17 5 0 0,17-9 1 16,6 29-4-16,0-15 0 15,6 5 2-15,29 15 1 16,12 14-2-16,-12 0 1 15,6 19 1-15,-18 10 0 32,-11 83 1-32,-18-15 0 15,-11-1 0-15,-18 6 0 16,-11 34-1-16,-7 4 1 16,-10-4-2-16,-13 33 0 15,1 6-1-15,-6 9 1 0,-6-5 1 16,0 24 0-16,0 10 0 15,11 10 0-15,-11 19 0 16,6 15 1-16,6 4-1 16,-12 20 0-16,11-5-2 15,1 0 1-15,0-15-1 16,5-24 1-16,1-14-1 16,-1 0 1-16,0 9 0 15,-5-38 0-15,0 19-1 16,-7-19 1-16,1-6-1 15,6-28 1-15,-1-5-1 16,7-5 1-16,-6 0-1 16,5-9 1-16,6-30-1 15,6-24 1-15,-11 10-1 16,5-38 0-16,-6-1 0 16,-5-24 1-16,0-10-1 0,-12-14 1 15,-24-15 0-15,1-10 1 16,6-4-1-16,-18-10 1 15,0 0-1-15,-6-5 1 16,-11 1-1-16,-18-1 0 16,-17 5-1-16,-17-15 1 15,-24 1-1-15,23-10 0 16,6 0-4-16,7-15 1 16,22-5-19-16,0-14 0 15</inkml:trace>
  <inkml:trace contextRef="#ctx1" brushRef="#br0" timeOffset="36398.194">4932 10193 80 0,'-6'-9'40'0,"29"18"-48"0,1 6 60 15,16 14-50-15,18 29 1 16,47 24 1-16,40 25 1 16,0 9-7-16,1 5 1 15,28-15 3-15,6-14 1 16,-6-9-2-16,-34-11 1 0,-18-9-1 15,-24-5 0-15,-28-9-4 16,-12-1 1-16,-6-9-9 16,-23-10 0-16,0-5-12 15,-5 20 0-15</inkml:trace>
  <inkml:trace contextRef="#ctx1" brushRef="#br0" timeOffset="37069.048">5042 15687 64 0,'6'5'32'0,"41"-102"-31"15,-18 58 48-15,23-24-46 16,41-29 1-16,40-9 3 15,-11-16 0-15,18-18-8 0,40-25 0 16,23-4 6-16,-23 4 0 16,-23 34-2-16,-23 15 1 15,-30 28-4-15,-17 11 0 16,-17 23-7-16,-29 11 1 16,-1 13-17-16,-22 6 1 15</inkml:trace>
  <inkml:trace contextRef="#ctx1" brushRef="#br0" timeOffset="37693.716">6849 15793 65 0,'-18'15'32'0,"13"4"-31"0,5-14 44 0,0 9-44 15,0 15 1-15,5 15 0 16,1 24 0-16,6 29-3 15,5 43 1-15,7 15 2 16,-1 19 0-16,0 39-1 16,0 0 0-16,6 10-1 15,6-1 0-15,0-18-4 16,-6-1 1-16,-6-43-8 16,-5-44 1-16,-7-29-10 15,-11-63 1-15</inkml:trace>
  <inkml:trace contextRef="#ctx1" brushRef="#br0" timeOffset="38037.413">6872 15827 61 0,'0'0'30'0,"23"15"-37"0,-11-15 51 16,5 0-43-16,7 0 0 15,28 0 1-15,12 0 0 16,11 4-1-16,7 1 0 16,16 0 2-16,-16 5 0 15,-7 4 0-15,-5 15 0 0,-12 0 0 16,0 10 0-16,-11 0-1 16,-7 14 0-16,-5 15-1 15,-6 24 1-15,-6 9-1 16,1 11 1-16,-7 38-1 15,-11 19 0-15,0 5-2 16,-1-24 1-16,1-4-5 16,0-16 1-16,0-4-7 15,-6-10 1-15,-6-19-11 16,-6-24 0-16</inkml:trace>
  <inkml:trace contextRef="#ctx1" brushRef="#br0" timeOffset="38256.12">6994 18102 60 0,'0'19'30'0,"52"-28"-36"0,-11 13 49 16,11-4-42-16,18-9 0 15,29 9 1-15,-12-10 0 16,-6-9-3-16,1 4 1 15,-13-4-2-15,-11 4 0 16,-11-4-15-16,-24-5 1 16</inkml:trace>
  <inkml:trace contextRef="#ctx1" brushRef="#br0" timeOffset="39834.161">4252 11936 36 0,'0'-44'18'0,"-23"-9"-11"0,23 38 14 16,-6-4-20-16,-5 5 1 0,-7-11 0 16,1-4 1-16,-1 20-4 15,1 9 1-15,-1 4 1 16,7 11 1-16,5 33 1 15,-6 15 0-15,7 39 1 16,5 19 0-16,0 63 0 16,0 0 1-16,5 29 0 15,-5 24 0-15,0 5-2 16,0 10 1-16,0 14-2 16,0 14 1-16,0 6-2 15,0 4 0-15,0 11 0 16,-5-40 0-16,5 5-1 15,0 0 1-15,0-14-1 16,0-29 1-16,0 9-1 16,0-9 0-16,0-1 0 15,5-28 0-15,7-15 0 0,-12-19 0 16,6-10 1-16,0-29 0 16,-1 9 0-16,7-43 1 15,0-9-1-15,-1-15 0 16,7-25-1-16,11 1 1 15,-6-10-1-15,35 10 1 16,6-15-1-16,6-9 1 16,23-1-1-16,5 10 0 15,-5-14 0-15,12-15 1 16,-18-19-1-16,23 5 0 16,12-6 0-16,-5 1 1 15,-7 5-1-15,-11-5 1 0,-18 0-1 16,-17-1 1-16,0 6-1 15,-29-15 1-15,-6-5 0 16,-6 1 0-16,-6-6 0 16,-5-9 1-16,-6-15 0 15,-12-29 0-15,-11-4-1 16,-1-30 1-16,1 0 0 16,-1-19 0-16,1-19-1 15,-6-30 1-15,-1-4 0 16,-22-5 1-16,11-44-1 15,-6-4 1-15,12-6-2 16,18 6 1-16,-7 9-1 16,18 20 0-16,0 4 0 15,0 15 0-15,6-5-1 16,6 0 1-16,-12 15-1 16,-12-11 1-16,6-4 0 0,-5-4 1 15,-1 18-2-15,0 10 1 16,1 25-1-16,5 14 1 15,0 5-1-15,0 9 1 16,-11 10-1-16,17 15 1 16,-17-5-1-16,-7 14 0 15,13 10 0-15,11 15 1 16,-12 14-2-16,-5 10 1 16,-1 4-4-16,1 20 1 15,-1 20-9-15,1 13 0 0,0 30-14 16,-7 34 1-16</inkml:trace>
  <inkml:trace contextRef="#ctx1" brushRef="#br0" timeOffset="40271.602">5716 16689 64 0,'-99'-15'32'0,"47"25"-29"0,40-10 46 16,7 0-46-16,5 0 0 16,0 0 1-16,23 0 1 15,23 0-5-15,12 0 0 16,12 0 5-16,11 0 1 16,36 5-5-16,16-1 0 15,12 1 3-15,-11 0 1 16,-6 5-2-16,-29-5 1 0,-24-1-3 15,-11 6 1-15,-17-5-7 16,-13-5 1-16,-22-29-22 16,-58-34 1-16</inkml:trace>
  <inkml:trace contextRef="#ctx1" brushRef="#br0" timeOffset="45258.334">5141 4811 47 0,'-35'-34'23'0,"35"-4"-17"0,0 38 23 0,6 9-29 16,11 1 0-16,12 9 1 16,24 15 0-16,22 24-1 15,7 15 0-15,16 14 1 16,-11-5 0-16,12 6 0 15,-6-16 0-15,-6-4 0 16,12 5 0-16,0-15-1 16,-6-10 0-16,-12 0-14 15,-17 1 1-15</inkml:trace>
  <inkml:trace contextRef="#ctx1" brushRef="#br0" timeOffset="70485.23">8655 16805 41 0,'-11'-5'20'0,"11"-19"-17"0,6 14 20 0,5-5-22 16,1-9 1-16,5-5 0 16,1-9 1-16,5 8-3 15,0-18 0-15,18 0 3 16,11-10 1-16,12-20-1 15,17-9 0-15,18-10 0 16,0-24 1-16,0 5-2 16,5-24 0-16,30-10-1 15,5 0 1-15,18 14-2 16,-29 20 1-16,-12 5-1 16,-17 19 0-16,-18 14 0 15,-17 6 1-15,-12 18-1 16,-11 21 0-16,-6-11-4 15,-6 20 1-15,0-5-12 16,12-15 0-16</inkml:trace>
  <inkml:trace contextRef="#ctx1" brushRef="#br0" timeOffset="71766.388">14110 14027 55 0,'-17'0'27'0,"11"0"-34"0,6 0 42 16,0 0-36-16,0 0 0 15,12-10-1-15,-1 0 1 16,7 1 1-16,5-1 1 16,0 5-2-16,29 5 0 0,1 10 1 15,5 24 0-15,-12 9-1 16,-11 10 1-16,-12 1 0 16,-11 13 1-16,-24-9 1 15,-23-4 1-15,-11-6 1 16,-1 1 0-16,1-20 2 15,0-10 0-15,-1-29 0 16,6-4 0-16,7-30-2 16,10-24 0-16,13-4-2 15,11 9 0-15,11 0-2 16,7 15 0-16,11 4-1 16,0 15 1-16,23 5-1 15,-5 14 1-15,-1 10 0 16,-11 5 0-16,-6 5 0 15,-29 19 1-15,-17 5 0 16,-7 4 1-16,1 1 0 16,-6 0 1-16,-6-5 0 0,6-15 0 15,0 0-1-15,6-14 1 16,0-19-1-16,5-20 0 16,7-5-2-16,5 0 0 15,12 10 0-15,5 0 0 16,7 10-1-16,5 4 1 15,0 10-1-15,0 10 0 16,6 15 1-16,-5 9 0 16,-7 5 0-16,-11-5 1 15,-6 14 0-15,-6-9 0 0,-6-5 1 16,1-5 0-16,-1-9 0 16,6-5 0-16,1-10-1 15,-1-15 1-15,6-9-1 16,0-15 0-16,6 5-1 15,5-5 1-15,-5 15-2 16,6 5 1-16,5 4-1 16,0 6 1-16,12 14-1 15,-5 4 0-15,-7 1 0 16,-5 4 1-16,-12 6 0 16,-12 4 1-16,-5 0 0 15,-1-9 1-15,-5 4-1 16,0 0 1-16,5-9-1 15,1-10 1-15,5-10-1 16,1-19 0-16,11-9-1 16,6-6 0-16,5 10-1 15,12-4 1-15,24 13-1 0,-6 11 0 16,5 9 0-16,0 5 0 16,-5 19 0-16,-6 6 1 15,-12 4 0-15,-5 4 0 16,-7 11 0-16,-11-10 0 15,0-5 0-15,-6 0 0 16,6-15-4-16,-5-9 1 16,5-5-11-16,11-9 1 15,7-11-11-15,-1 11 1 0</inkml:trace>
  <inkml:trace contextRef="#ctx1" brushRef="#br0" timeOffset="72422.595">14011 14932 48 0,'-5'0'24'0,"5"-5"-21"0,0 5 30 0,0 0-33 16,11-5 0-16,1 0 2 15,5-5 0-15,1 6-2 16,5-6 1-16,6 5 1 15,0-9 0-15,12 4 0 16,11 0 1-16,12 1-1 16,0-1 0-16,0 5-1 15,0-5 1-15,-12-9-1 16,6 14 0-16,-12-5-1 16,-11 10 1-16,0 5-1 15,-6-5 1-15,-6 5 0 16,-5 0 0-16,-1-5-1 15,1 10 1-15,-7-10-1 16,1 0 1-16,-6 0 0 16,0 5 1-1,-18-1-9 1,-11 1 1-16,-12 0-11 0,-12 5 0 16</inkml:trace>
  <inkml:trace contextRef="#ctx1" brushRef="#br0" timeOffset="72703.854">13634 14990 60 0,'11'-5'30'0,"36"5"-34"0,-18-5 46 0,29 0-42 15,6-4 0-15,11-6 0 16,18 5 0-16,24-4 0 15,5 4 0-15,17 0 0 16,-17 1 0-16,-12 4 0 16,-11 5 1-16,-18 0-1 15,-11 5 0-15,-18 0 0 16,-5-5 0-16,-18 4 0 16,-12 1 0-16,-17-5-4 15,-5 5 0-15,-13-5-12 16,-17 0 0-16</inkml:trace>
  <inkml:trace contextRef="#ctx1" brushRef="#br0" timeOffset="72968.901">13965 15019 44 0,'-64'-5'22'0,"-41"-14"-21"16,94 14 28-16,-1-5-27 16,1 0 1-16,11-4 0 0,5 4 0 15,7 1-3-15,23-1 0 16,6 0 3-16,5 0 1 15,6 1-1-15,12 4 1 16,18 0-1 0,16-9 1-16,13 4-2 15,5 0 1-15,-12 1-1 16,-16-1 1-16,-13 5-2 0,1-5 0 16,-24-9 0-16,-6 14 1 15,-11-9-4-15,-12 9 1 16,-5 10-9-16,-18-5 1 0,0-5-9 15,-47-19 0-15</inkml:trace>
  <inkml:trace contextRef="#ctx1" brushRef="#br0" timeOffset="82813.163">4217 3679 38 0,'-11'-53'19'0,"-1"-78"-17"16,12 102 19-16,0-10-20 15,0-4 1-15,0 9 5 16,-6 0 0-16,6 10-7 16,0-1 1-16,0 16 5 15,0 14 1-15,0 14 0 16,0 10 1-16,0 24-3 15,0 10 0-15,0 10-1 16,-17 4 0-16,-1 1-2 16,1 4 1-16,0 10-3 0,5 0 1 15,-5 0-5-15,5-20 1 16,6-4-6-16,-5-19 1 16,5-11-11-16,0-28 1 15</inkml:trace>
  <inkml:trace contextRef="#ctx1" brushRef="#br0" timeOffset="83031.868">3817 3359 60 0,'-24'-58'30'0,"13"68"-33"0,22-10 49 0,-11 5-44 16,18 14 1-16,5 15 1 16,12 19 1-16,5 1-6 15,13 13 0-15,11-4 3 16,0 0 1-16,17-5-2 15,0 0 1-15,6 5-2 16,-11-5 0-16,-18-9-4 16,-17 9 1-16,-18 0-9 15,-12-19 0-15,-28 4-7 16,-47-14 0-16</inkml:trace>
  <inkml:trace contextRef="#ctx1" brushRef="#br0" timeOffset="83230.95">3305 3945 72 0,'-11'0'36'0,"40"-5"-46"0,-12 5 67 15,30-14-55-15,22 4 0 16,42-24 0-16,-12 0 0 16,11-5-3-16,6-9 0 15,0 0 2-15,0 14 0 16,-5 0-6-16,-18 15 0 15,-12 9-16-15,-17 5 1 16</inkml:trace>
  <inkml:trace contextRef="#ctx1" brushRef="#br0" timeOffset="89172.848">11450 10353 34 0,'-6'0'17'0,"6"5"-14"16,0-5 16-16,0 0-20 15,0 0 0-15,0 0-6 16,0 0 0-16,-6 0 2 16,0 5 0-16</inkml:trace>
  <inkml:trace contextRef="#ctx1" brushRef="#br0" timeOffset="89797.035">11606 9913 28 0,'-5'-20'14'0,"-19"-14"-10"16,19 25 22-16,-1 4-21 15,0 0 0-15,6 0 6 0,-6 5 1 16,0 5-13-16,1 19 1 16,-1 10 9-16,0 15 1 15,-6-1-2-15,-5 15 0 16,-6 5-3-16,-1-1 0 15,-5 16-1-15,-5 4 0 16,4 10-2-16,-10 9 0 16,-18 1-1-16,-12-1 0 15,12-9-4-15,0-20 1 16,6-24-6-16,11-9 0 16,18-25-12-16,5-23 0 0</inkml:trace>
  <inkml:trace contextRef="#ctx1" brushRef="#br0" timeOffset="90062.645">11148 9738 72 0,'-70'29'36'0,"87"30"-44"15,1-35 61-15,5 19-51 16,6 15 1-16,6 10 0 15,0 5 0-15,11 14-4 16,1 19 0-16,5 10 2 16,6 1 1-16,6 8-2 15,-6-13 1-15,-12-1-2 16,-28-24 0-16,-7-9-9 0,-28-11 1 16,-12-4-12-16,-6-24 1 15</inkml:trace>
  <inkml:trace contextRef="#ctx1" brushRef="#br0" timeOffset="90250.129">10584 10348 79 0,'-23'-14'39'0,"29"4"-49"0,11 0 68 16,24 6-57-16,17-1 1 15,46-5-1-15,7 0 1 0,17-4-3 16,17-6 1-16,23-4-2 15,18 10 0-15,-29 4-19 16,-18 0 1-16,-28-4-2 16,-24-25 1-16</inkml:trace>
  <inkml:trace contextRef="#ctx1" brushRef="#br0" timeOffset="91453.17">4583 3258 33 0,'-5'5'16'0,"-7"-15"-11"16,12 10 17-16,-12-10-19 16,6 5 0-16,-11-4 2 15,5-1 1-15,1 5-8 16,5 0 1-16,0 0 5 16,0-4 0-16,6 4-1 15,-5 5 0-15,5 5-1 0,0-5 1 16,-12-5 0-16,6 5 1 15,6 0-1-15,-11 5 1 16,-7 14-1-16,1-4 0 16,-7-10-1-16,13 14 0 15,-7 5-1-15,1 0 1 16,0 10-2-16,11 15 1 16,-6 9-1-16,6-5 0 15,0 15 0-15,1-1 0 16,-1-4 0-16,0 5 0 15,6 14 0-15,-12 15 0 0,7-10 0 16,-7-4 1-16,6-6-1 16,-11 0 1-16,5 1-1 15,1-6 1-15,5-9 0 16,-6-14 0-16,6-15-2 16,6 4 1-16,-11-9-6 15,11-19 1-15,-6-10-13 16,6-29 0-16</inkml:trace>
  <inkml:trace contextRef="#ctx1" brushRef="#br0" timeOffset="91812.523">4008 3054 46 0,'-11'-24'23'0,"22"10"-20"0,-11 14 29 15,0 0-32-15,0 0 1 16,0 0 2-16,0 5 1 16,18 4-3-16,-7 25 0 15,7 5 2-15,5 29 1 16,6 24 0-16,0 14 0 15,6 5-2-15,6-4 1 0,17 9-2 16,6-14 1-16,5 23-2 16,1-13 1-16,-6-11-1 15,-6-13 1-15,-6-11 0 16,-11-14 0-16,0-10-2 16,-36-14 0-16,-5-25-17 15,-23 1 1-15</inkml:trace>
  <inkml:trace contextRef="#ctx1" brushRef="#br0" timeOffset="92109.405">3224 3892 59 0,'-12'-15'29'0,"36"20"-30"0,-19-5 39 16,24 0-36-16,1 0 1 16,45-5 2-16,30-4 1 15,28-6-7-15,-11-4 1 16,12-10 3-16,23 0 1 16,-12-15-2-16,6 15 0 15,-17 5-1-15,-24 0 0 16,-29-1-6-16,1 1 0 15,-24 10-14-15,0-15 0 16</inkml:trace>
  <inkml:trace contextRef="#ctx1" brushRef="#br0" timeOffset="92781.209">7633 6220 49 0,'-6'5'24'0,"6"-5"-13"16,0 14 29-16,0-9-38 15,0 0 1-15,0 9 4 16,-6 6 0-16,-5 14-8 16,-1 9 1-16,-17 10 5 15,12 5 0-15,-18 5-1 16,0 24 1-16,0 1-3 15,-5 18 0-15,5 5-2 0,0-9 1 16,6-15-3-16,6-5 0 16,-7-14-8-16,7-15 1 15,6-28-12-15,-12-40 1 16</inkml:trace>
  <inkml:trace contextRef="#ctx1" brushRef="#br0" timeOffset="92984.343">7012 6036 73 0,'11'19'36'0,"76"93"-45"0,-58-69 61 0,12 25-51 16,17 19 0-16,23 15-1 16,-11 4 1-16,0 15-2 15,0 5 1-15,-1 0 0 16,-22-20 1-16,-1-4-6 15,-17-20 1-15,-11-9-15 16,-13-15 0-16</inkml:trace>
  <inkml:trace contextRef="#ctx1" brushRef="#br0" timeOffset="93249.892">6762 6801 77 0,'-18'9'38'0,"36"-33"-42"0,-1 19 61 16,1 0-55-16,16 1 0 16,19-6 1-16,45-5 0 15,30 1-3-15,0-6 0 16,6 1 3-16,-12-5 0 16,5 5-1-16,-5 4 0 15,-5 5-1-15,-19 5 1 16,-22 5-7-16,-6 0 1 15,-24 0-11-15,-17 0 1 16,-11 0-10-16,-18-43 0 16</inkml:trace>
  <inkml:trace contextRef="#ctx1" brushRef="#br0" timeOffset="93874.07">11531 9569 64 0,'0'-5'32'0,"0"-24"-23"16,0 29 32-16,0 5-39 15,0 19 0-15,0 15 1 16,-6 24 1-16,-5 24-5 16,-7 29 1-16,-5-14 3 15,-6 9 0-15,0 15-2 16,-6 5 1-16,6-15-4 15,-6 0 1-15,-11-14-7 16,5-15 0-16,0-20-13 16,6-38 1-16</inkml:trace>
  <inkml:trace contextRef="#ctx1" brushRef="#br0" timeOffset="94092.774">10869 9269 66 0,'0'19'33'0,"64"59"-34"0,-41-49 51 16,23 24-49-16,7 34 1 15,-1 24-1-15,0 15 1 16,6 5-3-16,0-5 1 16,0-10 0-16,12 5 1 0,-6-5-2 15,-6-9 0-15,-11-25-7 16,-18-5 0-16,-29-4-11 15,-24-30 0-15</inkml:trace>
  <inkml:trace contextRef="#ctx1" brushRef="#br0" timeOffset="94311.538">10462 10179 79 0,'23'10'39'0,"111"-25"-49"16,-64-4 70-16,46-6-60 16,6-4 1-16,11-9 0 15,47-11 0-15,30-4-3 16,-25 0 1-16,-22 14-11 0,-18 5 1 16,12 15-10-16,-35 4 0 15</inkml:trace>
  <inkml:trace contextRef="#ctx1" brushRef="#br0" timeOffset="96076.274">12158 10169 43 0,'0'-10'21'0,"0"20"-11"16,0-10 22-16,0 0-29 16,0 5 0-16,0-5 2 15,0 0 0-15,0 0-5 16,12 0 0-16,0-5 5 0,5 5 0 15,0 10-1-15,12-5 0 16,0 0-1-16,6 4 1 16,12-9-1-16,23 5 0 15,5 0-1-15,1 0 0 16,17 0 0-16,-6-1 0 16,-6 1-1-16,0 5 1 15,-5 4-1-15,-1-4 0 16,7 0 0-16,11 4 0 15,5-9-1-15,1 0 1 16,11 0 0-16,-11 0 1 0,-12 0-1 16,-5-1 0-16,-7 6 0 15,-5-5 1-15,-6 0 0 16,6 0 0-16,5-1-1 16,1 1 1-16,5 0-1 15,0 0 1-15,1 0 0 16,-7-5 0-16,-5 5-1 15,-1-1 0-15,-10 1-1 16,-7 0 1-16,0 0 0 16,0 0 0-16,-5 4 0 15,-6-4 0-15,11-5-1 16,6 0 1-16,0 5-1 16,0 0 1-16,6-5-1 15,0 5 1-15,0-5 0 16,6 5 0-16,-1 0-1 15,-17-5 1-15,1 0 0 0,-7 0 0 16,1 0-1-16,-1 4 1 16,-5-4-1-16,0 0 0 15,-1 0 0-15,-5 0 0 16,17 0 0-16,-11 0 1 16,17 0-1-16,-11 0 0 15,5-4 0-15,0 4 0 16,-5-5 0-16,5 5 1 15,-17 0-1-15,-6-5 0 16,-6 0 0-16,0 5 1 0,-11 0-1 16,-6 0 0-16,-1 0 0 15,7 0 0-15,-6 5-1 16,-6-5 0-16,-6-5-4 16,0 0 1-16,-11 5-11 15,-12-5 1-15,-18 5-12 16,-40-19 0-16</inkml:trace>
  <inkml:trace contextRef="#ctx1" brushRef="#br0" timeOffset="96513.732">15516 9976 62 0,'6'-5'31'0,"-18"19"-32"0,18-14 44 16,11 5-40-16,-5 5 0 15,11 14 0-15,18-5 0 16,5 1-4-16,-5 18 0 16,5-4 3-16,1 10 1 0,5-5-1 15,-5 4 0-15,-7 1 0 16,-5 4 1-16,-6 0-1 16,-11-9 1-16,-7 10 0 15,-5 4 0-15,-12 10-1 16,-11 5 1-16,-6 4-2 15,-12 25 0-15,0-10-5 16,-23-5 0-16,6 5-12 16,-1-4 0-16,7-1-6 15,11 0 0-15</inkml:trace>
  <inkml:trace contextRef="#ctx1" brushRef="#br0" timeOffset="98263.591">16788 10532 33 0,'-6'-5'16'0,"0"-4"-9"16,6 9 17-16,0 0-21 15,0-5 1-15,0-5 4 16,0 5 1-16,0 0-10 15,-5 5 1-15,5-9 6 16,-6 14 0-16,6-5-1 16,-6 0 0-16,6 9-2 0,-6-4 0 15,0 10 0-15,1-6 0 16,-1 6 0-16,0 9 0 16,0 0 0-16,0 5 1 15,1 5-1-15,-1 5 0 16,6 4-2-16,-6 11 1 15,6-11-1-15,0 10 1 16,0 6-1-16,0-11 0 16,0 0-1-16,0-4 1 15,6-1 0-15,0-4 0 16,-1 0 0-16,7-10 0 0,0 0 0 16,-1-5 0-16,7-9 0 15,5-6 0-15,0-9 0 16,6 0 0-16,0-4 0 15,0-6 1-15,18-5-1 16,-1-9 0-16,-5-15 0 16,5 6 1-16,1-16-1 15,-6-4 1-15,5-5-1 16,-5-10 0-16,-12-5 0 16,-6-4 1-16,-6-5-1 15,-11 9 1-15,-12 10-1 16,-11 5 1-16,-12 15-1 15,-23-1 1-15,5 10-1 16,-5-5 1-16,5 20-1 16,7 5 0-16,-1 4-1 15,6 5 1-15,6 5-1 0,0 5 1 16,0 5-1-16,6 4 0 16,0 10 0-16,5 10 0 15,1 5-1-15,5-10 1 31,0 19-8-31,7-9 1 16,-1-5-18-16,6 9 0 16,0-18-1-16,0-11 0 15</inkml:trace>
  <inkml:trace contextRef="#ctx1" brushRef="#br0" timeOffset="98810.457">16904 11858 60 0,'-17'10'30'0,"-1"0"-37"0,18-5 57 16,-5 4-47-16,-1 15 1 15,0 5 0-15,0 5 1 16,0 10-7-16,6-5 1 15,6 9 3-15,6 0 0 16,5 1-1-16,1-1 0 16,-1-14 0-16,12-15 1 15,18 10 0-15,-1-19 0 16,1-10 0-16,-1-14 1 16,-5-15-1-16,-1 0 1 0,-11-10-2 15,-5 5 1-15,-7-5-1 16,-11 1 1-16,-12-6-1 15,-11 15 0-15,-24 0 1 16,-11 10 0-16,5 19-1 16,1 9 1-16,-1 15-2 15,1 1 0-15,-1 13-4 16,7-4 1-16,5 19-12 16,6 1 0-16,6 23-9 15,-7-9 1-15</inkml:trace>
  <inkml:trace contextRef="#ctx1" brushRef="#br0" timeOffset="99231.813">16742 14477 73 0,'-29'29'36'0,"17"19"-47"0,12-38 63 16,0 14-51-16,0 0 0 15,6 20 0-15,5 9 1 16,7-5-2-16,-1-4 0 16,12 4 1-16,6-9 0 15,6-10 0-15,23-5 1 16,0-19-1-16,5-14 1 0,-5-11 0 15,0-28 0-15,-17-25 0 16,-13-9 1-16,-10-10-1 16,-13 5 0-16,-17 9 1 15,-23 6 0-15,-11 14-1 16,-24 14 0-16,6 15 0 16,0 5 1-16,-6 14-2 15,6 10 1-15,0 10-3 16,5 9 1-16,-11 5-5 15,18-4 0-15,5-11-20 16,12-9 1-16</inkml:trace>
  <inkml:trace contextRef="#ctx0" brushRef="#br0" timeOffset="182289.315">24810 15963 0,'0'0'16,"0"0"-16,-17 0 0,5 9 16,-17 1-16,0 4 15,0-4-15,6 0 16,-6-1-16,11-4 16</inkml:trace>
  <inkml:trace contextRef="#ctx1" brushRef="#br0" timeOffset="102512.566">12304 9734 27 0,'-24'4'13'0,"7"16"-13"0,17-11 14 16,-6 20-16-16,0 1 1 15,0 3-1-15,1 11 1 16,-1 0 2-16,-6-20 0 15,6 0-2-15,1 0 1 16,-1-5 0-16,0-14 0 16,0 0-6-16,0 5 0 15</inkml:trace>
  <inkml:trace contextRef="#ctx1" brushRef="#br0" timeOffset="103090.68">12123 10155 41 0,'-23'29'20'0,"23"-34"-16"0,0 5 39 0,-11-10-39 16,-1-4 0-16,0 4 3 15,-5 5 1-15,5 10-9 16,1-10 0-16,-1 5 6 16,0 5 1-16,1 0-3 15,11 14 1-15,6-9-2 16,17 4 0-16,6 1-1 16,6-5 1-16,0-1 0 15,11 1 0-15,6 9-1 16,6-4 1-16,24 9 0 15,5-5 0-15,18 15-1 16,5-10 1-16,0 10-2 16,1-14 1-16,-1-1 0 15,29-4 0-15,12-11-1 0,6-4 1 16,-11 5-1-16,-13-10 1 16,-11 1-1-16,12 4 1 15,-12 9-1-15,6 11 0 16,-12-11 0-16,6 6 0 15,-12-1 0-15,-5-4 1 16,-7 0-1-16,-5 4 1 16,6-4 0-16,0 0 1 15,-6-6 0-15,0 1 0 16,5 5 0-16,-5-5 0 16,0 0-1-16,-17-1 1 0,5-4-1 15,-5-9 0-15,-7 4-1 16,19-5 0-16,-7 5 1 15,0-9 0-15,-5 9 0 16,-7 0 0-16,-10-9 0 16,-1 9 1-16,11 0-1 15,-16-5 1-15,-7 5-2 16,-11-4 1-16,0 4-1 16,-12-5 1-16,-6-4-4 15,-5-6 0-15,-18 1-7 16,-17-5 0-16,-18-5-16 15,-11-10 1-15</inkml:trace>
  <inkml:trace contextRef="#ctx1" brushRef="#br0" timeOffset="103387.541">15487 9642 70 0,'-35'-5'35'0,"47"5"-40"0,-12 0 50 16,11 9-45-16,13 1 0 16,16 5 1-16,12 19 0 15,1 4 0-15,-1 15 0 16,0-4 0-16,1 14 1 16,-1-5 0-16,-6 5 1 0,-5-10 0 15,-6 5 1-15,-12 0-2 16,-5 5 1-16,-13 29-1 15,-10 10 1-15,-19 14-3 16,-16 10 0-16,-24 4-8 16,-6-4 0-16,-11 5-14 15,-1 4 0-15</inkml:trace>
  <inkml:trace contextRef="#ctx1" brushRef="#br0" timeOffset="104012.474">14645 14012 49 0,'5'-5'24'0,"24"-33"-15"0,-17 8 26 16,5-3-33-16,18-30 1 16,0-10 2-16,-6-19 1 15,0 0-6-15,0-9 1 0,0 9 4 16,6-5 1-16,0-10 0 15,0-14 0-15,0-9-1 16,11-1 0-16,24-14-1 16,5 19 0-16,1 0-1 15,0 0 0-15,11-9-1 16,-6 14 0-16,-17 5 1 16,-6-1 0-16,0 6-1 15,-6 14 1-15,1 5-1 16,-1 0 1-16,-6 5-2 15,-11 24 1-15,41-29-1 16,-1 10 1-16,1 0-1 16,-12 0 0-16,5 9-1 15,7 10 1-15,-18 5-1 16,-12 10 1-16,-5 9-1 0,-12 10 1 16,0 5-1-16,-6 4 1 15,-5-4-1-15,-1 14 0 16,-5 5-2-16,0 1 0 15,-7-1-5-15,-5 5 1 16,-17 5-11-16,-24 4 0 16,-17 25-9-16,-12 0 0 15</inkml:trace>
  <inkml:trace contextRef="#ctx1" brushRef="#br0" timeOffset="104355.737">15127 11641 69 0,'-6'4'34'0,"12"-33"-41"16,0 24 56-16,5 1-49 16,12-1 1-16,18 0 1 15,11-10 1-15,6 6-3 16,6-6 1-16,23-9 2 15,-11 5 1-15,-6 4 0 16,-12-4 0-16,0-1-1 16,-6 16 0-16,-5 4-1 15,-7 14 0-15,-5 15-1 16,-6 5 0-16,-6 14 0 16,-11 11 1-16,0-11-1 15,-18 29 1 1,-17 6-9-16,-1-16 1 15,13-18-17-15,-1-20 1 16</inkml:trace>
  <inkml:trace contextRef="#ctx1" brushRef="#br0" timeOffset="105745.957">16724 12468 36 0,'0'-14'18'0,"0"-20"-26"0,6 10 19 16,-6-1-12-16,0 1 0 15,0-10 0-15,0 10 0 16,0 0 1-16,0-15 1 15,0 15-1-15,0-10 0 16,6 5 2-16,0 5 0 16,5 9 1-16,7 6 1 0,5 9 1 15,6 9 1-15,0 6-1 16,0-1 1-16,-6 6 0 16,-5-1 1-16,-7 0-1 15,1-4 0-15,-12 4-1 16,-12 15 1-16,-17-19-3 15,-6-6 0-15,1-4-10 16,-30-5 0-16,-12-5-10 16,-11 10 1-16</inkml:trace>
  <inkml:trace contextRef="#ctx1" brushRef="#br0" timeOffset="106402.131">12240 12134 59 0,'-18'-9'29'0,"18"4"-33"16,0 5 49-16,0 0-45 16,18 0 0-16,-1 5 2 15,12 4 1-15,6 1-2 16,46 4 0-16,24 6 2 16,28-6 0-16,7 1 0 15,28-6 0-15,41 11-1 16,12-1 0-16,0-4-1 15,29-1 1-15,11-14-1 16,-28 0 0-16,10 0-1 16,-4 0 1-16,-7 0 0 0,-29 0 0 15,-23 0-1-15,6 10 1 16,-11 0-1-16,-7-6 1 16,-11 21-1-16,-24-11 1 15,-11 5 0-15,-23 11 0 16,-12-1-1-16,-11-10 1 15,-12-5-1-15,-12 1 1 16,-11-1-1-16,-12-4 1 16,-6-5-3-16,-11-5 1 15,-12-5-8-15,-12-5 0 0,-5 10-12 16,-42 0 0-16</inkml:trace>
  <inkml:trace contextRef="#ctx1" brushRef="#br0" timeOffset="106761.456">14569 11829 46 0,'-46'10'23'0,"28"34"-16"16,24-30 26-16,17 5-30 0,6 20 0 15,24-5 2-15,5 0 0 16,11-5-6-16,-5 0 1 16,0 5 4-16,-6-10 1 15,-6-5-2-15,-11 6 1 16,-12-1-1-16,-11 10 0 15,-18 19-3-15,-12 10 1 16,-11 0-8-16,-6 14 1 16,-29-4-13-16,-12 4 1 15</inkml:trace>
  <inkml:trace contextRef="#ctx1" brushRef="#br0" timeOffset="107089.582">15098 14206 63 0,'-24'-10'31'0,"24"-58"-38"15,6 54 49-15,0-10-40 16,11-1 0-16,13-4 4 15,16-19 0-15,24-20-6 16,28-9 0-16,13-25 5 16,5-29 0-16,-6 15-1 15,24-19 0-15,5-1-2 0,-5 20 0 16,-6 10-1-16,-24 23 0 16,-16 20-3-16,-25 15 1 15,-16 9-9-15,-24 15 1 16,-23 24-12-16,-17-15 0 15</inkml:trace>
  <inkml:trace contextRef="#ctx1" brushRef="#br0" timeOffset="107308.323">15812 12904 75 0,'-6'14'37'16,"35"-19"-48"-16,-11 5 62 0,11 0-51 15,12 0 1-15,22-9-1 16,13 4 1-16,-1 5-1 16,-5 0 0-16,-12 19 0 15,-17 5 1-15,-24 20-2 16,-22 14 0-16,-30 29-9 16,-23 25 0-16,-6 9-9 15,0-5 0-15</inkml:trace>
  <inkml:trace contextRef="#ctx1" brushRef="#br0" timeOffset="108308.221">11409 15014 55 0,'-35'0'27'0,"35"0"-28"0,0 0 41 0,6 5-39 15,6 4 0-15,11 21 2 16,-6 8 0-16,6 20-2 15,30 25 1-15,16-1 2 16,24 15 0-16,18 9-1 16,-7-4 1-16,7 19-1 15,-7-20 1-15,41 6-3 16,6 9 1-16,6-19-1 16,-6 0 1-16,-11-15-1 15,17-9 1-15,17-15-1 16,6-10 0-16,-12-14 0 15,-11-10 1-15,12-9-1 16,17-11 1-16,5-8 1 16,-16-21 0-16,-19-8-2 15,25-6 1-15,-7-5 0 16,-17-14 1-16,-1 0-1 16,-22-10 0-16,-12 5-1 0,-12-14 0 15,-11 9 0-15,-12 0 1 16,-5 1-2-16,-1-1 1 15,0-10-1-15,-11 6 0 16,-6-15 0-16,-6 9 0 16,-6 6 0-16,1-1 0 15,-13 10-2-15,1 10 0 16,-12 5-2-16,-12 9 1 16,-5 10-6-16,0 5 1 15,-18 9-16-15,0 10 0 0</inkml:trace>
  <inkml:trace contextRef="#ctx1" brushRef="#br0" timeOffset="108651.973">15063 15929 72 0,'0'19'36'0,"29"-19"-48"16,-12-5 55-16,1 10-41 15,28-5 0-15,6 0 1 16,12 0 0-16,0 5-4 16,12 0 1-16,-1 9 3 0,-11-4 0 15,-12 14-1-15,-11 0 0 16,-6 25 0-16,-18 4 0 15,-5 10-1-15,-29 9 1 16,-7-4-3-16,-10 5 0 16,-13-10-9-16,-5-10 0 15,0-19-11-15,-24-10 1 16</inkml:trace>
  <inkml:trace contextRef="#ctx1" brushRef="#br0" timeOffset="109026.929">15040 14990 46 0,'-24'-10'23'0,"19"-4"-14"16,5 14 29-16,0-10-33 15,0 10 0-15,0 0 4 16,0 0 0-16,11 10-11 16,7-6 1-16,5 1 7 15,17 0 1-15,30 0-3 16,17 0 1-16,30 0-2 16,-13 4 0-16,6 1-1 0,-11 9 0 15,23 10-1-15,0-14 1 16,-6 4-2-16,6-4 1 15,-23 4-2-15,-23-9 0 16,-1-5-4-16,-46-5 0 16,-11-5-10-16,-30-5 1 15,-5 0-8-15,-24-14 0 16</inkml:trace>
  <inkml:trace contextRef="#ctx1" brushRef="#br0" timeOffset="109256.772">15754 14869 69 0,'29'5'34'0,"12"14"-42"15,-24-19 61-15,12 5-53 16,0 4 1-16,0 1-1 16,0 0 1-16,0 4 0 15,-5 15 0-15,-13-4 1 16,-5 23 1-16,-12-4 0 15,-11 18 0-15,-6 11-2 16,-18-5 1-16,-29-15-11 16,-11-9 1-16,-6-35-13 0,5-43 0 0</inkml:trace>
  <inkml:trace contextRef="#ctx1" brushRef="#br0" timeOffset="111775.916">17840 10072 48 0,'11'-9'24'0,"-5"-74"-12"16,0 64 23-16,0-15-32 15,-1-9 0-15,13-15 3 16,17-15 1-16,5 0-7 15,13-9 0-15,11-29 5 16,-18 24 1-16,41-97-2 16,0 14 1-16,0-14-2 15,1-24 1-15,4-14-2 0,13 14 0 16,11 19-1-16,12-10 1 16,-6-4-1-16,-17 14 0 15,-7 15 0-15,-11 29 0 16,-11 24-1-16,-12 10 1 15,-12 28-1-15,-11 1 1 16,-6 19-3-16,-12 19 1 16,-6-4-5-16,-5 19 0 15,-12 0-10-15,0 10 1 16,-12 4-7-16,1 1 0 0</inkml:trace>
  <inkml:trace contextRef="#ctx1" brushRef="#br0" timeOffset="112025.925">19222 6360 65 0,'-29'-24'32'0,"41"-15"-44"15,5 39 58-15,18-9-45 16,0-1 0-16,11 10 1 16,7-10 0-16,5 10-2 15,11 5 0-15,13 19 2 16,5 0 0-16,-17 15 0 15,-18 14 1-15,-17 5-1 16,-30 10 0-16,-34 19-3 16,-17 29 0-16,-18 20-10 15,-23 14 0-15,-23-5-8 16,-1-4 0-16</inkml:trace>
  <inkml:trace contextRef="#ctx1" brushRef="#br0" timeOffset="113572.692">8441 6699 43 0,'-35'-15'21'0,"104"-9"-16"0,-57 19 21 16,5-9-24-16,1-1 1 16,11-4 1-16,12-10 0 15,5-5-4-15,24-5 0 0,23 5 4 16,11-4 1-16,18 4-2 15,-11 0 1-15,-7 10 0 16,-5 4 0-16,17 1-1 16,12-5 1-16,11 9-2 15,7 6 0-15,-13-1 0 16,-5-5 0-16,17-4-1 16,6 5 0-16,12-6-1 15,-6 11 1-15,-18-6 0 16,-5 10 0-16,-1-14 0 15,18-1 1-15,18 11-1 16,-7-11 1-16,-10 6-1 16,-7-5 1-16,12 9-1 15,17-9 1-15,6 4-2 16,-17 5 1-16,-12-9-1 16,17 9 1-16,18 5-1 0,6 1 0 15,-18 4 0-15,-11 4 0 16,11 11 0-16,18-1 0 15,-1 11 0-15,-22-11 0 16,-12 6 0-16,5 9 0 16,30-15 1-16,11 1 0 15,-23-15-1-15,-17 0 1 16,-6 9 0-16,11 1 0 16,1 14 0-16,-1-19 0 15,-17 10-1-15,-6-6 0 16,-17 6 0-16,12-10 1 0,5 4-1 15,18-4 0-15,-18-5 1 16,-6 0 0-16,-11 10 0 16,-18-5 1-16,24 4 0 15,-12 1 0-15,-6 4 0 16,6 6 0-16,0 14-2 16,-23-25 1-16,-6 6-1 15,-6-5 1-15,-6 4 0 16,-5 1 0-16,-1-6 0 15,1-4 0 1,11-5 0 0,-11 0 1-16,-24 5-2 15,-12-15 0-15,-16 10-4 16,-13 0 0-16,-40-19-6 16,-6 14 0-16,-11-19-13 15,-18 0 0-15,-11 9-1 0,-36-4 0 16</inkml:trace>
  <inkml:trace contextRef="#ctx1" brushRef="#br0" timeOffset="113822.675">17659 6046 46 0,'-69'-49'23'0,"-82"-9"-23"0,127 34 42 15,-5-5-40-15,0-5 0 16,6 0 3-16,6 10 0 16,5 5-6-16,12 4 1 15,6 0 4-15,17 15 0 16,24 15 0-16,5 9 0 0,0 5-2 15,12 20 1-15,0 9-1 16,0-5 1-16,11 5-1 16,-11 0 0-16,-11 0 0 15,-30-14 0-15,-23 14 0 16,-18 5 0-16,-16 9-1 16,-13-4 1-16,-28 19-6 15,-30 15 0-15,-17 24-17 16,-6 14 1-16</inkml:trace>
  <inkml:trace contextRef="#ctx1" brushRef="#br0" timeOffset="114400.76">16951 10363 54 0,'6'-34'27'0,"46"-68"-26"0,-23 68 31 0,0-19-32 16,6-10 1-16,5-24 1 16,13-19 1-16,5-6-2 15,17 1 0-15,-5-20 3 16,-6-4 1-16,0-20 0 16,0 10 0-16,0 9-1 15,5 10 1-15,18-4-1 16,1 9 1-16,10-15-3 15,13-14 0-15,-12 10 0 16,-12 4 0-16,-6 15 0 16,-6-5 0-16,-11 10-1 15,-6 10 1-15,-5 4-1 16,-7 15 1-16,1 10-1 16,-1-11 0-16,6 11-1 15,1 9 1-15,-1 0-1 16,0 10 1-16,-5 0-1 0,-1 0 0 15,-5 20 0-15,-6-6 0 16,-12 15-2-16,-6-5 1 16,-11 15-6-16,-6 4 0 15,-17 10-15-15,-12 10 0 16</inkml:trace>
  <inkml:trace contextRef="#ctx1" brushRef="#br0" timeOffset="114838.252">17694 7880 77 0,'6'-5'38'0,"58"15"-48"15,-41-10 60-15,35-10-50 16,24-9 0-16,28-1 1 16,0-9 0-16,1 10-1 15,-7-10 1-15,-5 10 0 16,17-1 1-16,-11 10 0 15,-12 6 0-15,-6 8 0 0,-23 11 1 16,-18 29-1-16,-22 9 0 16,-13 34 0-16,-28 19 0 15,-18 1-2-15,0 4 1 16,0 10-11-16,6 5 1 16,6-24-14-16,46-39 0 15</inkml:trace>
  <inkml:trace contextRef="#ctx1" brushRef="#br0" timeOffset="209001.805">19536 6336 46 0,'0'-15'23'0,"17"11"-17"15,-11-1 24-15,6-19-28 16,5-6 0-16,6 6 2 16,35-24 0-16,18-15-4 15,17-14 0-15,23-1 3 16,0-4 0-16,6-25 0 15,35-14 0-15,17 10 0 16,1-20 0-16,-13 10-1 0,-11 5 0 16,24 10 0-16,16-6 1 15,1-4-1-15,-24 0 0 16,1 14-1-16,11-14 1 16,-6 19-1-16,-5 1 0 15,-30 18 0-15,-29 15 0 16,-17 10-1-16,-23 14 1 15,-18 15-2-15,-11-10 0 16,-6 20-6-16,-18-6 1 0,-17 16-14 16,-40 4 1-16</inkml:trace>
  <inkml:trace contextRef="#ctx1" brushRef="#br0" timeOffset="209298.645">22318 3800 76 0,'-6'-68'38'0,"41"49"-50"16,-17 9 65-16,28-9-53 15,18-6 0-15,17 6 0 16,30 5 1-16,-1 4-2 16,1 0 1-16,5 5 0 15,6 10 1-15,-12 0-2 16,-11 10 1-16,-24 4 0 15,-28 15 0-15,-24-5 0 16,-52 14 1-16,-12-4-1 0,-11 10 1 16,-6 4-2-16,0 19 0 15,0 6-9-15,17 4 1 16,18-4-11-16,23-45 1 16</inkml:trace>
  <inkml:trace contextRef="#ctx1" brushRef="#br0" timeOffset="209564.262">24624 2783 79 0,'-23'-67'39'0,"6"47"-53"16,11 30 70-16,-6 0-56 15,-11 28 0-15,-23-9-1 16,-7 20 1-16,7 19 0 15,-6 9 0-15,-1 20 0 16,-5 33 0-16,0 1-1 16,6 0 1-16,-6-20-2 15,-12 15 0-15,0-20-4 16,7 1 0-16,4-20-9 16,-4-29 1-16,4-34-6 15,1-28 0-15</inkml:trace>
  <inkml:trace contextRef="#ctx1" brushRef="#br0" timeOffset="209782.972">23405 3325 62 0,'0'-188'31'0,"0"91"-30"16,5 78 59-16,13 4-58 0,-7 1 1 31,36 14 0-31,11 0 0 16,23 4-5-16,6 16 1 15,12 18 2-15,-6 11 1 16,29 28-2-16,0 1 1 15,-6 4-1-15,-5 0 0 16,-7-4-3-16,-22-6 1 16,-13-4-4-16,-22-5 0 0,-12-15-11 15,-47 1 0-15,-17-10-4 16,-18-20 1-16</inkml:trace>
  <inkml:trace contextRef="#ctx1" brushRef="#br0" timeOffset="210017.354">23439 3359 76 0,'-52'-34'38'0,"64"15"-57"15,5 14 78-15,12-9-59 16,18 9 1-16,11 0-1 16,29-9 1-16,12 9-1 15,5 0 0-15,18-5 1 16,12-4 0-16,11-6 0 15,-35 1 0-15,12 0-2 16,-11-1 0-16,-12 6-11 0,-18-10 1 16,-17 4-9-16,-24-23 0 15</inkml:trace>
  <inkml:trace contextRef="#ctx1" brushRef="#br0" timeOffset="211017.263">24723 2851 36 0,'-35'15'18'0,"1"-1"-16"0,28-9 19 16,-6 14-21-16,-5 1 0 16,-18-1 1-16,6 10 1 15,-18 15-1-15,-11 14 0 16,6 10 1-16,5 9 0 0,7 10 0 16,5 5 1-16,0 5-2 15,0-5 1-15,6-10-2 16,0 0 1-16,0-4-1 15,6-1 1-15,0 6-1 16,-1-6 0-16,7-9-2 16,0-10 0-16,-1 0-10 15,-23-10 0-15</inkml:trace>
  <inkml:trace contextRef="#ctx1" brushRef="#br0" timeOffset="211345.417">23747 2958 56 0,'0'-29'28'0,"18"29"-36"0,5 0 49 15,6 4-41-15,-6 6 0 16,6 0 0-16,6 14 0 15,12 5 0-15,5 19 0 16,0 11 1-16,35 8 0 16,6 11 0-16,12 14 0 31,23 24 0-31,-24-19 1 16,-17-25-1-16,-17-4 0 0,-18-20-2 15,-11 1 1-15,-12-15-7 16,-12-10 0-16,-11 0-9 15,-23-14 1-15</inkml:trace>
  <inkml:trace contextRef="#ctx1" brushRef="#br0" timeOffset="211720.367">24886 2319 27 0,'-6'-15'13'0,"0"39"-11"0,0-14 9 0,6 10-24 16,-5-1 1-16,-1 5-1 15,-12 0 1-15</inkml:trace>
  <inkml:trace contextRef="#ctx1" brushRef="#br0" timeOffset="-213824.593">14093 14588 56 0,'-35'-10'28'0,"23"1"-21"0,12 4 28 16,0-5-36-16,-6-4 1 15,6-6 0-15,0-14 0 16,6-14 0-16,6-29 0 15,11 4 0-15,12 0 1 0,17 6 0 16,24 13 0-16,11 20 0 16,12 15 0-16,-6 19 0 15,-12 19 0-15,-11 35-1 16,-12 23 1-16,-23 5 1 16,-41 6 0-16,-23 4 1 15,-35-5 0-15,-29-15 2 16,-6-14 0-16,6-14 1 15,6-15 1-15,-12-24-1 16,18-29 0-16,11-20-2 16,24-19 1-16,40-10-3 15,6-18 0-15,12 3-2 16,17 16 1-16,5 14-2 16,1 4 0-16,0 25 0 15,6 20 0-15,5 18 0 16,-17 16 1-16,-23 23-1 15,-12 10 1-15,-17 15 1 16,-12-1 0-16,-5 6 2 0,-13-30 0 16,-5-4 0-16,0-25 0 15,6-9-1-15,17-25 1 16,-6-19-2-16,24-24 1 16,29-14-3-16,17-6 1 15,0 6-1-15,11 9 0 16,7 5-1-16,-1 24 1 15,1 10 0 1,5 4 0-16,6 25 0 0,-6 14 0 16,-23 10 1-16,-17 15 1 15,-18 4-1-15,-5 1 1 16,-13 4 0-16,-5-9 0 16,0-20 1-16,0 0 0 15,0-19-1-15,0-15 0 0,6-14 0 16,5-10 0-16,13-9-1 15,10-11 0-15,13-4-1 16,11-5 1-16,6 20-1 16,23 4 0-16,6 20 0 15,0 14 1-15,-6 24-1 16,-18 30 0-16,-16 28 0 16,-19 25 1-16,-28-6 0 15,6-18 1-15,-24 4 0 16,1-9 1-16,-1-20-1 15,0-9 1-15,6-11-1 16,0-23 0-16,6-20 0 16,6-33 0-16,12-10-1 15,5-20 0-15,12 0-1 0,5 1 1 16,7 19-1-16,5 19 1 16,0 14-1-16,0 20 1 31,1 58-1-31,-7 5 1 15,-17-9 0-15,0-6 0 16,-6 0 0-16,-5-9 1 16,-1-5-1-16,-5-10 1 15,-1-19-1-15,1-19 1 0,5-16 0 16,0-18 0-16,12-5-1 16,6-5 1-16,6-10-2 15,11 5 1-15,6 15 0 16,6 4 0-16,11 15-1 15,1 24 0-15,-6 10 0 16,-7 14 1-16,-16 10 0 16,-12 15 0-16,-6 0 0 15,-24 9 0-15,-10-10 1 16,5 1 0-16,5-25 0 16,1-4 0-16,6-1-1 15,5-28 1-15,0-6-1 16,7-13 0-16,10-11-1 15,7 0 1-15,17 1-1 16,0-1 0-16,0 20 0 16,0 10 1-16,-6 9-1 15,-5 0 1-15,-7 19 0 0,-5 1 0 16,0 14 0-16,-6-5 0 16,-6 0 0-16,-5 5 1 15,5-4-1-15,-6-11 1 16,6 1-1-16,-11-1 1 15,17-19-1-15,0-4 0 16,0-11 0-16,-12-4 0 16,18-5-1-16,0 0 1 15,-6 5-1-15,6 0 1 0,5 9-1 16,1 5 1-16,0 10-1 16,5 15 1-16,1 4-1 15,-1 10 1-15,-5-4 0 16,-7 8 1-16,7-8-1 15,-12 4 0-15,0-5 1 16,0-5 0-16,0-4-1 16,0-6 1-16,0 1-1 15,0-10 1-15,0-14 0 16,-6-6 0-16,0-18-1 16,1 4 0-16,-1-5 0 15,0 10 1-15,0 5-1 16,0-5 0-16,6 9-1 15,-5 6 1-15,5 4-1 16,-6 0 1-16,6 10 0 16,0 0 0-16,0 0-1 15,6 5 1-15,-6-5 0 16,0 5 0-16,0 0 0 0,-6 0 0 16,0 0-1-16,0-5 1 15,-6 0-1-15,1 0 0 16,-12 4-1-16,5-4 0 15,1 0-1-15,5-4 1 16,-5 8-1-16,5 1 1 16,1-5 0-16,-1 0 1 15,0 5 0-15,1-10 1 16,-1 5 0-16,0-5 0 0,1 5 0 16,5-4 1-16,0-6-1 15,0 5 1-15,1 5-1 16,-1 0 1-16,0 5-1 15,6-5 0-15,0 0 0 16,0 0 0-16,0-5 0 16,0 5 0-16,0 0-1 15,-6 0 1-15,6 0 0 16,0 0 1-16,-6 5-1 16,1-15 0-16,5 10 0 15,-6 0 0-15,0-5 0 16,0 1 0-16,0 8-1 15,0-8 1-15,1 8 0 16,-1-4 0-16,0-4-1 16,0 8 1-16,0-8-1 15,1 4 0-15,-1 4-1 16,6-4 0-16,0 0 0 0,0-4 0 16,0 4-1-16,-6 0 1 15,6 0-1-15,0 4 0 16,0 6-1-16,0-10 1 15,6 10-3-15,0 4 1 16,-1-4 0-16,1 5 0 16,-6-11 1-16,6 11 0 15,-6-10 2-15,0 0 0 16,0-1 3-16,0 1 0 0,0 0 2 16,0-5 0-16,-6 5 1 15,0 0 0-15,1-5 0 16,-1 0 0-16,6 0-2 15,-6 0 0-15,6-5-1 16,0 5 0-16,0 5-1 16,0 0 0-16,0-5-4 15,0-5 1-15,0 5-7 16,-6 0 1-16,0 0-12 16,-5-24 1-16</inkml:trace>
  <inkml:trace contextRef="#ctx1" brushRef="#br0" timeOffset="-210058.164">25025 2266 36 0,'-23'-10'18'0,"6"34"-16"15,11-38 19-15,0 14-21 16,0-10 0-16,0 0 1 16,1 10 0-16,-1 10-1 15,0-5 1-15,0 0 0 16,0 9 1-16,1 1 0 15,-7 18 0-15,0 6-1 16,1 5 1-16,-13 14-1 16,-16 14 1-16,-1 6-2 0,0-6 1 15,1 1 0-15,-1-5 0 16,0 9 0-16,-5 10 1 16,5 5-1-16,-5 0 1 15,-6 5-1-15,-1 10 1 16,7-1-1-16,-6-19 1 15,-1 5-2-15,7-5 1 0,-1-4-1 16,7-1 1-16,11 0-1 16,0-24 1-16,5-5-1 15,7-9 1-15,5-15-3 16,1 0 1-16,-7-19-3 16,12 4 0-16,1-14-10 15,5-14 0-15</inkml:trace>
  <inkml:trace contextRef="#ctx1" brushRef="#br0" timeOffset="-209698.815">23829 2851 48 0,'-41'-34'24'0,"41"25"-31"0,0 9 38 16,23-5-32-16,0 19 1 16,7-4-1-16,4 0 1 15,13 4 1-15,5 10 0 16,6 10 0-16,29 10 0 16,12 19 0-16,0 19 1 15,11 15 0-15,-17 14 0 16,0 5-1-16,-17-9 0 15,-7-10 0-15,-5-5 0 16,-11-1-1-16,-7-8 0 16,-11-6 0-16,0-9 1 0,-12-29-1 15,0-5 0-15,-11-10-8 16,-12-19 1-16,-18-10-7 16,-11-44 0-16</inkml:trace>
  <inkml:trace contextRef="#ctx1" brushRef="#br0" timeOffset="-209292.593">23108 3776 28 0,'-11'0'14'0,"17"-44"-13"15,-1 39 15-15,7-19-16 16,5 0 0-16,1-10 0 0,-1 5 1 16,1 0 0-16,-1 5 1 15,1-1 1-15,-7 11 0 16,7 4 0-16,11-9 1 16,23 4 1-16,12 1 1 15,35-10-2-15,5-1 1 16,1-8-1-16,11 13 0 15,17-4-1-15,13-5 1 16,16 5-2-16,-16-10 0 16,-13 10-2-16,-5-10 1 0,-12 10-1 15,0-1 1-15,-11 6-1 16,-12-5 1-16,-23 9-2 16,-7-4 1-16,-22 4-7 15,-12 1 0-15,-17-10-8 16,-6 0 0-16</inkml:trace>
  <inkml:trace contextRef="#ctx1" brushRef="#br0" timeOffset="-208933.213">25060 2125 43 0,'0'-19'21'0,"0"14"-26"0,0 5 32 15,0 5-27-15,-6 14 0 16,-11 10 0-16,-6 29 1 16,-6 20-1-16,-18 19 1 15,-23 24-1-15,-11-10 1 16,0 24 0-16,-24 11 0 15,18 8 0-15,6 6 0 16,5-10-1-16,7-14 1 16,5-20-1-16,6 5 1 15,5-5 0-15,1-5 0 0,0-33-1 16,5 4 1-16,7-24-4 16,11-9 0-16,5-16-9 15,1-18 0-15</inkml:trace>
  <inkml:trace contextRef="#ctx1" brushRef="#br0" timeOffset="-208620.785">23951 2575 47 0,'-24'-24'23'0,"24"19"-31"16,6 15 38-16,6 9-31 16,5 25 1-16,7 19 0 0,10 0 0 15,13 19 0-15,28 20 1 16,24 33-1-16,17-9 0 16,0 9 0-16,-11 6 1 15,-6-35-1-15,-18 15 1 16,-5-9-1-16,-12-1 1 15,-18-29-2-15,-5-4 0 16,-12-11-11-16,-12-18 0 16</inkml:trace>
  <inkml:trace contextRef="#ctx1" brushRef="#br0" timeOffset="-208339.504">23207 3374 55 0,'-6'-44'27'0,"47"64"-36"16,-6-20 46-16,35 0-38 16,40 0 1-16,18-20 0 15,5 6 0-15,53-10 0 16,29-15 0-16,-17 15 0 15,-12-20 0-15,28 10 0 16,-22 0 1-16,-6 5-2 16,-41 5 1-16,-23 0-6 15,-23 0 1-15,-29 9-9 16</inkml:trace>
  <inkml:trace contextRef="#ctx1" brushRef="#br0" timeOffset="-207573.963">25560 2140 37 0,'-35'-49'18'0,"23"25"-16"16,1 14 24-16,-13 20-26 16,-5-10 0-16,-23 24 0 15,-6 10 0-15,0 19 0 16,6 15 0-16,-1 14-1 16,1 15 1-16,0 0 0 15,0 5 0 1,-129 140 0-1,25 5 1-15,5-25 0 16,17 6 0-16,12-11 0 16,-6-8 0-16,24-40 0 15,11-19 1-15,11-29-3 16,18-19 1-16,6-25-11 0,12-19 0 16</inkml:trace>
  <inkml:trace contextRef="#ctx1" brushRef="#br0" timeOffset="-207261.454">23951 2459 44 0,'-6'-5'22'0,"29"73"-28"16,-11-39 34-16,11 24-29 15,6 15 0-15,6 14 0 16,17 25 1-16,29 33 0 16,12 20 0-16,29 4-1 15,-11-13 1-15,-7-11 0 16,-11 10 1-16,-11-10-2 15,-13-9 1-15,-11-15-11 16,-17-9 1-16</inkml:trace>
  <inkml:trace contextRef="#ctx1" brushRef="#br0" timeOffset="-206730.3">23236 3466 34 0,'-29'-39'17'0,"12"0"-15"15,17 35 22-15,-6-6-24 16,6 5 1-16,0 5-1 16,11-5 0-16,7-9 0 15,11-6 1-15,35 1 1 16,29 0 0-16,23 4-1 16,6-4 1-16,6 4 0 15,34 6 0-15,13 4-1 0,5-20 1 16,-12 1-2-16,-17 10 1 15,18-1-1-15,-18 1 1 16,-12 4-2-16,-11-4 0 16,-12 4-11-16,-23 0 1 15</inkml:trace>
  <inkml:trace contextRef="#ctx1" brushRef="#br0" timeOffset="-199775.898">3491 7410 44 0,'-35'0'22'0,"35"-4"-18"16,0 4 22-16,18-5-24 15,-1 5 0-15,6 5 2 16,12-1 0-16,6 6-5 15,17-10 1-15,23 0 3 16,1 0 1-16,5 0-1 16,23 0 0-16,24-10-1 0,11 1 0 15,-6-6 0-15,-17-4 0 16,-17-1-1-16,-12 1 0 16,-12 0 0-16,-28 4 0 15,-7 6-4-15,-11-11 1 0,-6 1-14 16,-12-15 1-16,1-5-2 15,-18-14 1-15</inkml:trace>
  <inkml:trace contextRef="#ctx1" brushRef="#br0" timeOffset="-199057.199">3648 7493 31 0,'-12'9'15'0,"36"-13"-13"16,-13 4 24-16,-5 4-23 16,12-4 0-16,16 0 5 15,19 0 0-15,5-9-9 16,11-6 1-16,13-14 5 16,22 0 1-16,13-5-3 15,5-5 1-15,11 1-2 0,-17 4 0 16,-11 10-2-16,-12-1 1 15,-6-4-1-15,-12 5 1 16,-5 5-1-16,6 0 1 16,-24 4 0-16,0 0 0 15,-17 1-1-15,-6 9 1 16,0 0-4-16,-23 0 1 16,-6 5-13-16,-6-19 1 15,-5 9-2-15,-7-9 1 16</inkml:trace>
  <inkml:trace contextRef="#ctx1" brushRef="#br0" timeOffset="-198354.123">5013 3877 43 0,'-23'-9'21'0,"11"-1"-25"16,12 10 40-16,0 0-37 16,0 10 1-16,0 14 0 15,6 29 1-15,6 24-1 16,-1 35 0-16,-5 9 0 15,6 14 1-15,-1 10-1 16,1 20 1-16,0 24 0 16,-1 0 0-16,-5-10 0 15,6 34 0-15,-12 0 1 16,0 0 0-16,0-5 0 16,0 0 0-16,0-20-1 15,0 1 1-15,-12-24-1 16,6-39 1-16,0-10-1 15,-5-29 0-15,5-19-1 0,0-10 0 16,0-15-9-16,1-33 0 16,-1-25-6-16,6-23 1 15</inkml:trace>
  <inkml:trace contextRef="#ctx1" brushRef="#br0" timeOffset="-197197.953">4467 2740 40 0,'-29'-10'20'0,"-12"10"-23"16,36-9 31-16,-1 4-28 16,6 5 1-16,-12-5-1 15,6 0 1-15,-11 5-2 16,0-10 1-16,-1 10 0 16,-5-5 0-16,0 1 0 15,-24 4 0-15,-5 9 0 16,-24 6 1-16,-11 4 0 15,-12 5 0-15,1-14 1 16,16 5 0-16,1-1 1 0,17-4 0 16,12-5 0-16,5 14 0 15,13-19-1-15,-1 0 0 16,0 0-1-16,12 5 0 16,5 5-1-16,1-1 1 15,5 6-1-15,1 19 0 16,5-1-1-16,0 16 1 15,6 33 0-15,0 20 0 16,6 33-1-16,0 10 1 0,-1 10 0 16,1 24 0-16,0 34 0 15,0-24 0-15,-6 10 0 16,0 9 0-16,0 5 0 16,-6 0 0-16,0-25 0 15,0 21 0-15,6-21 0 16,0-4 1-16,0-10-1 15,0-19 0-15,0-19 0 16,0-10 0-16,0-20 0 16,0-4 0-16,6-1 0 15,-6-18 1-15,0 4-1 16,0-15 1-16,0-14-1 16,0-4 1-16,6-11-1 15,-6-4 1-15,0-5-1 16,6-5 1-16,5 0-1 15,-5 0 0-15,6-10 0 16,11-4 0-16,24-1 0 0,11 15 1 16,17 0-1-16,24-9 0 15,0 4-1-15,5-9 0 16,36-1-14-16,16-14 1 16</inkml:trace>
  <inkml:trace contextRef="#ctx1" brushRef="#br0" timeOffset="-196180.981">5211 4913 38 0,'6'5'19'0,"-1"14"-17"0,19 5 20 16,5 5-21-16,5-9 0 15,7 4 0-15,17 10 1 0,0 0-3 16,18-5 1-16,-1 14 1 16,7-14 1-16,-13 15-2 15,7 14 1-15,-12 0-1 16,17 0 1-16,0 0-1 16,7 0 1-16,-1-9 0 15,6-1 0-15,-6 1 0 16,-6-11 1-16,-17 6 0 15,-6-10 1-15,-6 14-1 16,-17-9 0-16,12-5-1 16,-18 0 1-16,0-10-1 15,0 15 0-15,-6-15-1 16,-5 10 1-16,-1-25-5 16,-5 11 0-16,-7-1-10 15,-5-14 1-15</inkml:trace>
  <inkml:trace contextRef="#ctx1" brushRef="#br0" timeOffset="-195134.679">6721 5586 48 0,'-41'-39'24'0,"41"54"-26"0,0-15 37 0,0 4-36 16,0 6 1-16,-17 0-2 15,34 19 1-15,-17 5 1 16,12 9 1-16,0 30-2 16,-1 24 1-16,7 14 0 15,-1 24 0-15,1 1 0 16,-1 29 1-16,-5 23-1 15,-1 16 0-15,-5 33 0 16,0 10 1-16,0 14-1 16,-1-34 0-16,1 1 0 15,0-25 0-15,0-4 1 16,5-35 0-16,-11-14 1 16,0-14 0-16,0-35 0 15,0-14 0-15,0-14 0 16,6-15 1-16,-6-14-2 15,6-6 1-15,0-9-1 16,0 10 1-16,5-15-1 16,7 1 1-16,-1 8-2 0,12-8 1 15,12 18-1-15,5-19 1 16,7 10-1-16,5 5 1 16,6 0-1-16,17-15 1 15,-6 0-1-15,1 0 1 16,-6 5-1-16,-6-4 0 15,-1 4 0-15,-4-5 1 16,-1-10-1-16,6-4 1 16,-6 0-1-16,-6-10 1 15,-6-5-1-15,-11-5 1 16,-6-9-1-16,0-5 1 16,-5-5-1-16,-7-10 1 15,-5-5-1-15,-7-4 1 16,1 4-1-1,0-4 0-15,-6-20 0 0,-6 0 1 0,6-19 0 16,-6-19 0-16,-11-20-1 16,-18 0 1-16,0-38 0 15,6-1 1-15,0-19-1 16,6 0 0-16,0 15-1 16,0-1 1-16,-1-9-1 15,7 10 1-15,11-10-1 16,-17 14 0-16,11 10 0 15,1-9 0-15,-1-1-1 16,6 20 1-16,0 5 0 16,6 19 0-16,0 9 0 15,0 25 0-15,0 20-1 0,0 13 1 16,0 6 0-16,-5 19 0 16,-1 0-1-16,-6 5 1 15,-5 9-1-15,-7 5 1 16,-5-9 0-16,-23 9 0 15,-12 1 0-15,-23-1 0 16,-17 0 0-16,16 1 0 16,-16-1 1-16,17-5 0 15,11 11 0-15,1-1 0 0,-12 0-1 16,5 5 1-16,7 0 0 16,11 0 0-16,6 0-2 15,5 0 1-15,13 0-1 16,11 0 1-16,5 0-5 15,13 0 0-15,11 5-14 16,0 4 0-16</inkml:trace>
  <inkml:trace contextRef="#ctx1" brushRef="#br0" timeOffset="-171554.069">4241 3306 58 0,'0'-77'29'0,"69"9"-29"0,-11 53 29 16,12 6-29-16,40-15 0 16,24 4 0-16,52 6 0 15,35 4 0-15,5 5 0 16,47 5-1-16,29 10 1 16,0 19 0-16,53 14 0 15,-36 6-1-15,36 9 1 16,11-5 0-16,17 5 0 0,18 5 0 15,-6-10 1-15,35-4-1 16,-12-1 1-16,18 5 0 16,-18-4 0-16,23-10-1 15,-22 4 1-15,34-14-1 16,-41 10 1-16,53-10-1 16,-18-5 0-16,18 15 0 15,-6-15 0-15,11 20 0 16,-17-20 0-16,12 10 0 15,-18-5 1-15,18-15 0 16,-6-9 0-16,6-10 0 16,-29 0 1-16,11 5 0 15,-58-14 1-15,47-10-1 16,-47 14 0-16,12-9-2 16,-12 4 1-16,-6 1 0 15,7-6 1-15,-54 6-1 16,7-1 1-16,0 1 0 15,-41 4 0-15,-46-14 0 0,11 9 0 16,12 6-1-16,-53-1 1 16,-34 0-1-16,-29-4 0 15,-36 9-1-15,-16 5 0 16,-36-15-6-16,-22 1 0 16,-36-1-13-16,-64-19 0 15</inkml:trace>
  <inkml:trace contextRef="#ctx1" brushRef="#br0" timeOffset="-171210.344">16823 3185 67 0,'-12'-43'33'0,"70"81"-42"15,-29-28 51-15,41 29-43 16,29-1 1-16,35 20 0 16,-1 5 0-16,7 15 0 15,11-15 0-15,-6 0-1 16,-23 0 1-16,-18-15 0 15,-22 0 1-15,-42-9 0 16,-51 10 1-16,-59 28 0 0,-46 5 1 16,-82 30-5-16,-11 28 0 15,6 5-15-15,-24 15 1 16</inkml:trace>
  <inkml:trace contextRef="#ctx0" brushRef="#br0" timeOffset="-9731.561">6049 1395 0,'23'51'16,"-23"-36"-16,0-15 0,0 0 0,0 0 0,0 0 0,0 0 0,12 0 0,-12 0 0,0 0 0,0 0 0,0 0 0,0 0 0,0 0 0,0 0 0,0 0 0,0 0 0,11-36 0,6 21 0,35-62 0,-12 16 0,6-10 0,-17-11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13T20:33:48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6291 5073 59 0,'-17'5'29'0,"-36"-15"-26"16,36-5 30-16,-6 15-31 15,23 0-2-15</inkml:trace>
  <inkml:trace contextRef="#ctx0" brushRef="#br0" timeOffset="253.892">5931 4961 76 0,'0'0'38'0,"-29"-67"-40"15,23 42 44-15,6-4-43 16,6-14 1-1,17-6-1-15,-5 1 0 16,16-15 1-16,30 24 0 0,18 15-1 16,5 10 0-16,12 23 0 15,-6 20 1-15,-6 5 0 16,-23 10 0-16,-18-5 1 16,-17 9 1-16,-6 0 1 15,-34 10 0-15,-18 10 0 16,-12-29 1-16,-11 9-2 0,-24-4 1 15,7-10-6-15,16-25 0 16,-5 6-10-16,17-30 1 16,7 11-10-16,5-1 1 15</inkml:trace>
  <inkml:trace contextRef="#ctx0" brushRef="#br0" timeOffset="549.322">6500 5499 61 0,'-17'-5'30'0,"23"-29"-32"0,-12 24 51 0,-6-4-46 16,1-6 1-16,-13 16 1 15,1 4 1-15,0 4-8 16,-18 16 1-16,-5 28 4 15,-1 15 1-15,1 19-2 16,-6 34 0-16,-1 30-1 0,7 4 1 16,11-5-2-16,-6 5 1 15,12 5-5-15,0 0 0 16,6 0-17-16,-6 9 0 16</inkml:trace>
  <inkml:trace contextRef="#ctx0" brushRef="#br0" timeOffset="901.808">4787 8025 76 0,'-70'-53'38'0,"29"-44"-47"0,41 53 57 0,6-4-48 15,12-15 0-15,28-5-1 16,-5-4 1-16,23-6-1 16,-1 11 1-16,13 13-1 15,23 20 1-15,23 20-1 16,6 28 1 0,-18 20 0-16,-17 0 1 15,-18 15 0-15,-11-1 1 16,-23 25 1-16,-18-1 1 15,-40 15 0-15,-24 15 0 16,-34-15 0-16,-18-14 0 16,-6-15-5-16,0-10 0 15,0-28-11-15,-17-40 0 0,0-43-11 16,17-34 1-16</inkml:trace>
  <inkml:trace contextRef="#ctx0" brushRef="#br0" timeOffset="1256.045">6930 5591 59 0,'-29'0'29'0,"-6"-15"-29"16,29 20 45-1,-11 0-42-15,5 9 1 16,7 1 1-16,-1 4 0 16,6 10-7-16,11 15 1 15,18 14 4-15,12 14 1 16,40 30-3-16,36 24 1 16,10 0-1-16,13 4 0 15,-12 20 0-15,34 10 0 0,7-5-1 16,-7-5 0-16,-16-14 0 15,-30-25 0-15,-17-19-4 16,-24-10 0-16,-11-24-14 16,-18-9 1-16,-11-20-4 15,-11-10 1-15</inkml:trace>
  <inkml:trace contextRef="#ctx0" brushRef="#br0" timeOffset="1572.501">8400 7652 75 0,'-76'-33'37'0,"24"-30"-45"15,35 34 75-15,5-5-66 0,0-10 0 16,7-9 0-16,16-15 1 16,12-4-3-16,30-6 0 15,5 10 1-15,12 5 0 16,11 30-1-16,23 13 1 15,18 25 0-15,6 19 0 16,0 15 1 0,-29 14 0-16,-24 10 2 15,-22 5 0-15,-36 0 1 16,-29 4 0-16,-28 1-1 16,-36-10 1-16,1 0-5 15,-12-15 0-15,-1-14-10 0,-22-5 1 16,-6-15-16-16,0-9 1 15</inkml:trace>
  <inkml:trace contextRef="#ctx0" brushRef="#br0" timeOffset="2221.238">5217 8649 68 0,'-30'-9'34'0,"30"23"-33"0,6-9 50 16,6 24-50-16,-12 15 0 16,6 19 0-16,11 4 1 15,18 1-5-15,-6-19 1 0,6 4-9 16,6-19 0-16,5-34-9 15,-11-25 1-15</inkml:trace>
  <inkml:trace contextRef="#ctx0" brushRef="#br0" timeOffset="2785.28">6820 2943 63 0,'11'15'31'0,"30"43"-39"15,-29-53 52-15,5 14-44 0,1 5 0 16,-1 10 0-16,6 5 0 16,-17 4 2-16,0 6 0 0,-6 4 1 15,-6 5 0-15,0 0 1 16,-17 10 0-16,6-10 1 16,-7-5 0-16,7-9-1 31,-1-10 0-31,7-5-2 0,5-5 1 15,12-5-2-15,11-14 0 16,18 0-1-16,29 9 0 16,29-14-3-16,29-14 0 15,0 9-10-15,-6 24 0 16,24 10-9-16,-1 30 1 16</inkml:trace>
  <inkml:trace contextRef="#ctx0" brushRef="#br0" timeOffset="3316.493">9480 8098 64 0,'-46'19'32'0,"11"-29"-32"16,35-4 54-16,0-1-55 16,12-4 1-16,-1 0 0 15,7-1 0-15,5 11 0 16,0 4 0-16,6 10 0 0,0 4 0 15,0 1 0-15,-5 4 0 16,-1 6 0-16,-12 14 1 16,-5 0 0-16,-6 9 0 15,-11 1 0-15,-1 4 0 16,-5 0 0-16,-1-4 0 16,6-10-1-16,7-10 0 15,-1-5 0-15,6-4 0 16,6 0-1-16,5-6 1 15,7-4 0-15,5 5 1 16,0-5 0-16,0 4 0 0,6 6 0 16,1-1 1-16,-13 10 0 15,-11 6 1-15,-12 13-1 16,-6-14 0-16,-11 20-4 16,-6-11 1-16,-6 1-14 15,-5-5 1-15,-30-29-8 16,-12-25 1-16</inkml:trace>
  <inkml:trace contextRef="#ctx0" brushRef="#br0" timeOffset="3660.22">8621 7890 65 0,'-18'58'32'0,"12"82"-31"0,6-96 56 16,0 28-55-16,0 15 1 16,6 34 0-16,0 29 0 15,0 15-5-15,0-1 1 16,-1 16 2-16,7 3 1 15,-6 16-2-15,0-6 1 16,5-13-1-16,1-6 0 16,0 10-1-16,-1-10 1 0,1-19-5 15,-1-5 0-15,1-15-12 16,0-33 1-16,-7-20-5 16,-5-9 0-16</inkml:trace>
  <inkml:trace contextRef="#ctx0" brushRef="#br0" timeOffset="4050.816">8603 11732 67 0,'-17'0'33'0,"-12"-4"-39"16,11-6 63-16,-11-9-54 15,-6-6 0-15,-5-13 1 16,5-6 0-16,0-14-6 0,18 5 1 16,5-5 4-16,24-5 0 15,28-5-2-15,1 0 1 16,11 10-1-16,12 15 0 16,12 9-1-16,22 19 1 15,7 10-1-15,5 20 1 16,-5 9 0-16,-18 5 0 15,-17 0 0-15,-12 10 1 16,-18 9 1-16,-16-4 0 16,-30 9 0-16,-23 5 1 0,-18-9-1 15,-34 4 0-15,0-14-5 16,5 4 0-16,6-19-13 16,7 1 1-16,16-21-12 15,12 1 1-15</inkml:trace>
  <inkml:trace contextRef="#ctx0" brushRef="#br0" timeOffset="4405.563">9254 12216 80 0,'-23'20'40'0,"-24"62"-50"16,35-58 68-16,-5 10-57 0,-6 19 1 16,-6 5 1-16,-12-4 0 15,6 9-3-15,0-10 0 16,18-5 3-16,0 10 0 16,5-14-2-16,6-10 1 15,18-10-1-15,11 5 1 16,18-14-2-16,11-6 0 15,18-4-1-15,-1 0 1 16,1-5-2-16,0-10 1 16,-1 5-3-16,-5 1 1 15,-11 4-7-15,-7-15 1 0,1 1-14 16,-13-16 0-16</inkml:trace>
  <inkml:trace contextRef="#ctx0" brushRef="#br0" timeOffset="4597.129">9550 12420 80 0,'-6'19'40'0,"18"97"-43"0,-12-67 66 16,6 18-61 0,-1 21 1-16,7-1-1 15,0 19 1-15,-1 1-7 16,1-6 0-16,5-14-4 15,-5-4 0-15,0-25-16 16,-1-20 0-16</inkml:trace>
  <inkml:trace contextRef="#ctx0" brushRef="#br0" timeOffset="6143.543">6076 4971 42 0,'-17'-48'21'0,"17"38"-16"15,0 10 22-15,0 0-24 16,0 0 0-16,0-15 1 16,0 15 1-16,0 0-6 15,0 15 0-15,6-15 4 16,5 15 0-1,12-1-1 1,1-4 0-16,-7-1-1 16,12 1 1-16,-6-5-7 15,6 9 1-15,6-4-11 16,-6-5 1-16</inkml:trace>
  <inkml:trace contextRef="#ctx0" brushRef="#br0" timeOffset="8877.696">18705 1782 36 0,'0'9'18'0,"-6"-18"-6"0,6 9 18 16,-6-10-24-16,1 5 1 0,-7-5 3 15,0-9 0-15,-5-15-12 16,5 5 1-16,1-14 8 16,-1-6 0-16,6-4-3 15,6 0 0-15,12 4-2 16,11-9 0-16,6 10-2 15,12 19 0-15,17 9 0 16,6 11 0-16,-6 18-1 16,-6 11 1-16,-11 18 0 15,-18 1 0-15,-17 5 1 16,-12 14 0-16,-17-19 1 16,-12-6 1-16,0 1 0 15,0-10 0-15,-5-9 0 16,-7-15 0-16,12-15-4 15,1-4 0-15,4-10-14 16,7 5 0-16,12-5-7 0,5 5 1 16</inkml:trace>
  <inkml:trace contextRef="#ctx0" brushRef="#br0" timeOffset="9440.161">21296 2067 55 0,'-6'0'27'0,"0"5"-29"15,6-5 44-15,0 0-39 16,0-5 0-16,-6-5 3 0,6 1 1 16,-5-15-8-16,5 9 0 15,5-9 5-15,1 9 0 16,6-14-2-16,11 15 0 16,0-1-2-16,6 15 1 15,0 5-2-15,1 10 0 16,4 9 0-16,-5 5 1 15,-17-5 0-15,-6 0 1 16,-6 10 0-16,-6-10 1 16,-6 1 0-16,-5-1 1 0,0-15-1 15,-7-4 1-15,1-5-2 16,0 0 1 0,0-14-8-16,-1-1 0 0,7-4-15 15,5 9 0-15</inkml:trace>
  <inkml:trace contextRef="#ctx0" brushRef="#br0" timeOffset="10643.084">17433 3843 48 0,'-12'10'24'0,"1"-49"-16"0,5 30 26 15,0-6-32-15,0 1 0 16,0-11 0-16,6-18 1 15,6 4-4-15,23-9 0 16,12 4 2-16,0 5 0 16,-1-4-1-16,-5 28 0 15,6 6 0-15,-6 28 0 16,-6 5 0-16,-6 10 1 16,-6 5 0-16,-5 0 1 0,-12 4 1 15,-6-9 0-15,-5 0 1 16,-7-5 0-16,-11-15-1 15,-17 6 0-15,-7-20-3 16,-5-10 0-16,12-4-9 16,5 4 1-16,12-5-11 15,12-9 0-15</inkml:trace>
  <inkml:trace contextRef="#ctx0" brushRef="#br0" timeOffset="13861.609">22841 6205 51 0,'-17'-9'25'0,"5"-6"-19"0,0-4 36 0,1-10-39 15,-7 0 0-15,7 0 3 16,-1-20 0-16,6 1-8 16,6 4 1-16,12-4 4 15,5-1 0-15,24-13-2 16,11 3 1-16,1 16-3 15,5 4 1-15,-6 20 0 16,0 19 1-16,-11 14-1 16,-6 11 1-16,-6 8 1 15,-12 1 0-15,-5 24 1 16,-12 0 1-16,-12-9 0 16,-11-1 0-16,-6-4 0 15,-29-1 1-15,-6-28-2 16,-12-10 0-16,1-15-5 15,-1-14 0-15,13-34-21 0,10-44 0 16</inkml:trace>
  <inkml:trace contextRef="#ctx0" brushRef="#br0" timeOffset="14809.528">16771 3800 58 0,'-24'-24'29'0,"13"4"-21"0,11 20 30 16,0 0-37-16,0 0 1 15,0 20-1-15,6-6 1 16,-1 20-3-16,7 10 1 16,5 28 0-16,1 6 1 15,-1-1-4-15,7-9 0 0,-1-15-13 16,0-19 1-16,12-24-3 16,17-35 1-16</inkml:trace>
  <inkml:trace contextRef="#ctx0" brushRef="#br0" timeOffset="15220.039">17805 78 52 0,'0'10'26'0,"29"14"-35"16,-18-15 50-16,13 6-40 15,10 4 0-15,7 1 0 16,6 14 0-16,5-1-2 16,-17 1 1-16,-6 5 1 0,-12 5 0 15,-5-6 0-15,-18 11 0 16,-6 9 1-16,-22-5 1 15,-7 0 0-15,6-4 0 16,0-11 0-16,12 6 1 16,0-20-1-16,5 0 0 15,7-4-1-15,11-11 0 16,29-4-1-16,17 5 0 16,24-10-4-16,17 5 1 15,6 4-12-15,6 6 1 0,-6-15-5 16,46 10 0-16</inkml:trace>
  <inkml:trace contextRef="#ctx0" brushRef="#br0" timeOffset="15704.051">22179 1428 60 0,'-23'-34'30'0,"28"44"-41"15,1-24 54-15,6 14-44 16,5 4 1-16,7-4 0 15,5 10 0-15,5-5 0 16,-5 14 0-16,12-14 0 16,-12 14 0-16,-6 6 1 0,-17-6 0 15,-6 10 0-15,-11 5 0 16,-7 14 0-16,-5 10 0 16,0-24-1-16,-1 10 1 15,7-15-1-15,5 5 0 0,7-10 0 16,10 0 0-16,7-9 0 15,5 19 0-15,1-10-1 16,17 0 1-16,11 5 0 16,-5-5 0-16,-6 0 0 15,-18 5 1-15,-17 5 0 16,-17 0 0-16,-6 10-1 16,-7 9 1-16,1 15-3 15,0-5 0-15,0-5-15 16,6 5 1-16</inkml:trace>
  <inkml:trace contextRef="#ctx0" brushRef="#br0" timeOffset="16079.025">24200 3979 66 0,'0'10'33'0,"0"-1"-35"0,0-9 53 16,0 5-49-16,0 10 1 16,-5 4 2-16,-7 15 1 15,0 0-7-15,-5 14 1 16,-6 15 4-16,-1 19 0 0,7 1-1 15,5 4 0-15,7-10-1 16,-1-4 1-16,12-5-2 16,5-1 1-16,7-13-2 15,11 8 1-15,11-3-2 16,24-21 0-16,6 6-3 16,0-35 0-16,-6-9-5 15,5-9 0-15,1-15-14 16,-6-10 0-16</inkml:trace>
  <inkml:trace contextRef="#ctx0" brushRef="#br0" timeOffset="16250.862">24520 4502 84 0,'-47'106'42'0,"13"20"-54"0,28-92 71 16,-17 14-60-16,-1 10 1 15,-5 20-9-15,6-6 0 16,17 6-8-16,18 4 1 16</inkml:trace>
  <inkml:trace contextRef="#ctx0" brushRef="#br0" timeOffset="16797.755">12687 6597 74 0,'12'-14'37'0,"86"-15"-37"0,-45 24 37 16,10-5-37-16,13-14 0 15,46 5 0-15,17-1 1 16,36-14-1-16,-7 10 1 15,24-5 0-15,23-10 0 0,-12 6-1 16,-23 4 1-16,-29 4 0 16,-23-4 0-16,-18 5-4 15,-28 5 1-15,-18 9-6 16,-12 5 0-16,-17 0-12 16,0-4 1-16</inkml:trace>
  <inkml:trace contextRef="#ctx0" brushRef="#br0" timeOffset="17110.232">14952 5673 76 0,'-23'0'38'0,"29"5"-53"0,-6-5 68 15,12 5-54-15,5 4 1 16,6 6-1-16,12 4 1 16,29 10 0-16,17 0 0 15,12 24 0-15,6-19 0 16,-6 15 1-16,-12-11 0 16,-17 11 0-16,-17-6 0 15,-12 6 0-15,-24 4 1 16,-28 0-2-16,-18 10 1 15,-17 5-7-15,-1-15 1 16,-28-14-15-16,17-15 0 0</inkml:trace>
  <inkml:trace contextRef="#ctx0" brushRef="#br0" timeOffset="17875.804">16707 3156 56 0,'-12'-29'28'0,"12"19"-18"15,0 10 28-15,0 10-37 0,0 0 0 16,6-1 2-16,0 25 1 16,0 15-3-16,-1-1 0 15,1 15 3-15,0 39 0 16,6-25-1-16,-1 5 1 16,1-4-2-16,5 4 1 15,1 5-2-15,-1 15 1 16,1-10-1-16,-1 0 0 15,0-10-4-15,1 0 1 16,-1-28-10-16,-5 8 0 16,0-13-9-16,28-49 1 0</inkml:trace>
  <inkml:trace contextRef="#ctx0" brushRef="#br0" timeOffset="18407.017">20204 6960 80 0,'-35'10'40'0,"64"48"-39"16,-35-39 40-16,6 30-41 15,12 14 0-15,-1 9-3 16,-5 6 0-16,0-15-1 16,-6 4 0-16,-12 6-8 15,-5-10 0-15,0-5-8 16,-7-34 1-16</inkml:trace>
  <inkml:trace contextRef="#ctx0" brushRef="#br0" timeOffset="18625.695">19611 6747 76 0,'-29'29'38'0,"-6"68"-50"0,30-73 72 16,-7 20-59-16,0 14 1 16,1 15-1-16,5 9 0 15,6 0-2-15,6 0 0 16,11 10 0-16,12 0 0 15,6 5-7-15,41 0 0 16,5-34-13-16,29-10 1 16</inkml:trace>
  <inkml:trace contextRef="#ctx0" brushRef="#br0" timeOffset="18828.862">21366 7275 91 0,'-6'58'45'0,"23"39"-63"15,-11-68 81-15,0 5-67 16,-6 9 1-16,-6 25-5 16,-6 29 1-16,-17 4 5 15,-40 20 0-15,-13-4-21 16,-28-11 1-16</inkml:trace>
  <inkml:trace contextRef="#ctx0" brushRef="#br0" timeOffset="23702.912">29853 2977 60 0,'-12'-19'30'0,"0"-54"-22"16,12 54 31-16,-11-20-35 16,17-5 0-16,5 1 2 15,7-15 1-15,-1-5-9 0,0 14 0 16,18 1 5-16,6 5 0 16,23 13-3-16,-12 26 1 15,-5 4-2-15,-7 24 1 16,-11 24-1-16,-5 1 1 15,-13-1 1-15,-17 0 0 16,-17-4 1-16,-12 4 0 31,-52-19 1-31,0-4 0 16,17-6-1-16,12-14 1 0,12-5-5 16,5-5 0-16,12-14-9 15,12 19 0-15,46-5-12 16,17 5 1-16</inkml:trace>
  <inkml:trace contextRef="#ctx0" brushRef="#br0" timeOffset="24155.977">29835 5605 64 0,'-17'-14'32'0,"11"-25"-32"0,12 29 51 15,0-19-48-15,5 5 1 16,1-15 1-16,11-14 1 15,0-10-8-15,12 5 1 16,23 14 4-16,6-4 0 16,-6 19-2-16,0 0 0 15,-5 29-2-15,-1 5 1 16,-6 19 0-16,-5 5 0 0,0 10 0 16,-18 4 0-16,-11 1 1 15,-18 9 1-15,-12 0 0 16,-17 1 1-16,-28-16-1 15,-19 1 1-15,1-15-1 16,-18-4 1-16,12-11-5 16,17-4 1-16,6-19-15 15,18-1 0-15,11 1-8 16,6-11 1-16</inkml:trace>
  <inkml:trace contextRef="#ctx0" brushRef="#br0" timeOffset="24562.227">28104 6728 77 0,'-17'-19'38'0,"63"-30"-53"0,-23 40 68 16,6-6-54-16,30 10 1 0,-7-5-2 16,0 10 1-16,-5 5 1 15,-7 10 0-15,-5 4 0 16,-12 20 0-16,-11 4 1 15,-6 6 1-15,-12 4 0 16,-17 0 1-16,-30-9-1 16,1-10 1-16,-6-5-4 15,0-19 0-15,-12-15-13 16,1-10 0-16,5-9-7 16,6 5 0-16</inkml:trace>
  <inkml:trace contextRef="#ctx0" brushRef="#br0" timeOffset="24921.578">25629 7430 83 0,'-81'-15'41'0,"46"-57"-59"0,29 43 80 16,6-15-63-16,18-24 1 16,-6 1-1-16,34-11 0 15,6 15 1-15,-11 10 0 16,17 5-1-16,0 18 1 16,-6 21-1-16,6-1 1 0,12 20 0 15,-18 9 0-15,-11 1 0 16,-12 13 1-16,-40 1 0 15,-7 10 1-15,-5-1 0 16,-6-4 1-16,-6-5-1 16,-6 0 1-16,6-15-3 15,-28-19 0-15,-1-14-10 16,11-40 0-16,13-37-13 16,17-64 1-16</inkml:trace>
  <inkml:trace contextRef="#ctx0" brushRef="#br0" timeOffset="25301.764">30875 1907 86 0,'0'44'43'0,"12"-39"-58"0,-7 14 75 0,1 1-61 16,-6 4 1 0,-6 29-5-16,-5 15 1 15,-1 9 0-15,-11 10 0 16,11 10-13-16,7 0 0 16,5 9-5-16,5-28 1 0</inkml:trace>
  <inkml:trace contextRef="#ctx0" brushRef="#br0" timeOffset="25702.42">31102 5102 95 0,'-88'29'47'0,"117"-10"-77"0,-17-29 99 16,17 10-72-16,0-14 1 16,6 19-2-16,0-5 1 15,11 19 3-15,-5-19 1 16,-6 24-3-16,0 1 0 16,-6 4 1-16,-6 4 0 15,-17 11 1-15,-12 14 0 16,-17-5 0-16,-6-9 1 0,0-1 0 15,0 1 0-15,-6-10 0 16,6 0 0-16,-12-15-1 16,35-4 1-16,6-1-1 15,6 6 1-15,12-11-2 16,11 1 0-16,0 0-2 16,5-6 0-16,1 1-10 15,0 0 1-15,29 5-9 16,-6-5 0-16</inkml:trace>
  <inkml:trace contextRef="#ctx0" brushRef="#br0" timeOffset="26264.054">28749 7270 73 0,'0'15'36'0,"41"9"-47"0,-12-24 63 0,0 5-52 15,11 4 0-15,1 1-1 16,5 9 0-16,1 10 1 16,-12-14 0-16,-12 9-2 15,-11 0 0-15,-12 10 0 16,-18-5 0-16,-11 15 1 15,-23-10 0-15,5 4 0 16,13-9 1-16,5-9 0 16,5-1 0-16,18-4 0 15,24-11 0-15,11 6-1 16,6 0 1-16,0 14 0 16,5 5 0-16,1-10 0 15,-6 15 1-15,5 5 1 16,-5-5 0-16,-29 9-1 15,-12-4 1-15,-17 5-4 16,-18 4 1-16,-34-9-7 16,-1 9 1-16,-11-14-12 0,-41-5 1 15</inkml:trace>
  <inkml:trace contextRef="#ctx0" brushRef="#br0" timeOffset="26654.652">26449 8001 74 0,'-35'0'37'0,"11"48"-53"15,13-38 67-15,-7 14-51 16,-5-4 0-16,-6 4 1 16,-29 10 0-16,12 9-1 15,5 6 1-15,0-11 1 16,12 11 0-16,6-15 0 16,6-1 1-16,5-8-1 15,6-1 0-15,6 0-1 16,18 0 0-16,22-4-1 15,18 18 1-15,6-9-1 16,29 0 0-16,-12 0-4 16,-11-19 0-16,0-5-5 0,-6-5 1 15,-12-5-13-15,0-9 1 16</inkml:trace>
  <inkml:trace contextRef="#ctx0" brushRef="#br0" timeOffset="26857.753">26663 8495 80 0,'-29'29'40'0,"-93"19"-51"0,111-24 71 0,-12 15-58 16,-6 4 0-16,5 25-1 16,1 0 1-16,0 0-4 15,5 9 0-15,1-14-3 16,5-10 1-16,1 1-11 15,-1-16 0-15,12-28-7 16,0-15 0-16</inkml:trace>
  <inkml:trace contextRef="#ctx0" brushRef="#br0" timeOffset="28779.507">27634 5039 37 0,'0'0'18'0,"5"-29"-17"0,-5 29 23 16,0 0-22-16,0 0 1 15,0 0 4-15,0 0 0 16,0-10-7-16,0 10 1 15,6-14 5-15,-6-1 1 16,6 5-2-16,0-4 1 16,0 4-3-16,-1-9 0 15,1-1-1-15,0 1 0 16,0 9-2-16,0 6 1 16,-1-11-1-16,-5 5 1 0,0 1-1 15,0 9 1-15,0 0-2 16,0 0 1-16,0 0 0 15,0 0 0-15,0 0-1 16,0 0 1-16,0 0-4 16,6-10 1-16,0 5-11 15,6 0 0-15,-1-4-3 16,-5-25 0-16</inkml:trace>
  <inkml:trace contextRef="#ctx0" brushRef="#br0" timeOffset="29732.562">27970 4937 46 0,'-34'-43'23'0,"28"38"-32"16,6 5 41-16,0 0-32 15,-12-10 0-15,1 5-1 16,5 5 1-16,0-9 0 16,0 9 1-16,0 0 0 15,1-10 1-15,5 0 1 16,0 5 1-16,0-4 0 16,0-6 1-16,0 1 0 15,0-1 1-15,11-9-1 0,1-15 0 16,5-4-1-16,-11-11 0 15,0-18 0-15,0-15 0 16,-6 14-1-16,-12-19 0 16,-5 15-1-16,5-10 1 15,-5 9-1-15,-1-14 0 16,-5 0-1-16,-6-5 1 16,-6 1-1-16,-11-16 1 15,-18 6-1-15,-12-1 1 0,-5 11-1 16,-6 13 0-16,-18-9-1 15,6 5 1-15,6 0 0 16,-5 10 0-16,-1-1-1 16,-17-9 0-16,0 5 0 15,-24 9 0-15,12 1 0 16,12 4 0-16,0 10 0 16,11 19 0-16,-28-9 0 15,-7 14 0-15,-11 5 0 16,18 5 0-16,-1 4 0 15,18 11 0-15,6-6 0 16,-18 10 0-16,6 5-1 16,-18 0 1-16,18 5-1 15,6 10 1-15,12-1 0 16,11 5 0-16,11 6 0 16,7 8 0-16,-7-8 0 15,13-16 0-15,11 6-3 16,0-5 0-16,17 14-8 0,6-19 0 15,6-5-11-15,6-5 1 16</inkml:trace>
  <inkml:trace contextRef="#ctx0" brushRef="#br0" timeOffset="30107.566">24061 1569 76 0,'-35'-15'38'0,"24"5"-52"16,11 20 66-16,-6 5-52 15,-6 9 0-15,1 0-1 16,-30 24 1-16,0 1 0 16,-11 9 0-16,0 5 0 15,-12 5 0-15,11-1 0 16,-16-9 0-16,11 10 0 15,17 0 1-15,6-10 0 16,23 0 0-16,18-10 0 16,12 1 0-16,11-15 0 15,11 14 0-15,7-14-1 16,23 0 1-16,-6 5-1 16,5-15 0-16,-5 0 0 15,-6 0 0-15,0-14-5 16,-5 9 1-16,28-19-14 0,6-5 1 15,-17-14-3-15,-1-10 0 16</inkml:trace>
  <inkml:trace contextRef="#ctx0" brushRef="#br0" timeOffset="30652.909">26007 1380 63 0,'-12'-20'31'0,"18"-18"-45"16,-6 28 61-16,0 10-47 15,0 0 0-15,0 19 1 16,-6 6 0-16,1 23-1 15,-1 5 0-15,0 10 0 16,0 10 1-16,0-10 0 16,6-5 0-16,0-5 0 15,6-5 0-15,0-19 1 16,6-4 0-16,-1-16 0 16,18 1 0-16,12-20 0 15,0-4 0-15,5-6-1 16,-5-4 0-16,-1-5-1 15,7 20 0-15,-12-11 0 16,-6 15 0-16,-6 5 0 16,0 5 0-16,0 15 0 15,-5-6 0-15,-6 20 0 16,11 0 1-16,12 5-1 0,-6-15 1 16,0 0 0-16,-6 0 1 15,-6-4 0-15,1-11 1 16,-1 6 0-16,6-15 0 15,1 0-1-15,-1-10 1 16,6-4-1-16,0-30 0 16,0-14-4-16,-6 0 1 0,1-15-12 15,-7-9 0-15,-5 9-9 16,-12-4 1-16</inkml:trace>
  <inkml:trace contextRef="#ctx0" brushRef="#br0" timeOffset="31965.561">26390 1878 28 0,'-5'-24'14'0,"5"-15"-9"0,0 39 15 15,0-19-19-15,5 9 0 16,-5 6 2-16,6-16 0 15,-6 6-2-15,0 4 0 16,0-9 4-16,6-1 0 16,-6 11 1-16,0-16 0 15,6 6 0-15,-6 5 0 0,0 4-1 16,0 10 0-16,0 0-3 16,6 5 1-16,-6 9-2 15,-6 10 1-15,0 5-1 16,-6 0 0-16,1 10-1 15,-1-10 1-15,-5 0 0 16,-6 5 1-16,5-10-1 16,1 1 1-16,-18-1-1 15,0 0 1-15,6 0-1 16,0-4 0-16,6-11-1 16,5 6 1-16,1-6-4 15,5 6 1-15,1-10-8 16,5 0 1-16,17-15-9 15,18-14 0-15</inkml:trace>
  <inkml:trace contextRef="#ctx0" brushRef="#br0" timeOffset="33637.301">26966 601 76 0,'0'-5'38'0,"81"63"-55"0,-58-34 38 16,6 15-37-16,-11 19 1 16,-13 14-14-16,-28 1 0 15</inkml:trace>
  <inkml:trace contextRef="#ctx0" brushRef="#br0" timeOffset="33777.972">26693 2091 64 0,'-41'25'32'0,"-6"33"-44"0,30-44 58 0,-6 15-47 16,-1 10 1-16,-5 14-8 15,-5 25 0-15,-7 14-4 16,-6-1 0-16</inkml:trace>
  <inkml:trace contextRef="#ctx0" brushRef="#br0" timeOffset="33949.797">25885 3756 49 0,'-17'78'24'0,"-7"-30"-16"16,19-24 32-16,-7-4-38 15,0 18 1-15,1 1-1 16,-13 5 1-16,-22 33-7 16,0 25 0-16,-7-15-4 15,1 19 0-15,-6-4-8 16,-23 9 0-16</inkml:trace>
  <inkml:trace contextRef="#ctx0" brushRef="#br0" timeOffset="34090.421">24845 6079 69 0,'-23'73'34'0,"-29"9"-44"0,40-62 65 15,18 67-74 1,-6 5 1-16,0 24-18 15,6 5 0-15</inkml:trace>
  <inkml:trace contextRef="#ctx0" brushRef="#br0" timeOffset="34262.312">25020 8325 58 0,'11'97'29'0,"18"-39"-26"16,-17-43 45-16,5 18-46 15,30 11 0-15,-1 4-4 16,18-4 0-16,6 4-6 16,23-9 0-16,5 5-9 15,-5-20 0-15</inkml:trace>
  <inkml:trace contextRef="#ctx0" brushRef="#br0" timeOffset="34418.493">27860 8698 80 0,'81'29'40'0,"65"-19"-57"0,-106-6 75 15,18-4-70-15,12-9 1 16,0-1-29-16,11-4 1 16</inkml:trace>
  <inkml:trace contextRef="#ctx0" brushRef="#br0" timeOffset="34730.996">29905 8103 57 0,'87'-68'28'15,"82"-5"-24"-15,-135 44 36 0,7-10-40 16,5-9 0-16,1-10-5 16,-1-5 1-16,36-24 1 15,-1-15 0-15,6-33-6 16,18-20 0-16,5 0-2 15,-5-19 0-15,-7-15 3 16,-10-5 1 0,57-115 11-1,-23 18 0-15,-18 35 5 16,-16 14 1-16,-13-10 1 16,6 5 0-16,-17 20-3 15,0 38 0-15,-6 5-12 0,-11 29 1 16,-7 10-8-16,7 0 0 15,-6 4-5-15,-1 11 1 16</inkml:trace>
  <inkml:trace contextRef="#ctx0" brushRef="#br0" timeOffset="34855.992">32653 2256 79 0,'-24'-49'39'0,"1"-4"-63"0,17 44 81 0,-34-11-71 15,5-4 1-15,0-10-24 16,0-9 0-16</inkml:trace>
  <inkml:trace contextRef="#ctx0" brushRef="#br0" timeOffset="36806.424">31595 1157 77 0,'-104'-14'38'0,"81"-11"-47"16,17 25 65-16,-6 0-58 15,-5-19 1-15,-7 14-5 16,-5-9 0-16,-5 4 6 16,-13 0 0-16,-11 1-3 15,-12 4 1-15,6-14 1 16,6 14 0-16,0-10 3 0,-23 10 0 15,5 0-1-15,1 10 1 16,-1-5-1-16,1 5 1 16,-1 10-2-16,-22-1 1 15,-1 6 0-15,12-1 1 16,0 0-1-16,17 10 1 16,-12-4 0-16,13 4 0 15,5 33-1-15,12-3 1 16,5 13-2-16,6 15 1 15,1 0-2-15,5 10 1 16,6-19 0-16,0-1 0 0,6 5 0 16,-1 15 0-16,13-5 0 15,-7 5 0-15,7 0 0 16,-1 19 0-16,6-19 0 16,-5-5 0-16,5-5 0 15,-6 5 0-15,6-10 0 16,1 15 0-16,-1-5 0 15,0-5 0-15,0 14 0 16,0-4 1-16,1-10-1 16,-1 1 0-16,0-11-1 15,0-9 1-15,6-1 0 16,-6-4 0-16,1 10 0 16,-1 9 0-16,0 15 0 15,0-10 0-15,-11 0 0 16,-1 10 0-16,-11 0 0 0,6-5 0 15,0-15-1-15,5-4 1 16,1 4 0-16,-6-4 0 16,-1-5 0-16,-5-10 0 15,-6 14-1-15,12-23 1 16,-12 9 0-16,-11 0 1 16,-6 0-1-16,-1-5 0 15,7-4 0-15,11-6 0 31,-29 15 1-31,-6-24 0 16,-11-5 0-16,0-9 1 0,-1-16-1 16,-5 1 1-16,-17-10 0 15,11 1 0 1,0-6-1-16,6 0 1 16,0-4-2-16,11-1 1 15,-17 6-1-15,0-1 1 16,-6-5-1-16,6 1 1 15,-11 14 0-15,5 0 0 16,6 14 0-16,0 1 0 0,12-1 0 16,-24 6 0-16,12 4 0 15,-5-5 0-15,5 15-1 16,-18 0 1-16,18 0-1 16,6 9 1-16,0-13-1 15,12 13 1-15,5 5-1 16,0 1 1-16,1 9 0 15,-7 10 0-15,0-10-1 16,1 5 1-16,-1 0 0 16,-11 9 0-16,6-4 0 15,5 9 0-15,7 1-1 0,11-6 1 16,0 11-1-16,11-1 1 16,6 5-1-16,7 0 1 15,5 20-1-15,5-10 1 16,7-1-1-16,11-4 0 15,0-5 0-15,0 15 1 16,6-5-1-16,12 4 0 16,0 6 0-16,5-5 0 15,1 9 0-15,5-9 0 16,29-10 0-16,6-5 0 0,-6-10 0 16,12 1 0-16,18-1 0 15,-1-14 0-15,0 5-1 16,-11-1 0-16,0-13 0 15,-1-1 1-15,13-5-1 16,17 1 0-16,-1-15 0 16,7-15 1-16,11-5 0 15,0-4 0-15,-17-5 0 16,-6-10 0-16,-6-5 0 16,23 1 0-16,1-6 0 15,22-9 0-15,1-20 0 16,-18 11 1-16,-5 4-1 15,-7-5 0-15,30-5-1 16,5 10 1-16,18-5 0 16,-12 5 1-16,-11 0-1 15,-12-5 0-15,17-9 0 16,1 4 0-16,-7 0 0 16,18-9 0-16,-17-10 0 15,-12 0 0-15,-12 9 1 16,6-14 0-16,12 0 0 0,-6-4 0 15,-6-16 0-15,12 1 0 16,-12 9 0-16,-11 1 0 16,-12-15-1-16,-6 4 1 15,6-13-1-15,17-21 0 16,-11 11 0-16,0-20 1 16,17-14-1-16,-11-1 0 15,-18-9 0-15,-6-5 0 16,-5 1 0-16,-7 18 1 0,-5 1-1 15,-17-11 1-15,-7-13-1 16,1-16 1-16,-6 21-1 16,17-21 1-16,0-13-1 15,1-11 1-15,-1 15-1 16,-6 20 0-16,-5 9 0 16,0 19 0-16,-1 1 0 15,13-11 0-15,-1-8-1 16,-6 8 1-16,-11 11 0 15,-11 9 0-15,-19 10 0 16,-16 0 0-16,-1-5 0 16,-5 5 1-16,-7-5-1 15,-5 4 1-15,-5-4-1 16,-7 15 1-16,-29-10-1 16,6 14 1-16,-5-9-1 15,5 9 1-15,-6 1-1 16,0 13 1-16,1 11-1 0,-13 4 1 15,-11 10-1-15,12 5 1 16,5 20-1-16,1 4 1 16,5 0-2-16,12 10 1 15,12 14-2-15,5-4 1 16,0 4-6-16,6 10 1 16,1 10-12-16,-1 9 1 15,-6 5-11-15,-17 5 1 16</inkml:trace>
  <inkml:trace contextRef="#ctx0" brushRef="#br0" timeOffset="39243.753">16509 4463 56 0,'-23'0'28'0,"11"-44"-29"0,7 30 38 0,-7-1-37 16,-5-9 0-16,-7-5 0 16,-5 10 1-16,-11-1-1 15,-13-28 1-15,7 0 2 16,5 9 1-16,6-5 0 16,6 1 1-16,6-6 0 15,-6 1 0-15,6-25 1 16,-6-9 0-16,6-15-3 15,-1-9 1-15,1-15-1 16,0 5 0-16,5 9-2 16,7-14 1-16,5-5-2 15,6-19 0-15,6 14 0 16,5-9 1-16,13 19-1 16,-1-10 0-16,6 6 0 15,17 4 0-15,12 0 0 16,12-15 0-16,6 15-1 15,17 5 1-15,5 14-1 0,-5 10 1 16,0-5 0-16,18 5 0 16,11 10 0-16,11 0 0 15,7 4 0-15,-1-13 0 16,-17 18 0-16,0 5 0 16,23 0 0-16,6 5 0 15,0 5 0-15,-11 10 0 16,-12 0 0-16,-6-1 0 15,5 15 0-15,7 5 0 0,11 10 0 16,6-5 0-16,-17 9 0 16,-6-4 0-16,-6 4 0 15,17 6 0-15,6-11 0 16,6 15 0-16,-11-9 0 16,-12 4 0-16,-12 1 0 15,-6-1 0-15,6 10 0 16,12 0 1-16,11 0-2 15,-5 5 1-15,-12 0 0 16,0 4 0-16,-12 1 0 16,1 4 1-16,28 11-2 15,-11-16 1-15,11 11 0 16,-17 9 1-16,-11 14-1 16,-7-4 0-16,-5 9 0 15,23 25 0-15,0-15 0 16,6 10 0-16,11-5 0 15,-17 5 0-15,-11-15 0 16,-7 0 0-16,-5-5 0 0,6 10 1 16,5-9-1-16,-11-1 1 15,-1 10-1-15,13 15 0 16,-12 9 0-16,-12 1 1 16,0 13-1-16,-12 1 0 15,-5-10 0-15,0-9 0 16,-12 4 0-16,23-9 1 15,-5 4-1-15,5-4 0 16,-11 14 0-16,-6-5 0 0,-12 10 0 16,6 0 0-16,-12 10 0 15,13-15 1-15,-13 0-1 16,-11-15 0-16,0 1 0 16,-6 4 0-16,0 11 0 15,0-16 0-15,-6 10 0 16,0 6 0-16,-5 8 0 15,-1 16 0-15,-5-25 0 16,-1 0 1-16,-5-10-1 16,6 6 0-16,-6 4 0 15,5 5 0-15,-5-5 0 16,6 10 1-16,-12-5-1 16,6 4 0-16,-6-4 0 15,0-9 0-15,0-6-1 16,-6 0 1-16,0 1 1 15,-6 4 0-15,1 15-1 16,-1 0 1-16,-5 0 0 0,-1 4 0 16,1 1-1-16,-1 0 1 15,-11-20-1-15,-11 10 0 16,-1 0 0-16,0 5 1 16,-5 14-1-16,-6-10 0 15,-7 1 0-15,-10-5 0 16,5-10 0-16,6-10 0 15,5 1 0-15,1-15 0 16,0-5 0-16,0-10 1 16,-1 10-1-16,-16 0 1 0,-7 1-1 15,1-16 0-15,-13 5 0 16,-22-18 1-16,17 8-1 16,0-18 0-16,12-1 0 15,0 5 0-15,5-9 0 16,-17-6 1-16,0-9-1 15,0-4 0-15,0-6 0 16,-17-14 1-16,11-1 0 16,12-4 0-16,6-14 0 15,5-15 1-15,6 0-1 16,7-20 0-16,-1-23 0 16,-6-6 0-16,0-24-1 15,6 15 1-15,12 5-1 16,6-5 1-16,5-5-1 15,6 0 1-15,-6-20-1 16,7-13 1-16,4 4-2 16,-10 4 1-16,5 1 0 0,-6-10 0 15,6 5-1-15,6 24 1 16,0-4 0-16,0 9 0 16,0 24-1-16,0 0 1 15,0 5 0-15,-6-19 0 16,0 0 0-16,1-1 0 15,-1 6 0-15,-23 4 0 16,-6 5 0-16,0 10 1 16,0 19-1-16,0 15 0 0,-17 5 0 15,5-1 0-15,1 20 0 16,-1-5 0-16,1 1-1 16,-1 13 1-16,-28 1-1 15,-1 4 1-15,-5-4-1 16,-7 14 1-16,13-5 0 15,5 6 0-15,12 4 0 16,6 0 0-16,5 4 0 16,-23 6 0-16,6 5 0 15,1 9 0-15,4 10-1 16,-5-10 1-16,6 24-1 16,18 6 1-16,5 13-1 15,11 6 0-15,1 9 0 16,12 5 1-16,-7-9-1 15,6-6 1-15,7 6 0 16,-1-20 0-16,6 10 0 16,0 9 0-16,0-4 0 15,-6 9 0-15,-12-5 0 0,1 1 0 16,-1 4 0-16,-5-14 0 16,-6 4 0-16,6-13 0 15,-24-1 0-15,12-15 0 16,6 1 0-16,0-10 1 15,0 4-1-15,6-4 1 16,5-10 0-16,1-4 0 16,5-6 0-16,-23-4 0 15,0 0 0-15,-5-5 0 0,-1-5 0 16,12 0 0-16,-41-15-1 16,6 0 1-16,-6-14 0 15,12 5 0-15,12-14-1 16,5 8 0-16,-6 6 0 15,7 0 0-15,16-10-4 16,13 5 1-16,5-5-20 16,17-14 0-16</inkml:trace>
  <inkml:trace contextRef="#ctx0" brushRef="#br0" timeOffset="46353.223">6709 3025 33 0,'-23'-4'16'0,"29"-1"-11"15,-6 5 17-15,6 0-21 16,-12-10 1-16,6 10 1 16,0 0 0-16,0 0-3 0,-6-5 0 15,6 5 3-15,-6-5 0 16,6 5 0-16,0 0 1 16,0 0-2-16,0 0 1 15,0 0-1-15,0 0 0 16,12-4-1-16,0 4 0 15,-1-10 0-15,1 5 1 16,-1 0-1-16,13 0 0 16,-7 5 0-16,-11 0 1 0,6 0-1 15,5 5 0-15,-5 0-1 16,-1 10 0-16,1-11 0 16,-1 6 0-16,1 0 0 15,0-5 1-15,-1 4-1 16,1 1 0-16,-6 4 1 15,0 1 0-15,-6 4 0 16,0 6 1-16,-6 18-1 16,0 10 1-16,-6-9-1 15,1 14 1-15,-1-10-1 16,0-4 0-16,-5 9-1 16,0-14 1-16,5 4-1 15,-5-14 0-15,5 15 0 16,-11-10 0-16,-12 5 0 15,12-10 1-15,-1-5-1 16,1 5 0-16,6-10 0 16,-1-4 0-16,7-1 0 15,-1 1 1-15,6-5-1 0,0-6 1 16,6 1-1-16,18-5 1 16,5 0-1-16,0-5 1 15,-5 1 0-15,5-6 1 16,0-10-1-16,-5 11 0 15,11-1 0-15,-12-4 0 16,6-6 0-16,6-4 0 16,0 5 0-16,6 9 0 15,18-14-1-15,11 0 1 0,5-5-1 16,-5 9 1 0,-6 11-1-16,6-1 1 15,6 10-1-15,-6 5 0 16,-6 4 0-16,-6 6 0 15,-5 4 0-15,-7 1 0 16,-5 4 0-16,-6 0 1 16,0-14-1-16,-6 4 0 0,-5-4 0 15,-7 9 1-15,-5 1-1 16,-6-11 1-16,-6 6 0 16,1-1 0-16,-7 11-1 15,0-6 1-15,-5 0 0 16,-6 10 0-16,-18 5 0 15,-5-10 0-15,-1 5-1 16,-5-4 1-16,-6 18-1 16,0-23 1-16,-12 13-1 15,0-4 1-15,12 5-1 16,6-9 0-16,5-1 0 16,13 0 0-16,-7-14 0 0,12 4 0 15,17-9-4-15,-5 14 0 16,11-19-9-16,18-24 0 15,28 0-8-15,18-15 1 16</inkml:trace>
  <inkml:trace contextRef="#ctx0" brushRef="#br0" timeOffset="47539.746">9149 8011 47 0,'-35'-5'23'0,"24"0"-19"15,11 5 34-15,0 0-38 16,6 0 1-16,5-10 2 16,7 5 0-16,11-4-3 15,17-1 1-15,6 0 2 16,1 1 0-16,5-6 0 15,6 5 1-15,-6 1-3 16,6 18 1-16,11-4 0 16,-11 5 0-16,6 4-1 15,-24 6 1-15,1 14 0 16,-18 0 1-16,-12-5 0 16,-5 14 1-16,-6 1-1 15,-12-1 0-15,0 6 0 16,-23-6 0-16,0 6-1 0,0-11 1 15,0 11-2-15,0-1 1 16,0-4-2-16,6 4 1 16,-1 5-1-16,1-9 1 15,0-5-1-15,0-5 1 16,5 4-1-16,1 1 1 16,-1 0-1-16,1-5 1 15,-1-5-1-15,1 9 1 16,5-9 0-16,1 10 0 0,-1-15 0 15,6-4 1-15,1 4-1 16,-1-5 1-16,0-4-1 16,6-6 1-16,6 1-1 15,5 0 0-15,7-1-1 16,11 1 0-16,0-5 1 16,0 5 0-16,0-10 0 15,0 5 0-15,23-10 0 16,6 0 0-16,6-10 0 15,-6-4 1-15,12 4-1 16,0-9 0-16,-1-10-1 16,-10 10 1-16,-1 0 0 15,-12-10 0-15,1 10-1 16,-13 0 1-16,1 9-1 16,-6-9 1-16,-5 9-1 15,-7 1 1-15,-5 4-1 16,-1 1 1-16,1 4-1 15,-12 5 1-15,0 0-1 0,0 0 0 16,6-10-2-16,-1 0 0 16,-5 10-5-16,0 0 0 15,0 0-10-15,0-9 0 16,0-11-10-16,0 1 1 16</inkml:trace>
  <inkml:trace contextRef="#ctx0" brushRef="#br0" timeOffset="49633.38">18542 867 34 0,'6'-20'17'0,"6"6"-14"15,-6 4 18-15,-1 1-20 16,1-16 1-16,6 6 2 16,0 0 1-16,-7 9-5 15,7-14 0-15,-12 24 4 0,0 0 1 16,6 0 0-16,-6 14 0 16,0 1 0-16,0-1 1 15,-6 1-1-15,-6 4 1 16,1 5-1-16,-7 1 0 15,1-1-1-15,-30 15 1 16,-11-6-1-16,-17 16 0 16,-12-10-1-16,0 9 0 15,5 5-1-15,12-4 0 0,1 9-1 16,11-10 0-16,5-9 0 16,7 9 0-16,5-14-1 15,12 0 0-15,6-10 0 16,0 0 0-16,5 1 0 15,1-11 0-15,5-9-2 16,1 0 1-16,5-5-7 16,6 9 0-16,0-9-13 15,23-14 0-15</inkml:trace>
  <inkml:trace contextRef="#ctx0" brushRef="#br0" timeOffset="50711.433">21795 1438 45 0,'-29'-44'22'0,"6"20"-14"15,17 14 24-15,12 6-30 16,-12-6 1-16,6-5 1 16,0 15 1-16,18-9-6 15,5-1 1-15,0 5 3 16,12-4 1-16,12-1-2 0,5 5 1 16,0 10-2-16,0 5 1 15,1 4 0-15,-1 5 1 16,-5 6-2-16,-7-1 1 15,-5 5 0-15,0 5 0 16,-6 0 0-16,6 0 0 16,-6-1-1-16,-6 1 0 15,-17 5 0-15,-6 0 1 16,-6 4-1-16,-6 15 0 0,1-24 1 16,-7 15 0-16,1-11 0 15,0 1 0-15,-1 0-1 16,1 0 0-16,-1-10 0 15,1 4 0-15,-1 1-1 16,7-5 1-16,-1-4-1 16,1-1 1-16,-1 14-1 15,6-13 0-15,0 4 0 16,1 0 0-16,5-5 0 16,-6 0 1-16,6 0-1 15,0-4 1-15,6-1-1 16,-1-9 1-16,1 14 0 15,6-14 0-15,5-1-1 16,1-4 1-16,5 5 1 16,6-10 0-16,0 0 0 15,23-10 0-15,0 10-1 16,7-10 1-16,-7 10-1 0,6-4 1 16,-6 4-2-16,-5-20 1 15,11 11 0-15,-6 4 0 16,-5 5 0-16,-13-5 0 15,1 0-1-15,-12 5 1 16,7 0 0-16,-13 0 0 16,-5-10-1-16,-1 20 0 15,1-20 0-15,-12 10 1 16,6-9-1-16,-6 9 0 0,0 0-1 16,0 0 1-16,5 0-3 15,1-5 0-15,0-5-5 16,-6 10 1-16,6-9-18 15,5-11 0-15</inkml:trace>
  <inkml:trace contextRef="#ctx0" brushRef="#br0" timeOffset="94861.3">21383 2091 47 0,'-6'-9'23'0,"6"-6"-21"16,6 5 23-16,6 6-26 15,-1-6 1-15,7-5 0 16,5 6 0-16,29-11 0 15,12 16 0-15,-6 4 0 16,6 4 0-16,-12 6-1 16,-5 5 1-16,-18 9 0 0,-17 0 1 15,-7 5 1-15,-22 10 0 16,-24-5 2-16,-11 4 0 16,0-4 1-16,-1-19 1 15,1-10 0-15,0 9 0 16,5-28-5-16,7 4 1 15,5-14-18-15,12-10 1 16</inkml:trace>
  <inkml:trace contextRef="#ctx0" brushRef="#br0" timeOffset="95517.564">18641 1782 37 0,'0'-20'18'0,"0"6"-10"0,6 4 12 0,-6-14-19 15,6 4 0-15,-6-9 1 16,6-19 0-16,5 0-2 15,1-10 0-15,5-1 2 16,7-3 1-16,5 18-1 16,11 5 1-16,13 1-1 15,-1 8 1-15,-6 16-1 16,1 14 1-16,-12 19-1 16,-6 1 1-16,-18 23-1 15,-11 20 0-15,-11 0 1 16,-36 10 0-16,1-10 0 15,-12 0 1-15,-6-5-2 16,-6-5 0-16,12-14-3 16,0-10 1-16,0-20-17 15,11-33 1-15</inkml:trace>
  <inkml:trace contextRef="#ctx0" brushRef="#br0" timeOffset="96986.182">21505 2377 34 0,'-17'-19'17'0,"17"-11"-15"0,0 21 18 16,0-6-19-16,0-4 0 15,0-10 2-15,0 10 0 16,0-1-3-16,0 1 0 16,0-5 2-16,5-1 0 15,1 6-1-15,17-10 1 16,18 0-2-16,0 0 1 16,5-10-1-16,7 15 0 15,-7 14 0-15,0-9 0 16,7 19 0-16,-1 19 0 0,-5-4 0 15,-13 4 0-15,-5 5 1 16,-5 5 0-16,-13 5 2 16,-11-5 0-16,-23-4 0 15,-12-6 1-15,-17-5 0 16,-24-4 1-16,1 9-1 16,-1-19 1-16,7 5-3 15,5-10 1-15,6 5-2 16,11-19 1-16,12 9-10 15,6 1 1-15,18-6-9 16,5-14 0-16</inkml:trace>
  <inkml:trace contextRef="#ctx0" brushRef="#br0" timeOffset="202446.551">19362 10866 67 0,'17'49'33'0,"-5"38"-43"16,-12-53 56-16,0 4-46 0,0 6 1 16,5-1-7-16,-5 6 0 15,0 19-8-15,-5-1 0 16</inkml:trace>
  <inkml:trace contextRef="#ctx0" brushRef="#br0" timeOffset="204399.568">18525 14912 66 0,'-6'25'33'0,"12"13"-39"0,0-28 58 16,0 9-51-16,-1 1 1 15,7-1-1-15,0 0 1 16,-1 10-3-16,7-14 1 15,-1 9 1-15,6-5 0 16,1-4-1-16,5-10 1 16,6 5-4-16,17-10 1 0,-6 0-7 15,7-20 0-15,-7 6-10 16,-5-25 0-16</inkml:trace>
  <inkml:trace contextRef="#ctx0" brushRef="#br0" timeOffset="204602.68">18769 15067 74 0,'-17'92'37'0,"11"82"-50"16,6-125 67-16,0 9-55 15,6 10 1-15,-1-10-6 16,1 0 1-16,0 5-2 15,0-20 0-15,-6-4-12 16,-6-20 1-16</inkml:trace>
  <inkml:trace contextRef="#ctx0" brushRef="#br0" timeOffset="208916.701">9178 8146 30 0,'-6'10'15'0,"-5"-20"-10"16,11 10 15-16,0-10-19 16,6 1 0-16,-1-1 1 15,1 0 0-15,6-9-2 16,11 0 0-16,-5-1 1 16,11 1 1-16,0-5-1 0,6 0 0 15,-6 9 0-15,0-4 0 16,0 4-1-16,0 5 0 15,0-4 0-15,-6-1 1 16,0 11-1-16,6-1 0 16,-6 5 0-16,1 0 0 15,-1 0 0-15,-6 5 1 16,1 9-1-16,-7 10 0 16,-5 5 0-16,0 20 0 0,-6 4 0 15,-6 10 1-15,0 5-1 16,-5-5 1-16,-1-5 0 15,1 0 0-15,-1-10 0 16,0 1 0-16,1-6 0 16,-1 1 0-16,0-6 0 15,7 6 0-15,-1-5-1 16,0-10 1-16,0-5-1 16,6-5 0-16,0 10 0 15,0-14 1-15,0 9-2 16,6-5 1-16,6-9 0 15,-1 9 0-15,7-9 1 16,-1-10 0-16,6 0 0 16,1-5 0-16,5 0 0 15,23-4 1-15,0-6 0 16,-5 1 0-16,-1 4-1 16,6-5 0-16,7 6-1 15,4-1 1-15,-4-4-1 0,-7 4 0 16,-12 0 0-16,-5 1 1 15,-6-1-1-15,-5 0 1 16,-7 5 0-16,0 1 0 16,-5-6-1-16,0 0 0 15,-6 20-6-15,-1-20 0 16,-5 10-8-16,6 0 0 16</inkml:trace>
  <inkml:trace contextRef="#ctx0" brushRef="#br0" timeOffset="-36630.82">28708 2469 27 0,'-11'-78'13'0,"22"-47"-12"0,-5 100 13 0,0-4-15 16,5-5 1-16,7-4-1 16,-1-11 1-16,18-18-1 15,0-6 1-15,0-19-2 16,17 0 0-16,6 5 0 15,24-10 0-15,-7 15 1 16,6-10 1-16,1 14 2 16,17-4 1-16,28 10 1 15,42-11 0-15,-18 11 1 16,-12-6 0-16,-5 20-1 16,28 5 0-16,1 5-1 15,6 9 0-15,-18 24-1 16,-18 25 0-16,-11 14-1 15,12 5 1-15,-1 24-2 16,-11 15 1-16,-5 19-1 16,10 10 1-16,-10 39-1 15,-19-1 0-15,-5 15 0 0,-6-5 0 16,-17-4-1-16,-6 28 1 16,17-4 0-16,-5 9 0 15,-12-5 0-15,-6 1 1 16,-12 28-1-16,-5 1 0 15,-12-11 1-15,-12 1 0 16,-5 10-1-16,-6 14 1 16,-6-5-1-16,-6-15 1 15,-6 11 0-15,-17 4 0 0,-11-5 0 16,5-5 1-16,-6-4-1 16,-5 9 1-16,-6-4 0 15,-1 14 1-15,-11-29-2 16,-29 9 1-16,-5 10-1 15,-36 6 1-15,18 3-1 16,5-13 0-16,1 9-1 16,6 5 1-16,-13-15-1 15,7 1 1-15,-6-30-1 16,-6 1 0-16,6 9 0 16,-1-20 1-16,1-8-1 15,-29 3 0-15,-47-28 1 16,24-5 0-16,-1-9 0 15,-16 9 0-15,-1-15 1 16,-23-14 1-16,23 10-1 16,17-15 0-16,-11 5 0 15,-6-10 0-15,-5 0-1 16,16-9 0-16,13-10-1 0,-30-15 0 16,-40-9-1-16,22-15 1 15,13-9 0-15,-30-15 0 16,-28-25 0-16,28-8 1 15,18-11 1-15,-23-9 0 16,-12-10-1-16,17-5 1 16,-11 5 0-16,-12 0 0 15,-11-9-2-15,-12 4 1 0,-41 5-1 16,18 0 0-16,-24 0 0 16,-17-10 0-16,30-4 0 15,-42-5 0 1,-197-54 0-1,87 15 1-15,58 10-1 16,-11 19 0-16,69 5 0 16,24 9 0-16,16-4 0 15,7 0 1-15,29-5-1 16,11-25 0-16,12 16 0 16,-5-1 0-16,28 5 0 15,18 5 0-15,-18 9 0 16,-17 11 0-16,34 4 0 15,24 5 1-15,23-1-1 16,-11 6 1-16,17-19 0 16,11-11 1-16,-5-13 0 15,23-6 0-15,12 15-1 0,17 19 0 16,6-5-1-16,0 6 1 16,11-6-1-16,-11 5 0 15,0-4-1-15,0-6 1 16,0-14 0-16,-12-14 0 15,-6-25 0-15,24 10 0 16,0-48 0-16,11-30 0 16,6-14 0-16,12-14 0 15,-1-25-1-15,7-19 1 16,5 24 0-16,-5-14 1 0,-1-20-2 16,1 30 1-16,5-11 0 15,12-9 0-15,12 20 0 16,11 18 0-16,-6 30-1 15,7 5 1-15,-1 9 0 16,17 39 0-16,7-5 0 16,-7 34 0-16,7 10-1 15,5 23 1-15,6 1-1 16,23 10 1-16,41 4-1 16,47-9 1-16,34 9-1 15,18-4 1-15,81 4-1 16,-12-9 1-16,41 9 0 15,18 15 0-15,17 10 0 16,46 0 0-16,0-20-1 16,36 24 1-16,-1 1 0 15,35-1 0-15,6-4-1 16,17 9 1-16,24 15 0 16,-18 0 0-16,52 9 0 0,-51 5 0 15,39 10 0-15,-16 15 0 16,-1 4 0-16,12 5 0 15,-35 6 0-15,6-6 0 16,-23 10 0-16,-12-1 0 16,0-13 0-16,-17-1 0 15,0-19 0-15,-41 24 1 16,34-24-1-16,-63 5 0 16,0 0 0-16,-5 5 1 0,-42-5-2 15,1-1 1-15,5-4 0 16,-35 5 0-16,-28 5 0 15,-7 0 1-15,-5 14-1 16,-23-10 0-16,-36-9 0 16,-22 5 0-16,-24 4 0 15,0-4 0-15,-29 0 0 16,-23-10 0-16,-23 0 0 16,-23 0 1-16,-18 0-1 15,-35-10 0-15,0 5-1 16,-6-4 0-16,1 9-4 15,-1 0 1-15,-5 4-14 16,-1 16 1-16,-5-20-3 16,0-24 1-16</inkml:trace>
  <inkml:trace contextRef="#ctx0" brushRef="#br0" timeOffset="18876.88">20186 6491 49 0,'53'-20'24'0,"-13"-38"-14"0,-34 49 24 15,0 4-33-15,0-5 1 16,0 5 2-16,-1-14 0 16,-5 19-4-16,6-5 1 15,0 5 3-15,0 5 0 16,0 5 0-16,-6-1 1 16,5-4-1-16,-5 0 0 15,6 5-1-15,0-1 0 0,0 1-1 16,0 5 1-16,-1 4-2 15,-5-5 1-15,0-4-1 16,0 5 0-16,6-1 0 16,-6 6 0-16,0-6 0 15,0 1 0-15,0 4 0 16,-6 0 1-16,6 10-1 16,-5 0 0-16,-1 15 0 15,0-1 1-15,6 11-1 16,-6 13 1-16,6-4-1 15,-6 5 0-15,1-5 0 16,-1 10 0-16,6-10-1 16,-6 0 1-16,0-5-1 15,6-5 1-15,0-5-1 16,0-4 0-16,0-10 0 16,0-5 1-16,0-5-1 0,0-10 1 15,0 1-3-15,-6-5 1 16,6-6-5-16,-11-4 0 15,-12-9-12-15,-7-15 1 16,1-10-7-16,0-20 0 16</inkml:trace>
  <inkml:trace contextRef="#ctx0" brushRef="#br0" timeOffset="19283.101">19675 6384 31 0,'0'-34'15'0,"-6"20"-4"16,6-5 15-16,0 14-20 16,0-24 0-16,0 14 6 15,-5 5 0-15,-7 1-13 16,12 4 1-16,-6 0 10 15,0 10 0-15,1 9-2 16,-7 11 1-16,0 28-3 16,-5 5 0-16,-6 10-1 15,-1 9 0-15,1 20-1 16,0 14 0-16,0 20-1 16,5-10 0-16,7-5-1 0,5-5 0 15,6-4-1-15,6-10 0 16,5-15-1-16,12-9 1 15,7-6-1-15,4-9 0 16,1-19-3-16,23-5 0 16,12-24-6-16,0-10 1 15,-6-10-17-15,0-19 1 16</inkml:trace>
  <inkml:trace contextRef="#ctx0" brushRef="#br0" timeOffset="19658.051">21151 6481 65 0,'0'-5'32'0,"40"44"-26"16,-34-20 44-16,6 1-47 15,5 4 0-15,1 19 2 16,5-4 1-16,6 24-6 16,12 10 0-16,-7 14 5 15,-5 5 1-15,-5 9-1 0,-7-9 0 16,-11 0-2-16,-12 5 1 15,-11 10-2-15,-18-1 0 16,0 5-4-16,-35 1 0 16,-5-15-9-16,11-5 0 15,17-25-15-15,24-47 1 16</inkml:trace>
  <inkml:trace contextRef="#ctx0" brushRef="#br0" timeOffset="20204.942">29446 8417 66 0,'-17'-5'33'0,"11"25"-21"0,6-16 34 16,-6 6-43-16,-6 10 0 15,1 4 5-15,-24 14 1 0,-6 35-10 16,1 4 1-16,5 20 5 16,0 10 0-16,12-10-1 15,5-5 0-15,18-10-4 16,23-5 0-16,18 1-6 16,0-11 0-16,5-9-9 15,1-33 0-15,-1-30-10 16,-5-34 0-16</inkml:trace>
  <inkml:trace contextRef="#ctx0" brushRef="#br0" timeOffset="20564.267">29684 8480 95 0,'0'19'47'0,"105"35"-67"0,-76-45 90 15,17 11-70-15,7 4 1 16,22 10-1-16,-11 0 1 16,-6 4-1-16,-17-4 0 15,-6 10 1-15,-18 4 0 16,-34 10 1-16,-12 0 0 16,-12 5 0-16,-6-5 1 15,7-4 0-15,-1-11 0 16,-5-9-1-16,22-10 1 15,7 0-1-15,17-9 0 16,17-5-1-16,18-6 0 0,29 1 0 16,0-5 0-16,0-5-2 15,0 5 1-15,-6-9-4 16,0-1 1-16,-6-4-7 16,-5-15 0-16,-12 0-18 15,5-20 0-15</inkml:trace>
  <inkml:trace contextRef="#ctx0" brushRef="#br0" timeOffset="20845.467">30695 8146 101 0,'46'48'50'0,"36"54"-62"16,-53-83 83-16,17 6-71 15,12 4 1-15,-5 9 0 0,-7 1 0 16,-5 14-1-16,-6 5 0 16,-12 20 1-16,-12 9 1 15,-11 5-1-15,-29 0 0 16,-11 0 0-16,-18 0 0 16,-24-10-2-16,-5-4 0 15,-6-6-7-15,0 1 1 16,12-25-21-16,-24-9 1 15</inkml:trace>
  <inkml:trace contextRef="#ctx0" brushRef="#br0" timeOffset="30707.411">16335 12139 56 0,'-46'-5'28'0,"-42"-9"-19"15,65 9 29-15,0-5-34 16,-6-14 1-16,0-15 1 15,0-9 1-15,0-15-8 16,0-10 0-16,5-4 5 16,7-10 1-16,11 9-3 15,6 6 1-15,18 9-2 16,11 5 1-16,35 9-2 16,17 15 0-16,18 10 0 15,5 15 1-15,-22 13-1 16,-13 16 1-16,-16 14 0 15,-19 14 1-15,-16 5 0 16,-36 5 0-16,-22 10 1 16,-18-10 0-16,-24-9 0 15,-5-1 1-15,17-14-3 0,1-20 1 16,11-18-5-16,11-21 0 16,12-23-9-16,18-34 0 15,17-20-13-15,41-19 1 16</inkml:trace>
  <inkml:trace contextRef="#ctx0" brushRef="#br0" timeOffset="31066.761">18171 10126 85 0,'-64'19'42'0,"-70"-14"-52"16,111 0 73-16,0-5-63 15,-1 0 0-15,1-15 0 16,0-4 0-16,6-10 0 16,11-20 0-16,6-9-1 15,11-10 1-15,36 1 0 16,17 4 0-16,17 14 0 16,12 16 0-16,-6 3 0 15,-6 26 0-15,-11 13 0 16,-12 20 0-16,-11 0 1 15,-12 15 0-15,-18 4 0 16,-17 1 1-16,-29-1-1 16,-23 1 1-16,-12-20-1 15,-6 4 1-15,0-13-3 0,6-15 0 16,18-10-8-16,29-15 1 16,28-28-16-16,41-5 0 15</inkml:trace>
  <inkml:trace contextRef="#ctx0" brushRef="#br0" timeOffset="31410.488">20872 10556 94 0,'-76'-9'47'0,"-46"9"-60"16,105-10 80-16,-1-14-69 15,1-5 1-15,0-15-2 16,11-14 0-16,6 0 3 16,17-10 0-16,30 1-2 15,22 8 0-15,19 21 1 16,5 4 0-16,-6 14 0 16,-12 20 1-16,-11 10 0 15,-12 10 1-15,-11 13 0 16,-12 1 1-16,-17 5-1 15,-12-5 1-15,-12 5-1 16,-34 4 1-16,-7 1-3 16,-5-15 0-16,0 9-6 15,6-13 0-15,17-6-17 16,23 0 0-16</inkml:trace>
  <inkml:trace contextRef="#ctx0" brushRef="#br0" timeOffset="31769.837">22527 12168 78 0,'-151'-48'39'0,"76"-59"-49"15,63 78 60-15,6-10-51 16,6-9 0-16,12-5-1 16,5 0 0-16,24-6 3 15,29 6 0-15,11 19-1 16,30 15 0-16,-13 19 1 16,-11 15 0-16,-5 14 1 15,-13 19 1-15,-10 0-1 16,-25 6 1-16,-16 4-2 15,-18-10 1-15,-35 5-2 16,-11-9 0-16,-30-10-6 16,-11-15 1-16,-6-9-17 15,17-30 1-15</inkml:trace>
  <inkml:trace contextRef="#ctx0" brushRef="#br0" timeOffset="33283.934">24026 12125 61 0,'-17'-5'30'0,"11"5"-32"16,6 0 41-16,0-10-38 15,0-14 1-15,0 0 0 16,0-10 1-16,-6-15-2 16,0-9 0-16,1-5 3 15,-1-24 1-15,-6-10-2 16,-23 5 1-16,-5 0 0 15,-7-24 0-15,-11-19-3 16,-29-20 1-16,-6 0-1 16,0 15 0-16,-6-10-1 15,-17 9 1-15,-12 11 0 16,-34-6 0-16,5 10 0 16,12 5 0-16,-18 5 0 0,0 0 0 15,-28 19-1-15,5 0 1 16,17 1-1-16,-23 8 1 15,-5 16-1 1,-18-6 1-16,23 20-1 16,12 0 1-16,-23 0-1 15,-18 5 1-15,24 9-1 16,11-4 0-16,-18 14 0 16,-22-5 0-16,17 5 0 0,17 1 0 15,12 13 0 1,-12 1 0-16,-23 0 1 0,29 19 0 0,12 4-1 15,12 11 1-15,-24 4-1 16,6 10 0-16,0 0 0 16,23 0 1-16,11 10-2 15,1 5 0-15,6 4 1 16,-1 5 0-16,13-9 0 16,-7 19 0-16,18 0 0 15,11 4 0-15,6 25-1 16,12 5 1-16,18 19 0 15,-1 5 0-15,12 20 0 16,6-20 0-16,-7 9-1 16,7 16 1-16,6 8 0 15,-1 1 0-15,7 0 0 16,-1-5 1-16,12 0-1 16,6 10 0-16,5-5 0 15,7 9 0-15,5-18 0 0,6-16 1 16,11 6-1-16,13-25 0 15,10-4 0-15,7-1 0 16,0-4 0-16,-1-15 1 16,7-10-1-16,-1 1 0 15,1-15-1-15,11-5 1 16,18-20 0-16,16 6 1 16,7-20-1-16,6-9 1 15,-1-20 0-15,-5-5 0 16,-6-9 0-16,17-25 0 0,12 6 0 15,6-21 0-15,12-3-1 16,-1-11 1-16,-11 0-1 16,0 6 0-16,17-25 0 15,6 9 0-15,6 1 0 16,-12 5 1-16,-17 9-1 16,0 5 0-16,17 5 0 15,12 0 0-15,17 19 0 16,-11-4 0-16,-12 9-1 15,23 5 1-15,12 9 0 16,5 1 0-16,-22 14 0 16,-18 5 1-16,-17 10-1 15,17 14 0-15,-6 15 0 16,12 4 1-16,-18 15-1 16,-17 10 1-16,-6-5-1 15,-11-5 1-15,-6 5-1 16,17 10 0-16,12 9 1 15,-6-5 0-15,5 15-1 0,-16-5 1 16,-7 5 0-16,-11-9 0 16,-6 4 0-16,-5-5 0 15,22-5-1-15,1-9 1 16,-1-5 0-16,13-14 0 16,-13-6 0-16,-11 1 0 15,-6-6 0-15,6-18 0 16,-12-15 0-16,12-10 1 0,0-5-1 15,0-9 0 1,-6-15-1-16,-5-10 1 16,-1-19 0-16,-5-14 0 15,-7-15-1-15,-11-15 1 16,-5 1-1-16,-13 4 1 16,-5-9-1-16,-12 0 0 15,-5-10 0 1,-12 5 0-16,-6 9 0 0,-18 5 0 0,-22 1-1 15,-7 19 1-15,-5 14 0 16,-6 10 0-16,-12 4-2 16,6 16 1-16,6-1-5 15,6 5 0-15,-1-9-21 16,1-25 0-16</inkml:trace>
  <inkml:trace contextRef="#ctx0" brushRef="#br0" timeOffset="34143.248">16957 12144 74 0,'-35'-5'37'0,"11"-19"-29"16,24 0 37-16,0-5-45 15,0-20 0-15,6 1 1 16,12-25 0-16,28 5-2 15,18 6 1-15,23-6 0 16,24 19 0-16,-13 6 0 16,-5 19 0-16,-11 14 0 15,-7 10 0-15,-11 24 0 16,-17 5 1-16,-13 20 0 16,-10 4 0-16,-19 5 1 15,-10 0 1-15,-13-5-1 16,-5-9 0-16,-12-6-2 15,-11-8 1-15,-1-11-6 16,12-14 0-16,12-25-8 16,40-18 0-16,7-16-10 15,11-4 1-15</inkml:trace>
  <inkml:trace contextRef="#ctx0" brushRef="#br0" timeOffset="34486.976">18380 11428 55 0,'110'-15'27'0,"-75"15"-22"0,-29-10 43 15,-6 10-41-15,0 0 0 16,-6-14 1-16,0 9 1 16,-11-5-12-16,-18-4 0 0,-6-6 8 15,12-4 0-15,-6 0-3 16,12-15 0-16,12 1-2 16,22-11 1-16,24 6-1 15,6-11 1-15,5 16-2 16,6 4 1-16,6 10-1 15,18 24 0-15,5 9 0 16,-11 15 0-16,0 6 0 16,-18-1 1-16,-17 4 1 15,-24-8 0-15,-28-1 1 16,-12 5 0-16,-6-10 0 16,-5-4 0-16,-13-6-1 15,7-9 1-15,5-4-5 16,0-11 1-16,12-19-9 15,12-9 1-15,17-25-13 16,23 5 0-16</inkml:trace>
  <inkml:trace contextRef="#ctx0" brushRef="#br0" timeOffset="34908.821">21366 11389 84 0,'-70'-15'42'0,"18"-28"-53"15,46 23 72-15,-12 1-63 16,7-15 1-16,11-5-2 16,0 6 0-16,11-6 3 15,1 5 1-15,11 5-3 16,0 19 0-16,1 1 0 16,11 9 1-16,-12 14 0 15,-6 10 1-15,1-4 0 16,-18-1 0-16,-6 5 0 15,-12 5 1-15,-5-5 0 16,-23-4 0-16,-7 4-2 16,1 0 0-16,-6-9-5 15,12-10 0-15,11-5-15 16,23-5 1-16</inkml:trace>
  <inkml:trace contextRef="#ctx0" brushRef="#br0" timeOffset="35283.795">22347 13320 87 0,'-52'5'43'0,"0"-63"-57"15,40 34 76-15,1-6-64 16,5 1 0-16,6-24-1 16,11 5 1-16,7 4 2 15,11-14 1-15,0 10-2 16,29 19 0-16,6 5 0 16,6 19 1-16,-7 5 0 15,1 24 1-15,-11 5 0 16,-24 14 0-16,-23 6 1 15,-36 14 0-15,-33 5-1 16,-7-6 0-16,-6-3-2 16,-28-30 1-16,-7-10-11 15,-5-24 0-15,-29-9-12 16,17-35 1-16</inkml:trace>
  <inkml:trace contextRef="#ctx0" brushRef="#br0" timeOffset="36846.186">16474 13301 55 0,'-23'0'27'0,"-6"0"-26"16,23-10 38-16,-5 0-37 15,-7-9 1-15,7-10 1 16,-7-5 0-16,-5-5-4 16,6-4 0-16,5-20 4 15,6-10 0-15,0-19-1 16,12-14 0-16,17-15 0 0,30 5 1 16,-1 4-2-16,12-14 1 15,0-4-1-15,5-6 0 16,7-4-1-16,17 9 1 15,17 10-1-15,12 10 0 16,18 14-1-16,-1 0 1 16,-17-9 0-16,23 19 0 15,6 9 0-15,18 1 0 16,-12 14-1-16,-18 19 1 16,-5 1-1-16,23 4 1 0,5 0-1 15,12 20 0-15,-11 4 0 16,-18 6 0-16,1 9 0 15,16 0 1-15,1 0-1 16,11 0 1-16,-23 5 1 16,-11-1 0-16,-13 6 0 15,19 0 0-15,10-1 0 16,1 25 0-16,-17-14 0 16,-12-6 1-16,-6 6-2 15,-6 18 1-15,17-4-1 16,13 5 1-16,5 0-1 15,-24 4 0-15,-10-4 0 16,-13 9 0-16,-5 1 0 16,-6-6 0-16,23 25-1 15,-6 0 1-15,1 9-1 16,11-4 1-16,-18-1-1 16,-11 1 0-16,-6 0 0 0,-11 4 1 15,-1-4-1-15,-11-6 0 16,-11 1 0-16,-7 19 1 15,-5 0-1-15,-1 10 1 16,-5-5-1-16,6 5 1 16,-12 0-1-16,0-5 1 15,-12 0-1-15,1-10 1 16,-24-5-1-16,-11 11 1 16,-1 8-1-16,-5 11 1 0,-6-1-1 15,0 6 0-15,0-11 0 16,-6-14 1-16,6-9-1 15,-6-6 1-15,-11-14-1 16,-7-14 0-16,-11-5 0 16,-17-15 1-16,-12-5-2 15,-6 1 1-15,6-11 0 16,0-4 0-16,6-5 0 16,0-9 0-16,0-1 0 15,-6-19 0-15,-6-10 0 16,6-24 0-16,-11-9 0 15,11-25 0-15,6-15 0 16,11 11 0-16,7-1-1 16,5-4 1-16,6-1 0 15,5 10 0-15,-16 5 0 16,-1 0 0-16,0 10 0 16,-5-10 1-16,-1 10-1 15,-11 5 0-15,0 9 0 0,6 10 0 16,-1 14 0-16,-5 1 0 15,-17 14 0-15,-13 9 0 16,1-4 0-16,-12 9 0 16,18 11 0-16,0 4 0 15,5 0-1-15,0 4 1 16,-17 6 0-16,0 5 0 16,-11 14-1-16,5-5 1 15,12 5 0-15,6 5 1 0,11-5-1 16,-6 10 0-16,1-6 0 15,5 1 0-15,0 0 0 16,0 5 0-16,-5 0 0 16,11 4 0-16,12-4 0 15,5 4 0-15,1-4 0 16,11 5 0-16,6-1 0 16,-6 1 0-16,-12-10 0 15,1 0 0-15,5-10 0 16,0-5 0-16,0 1 1 15,-11-16 0-15,6-4-1 16,5-14 1-16,0-5-1 16,6-15 1-16,0-15-1 15,1-9 0-15,-1-5-1 16,0-14 1-16,-6 4-2 16,18-4 1-16,5 9-5 15,12 5 0-15,18 0-12 16,29-5 0-16,22-24-10 0,19-9 1 15</inkml:trace>
  <inkml:trace contextRef="#ctx0" brushRef="#br0" timeOffset="37205.565">23724 9869 86 0,'0'-19'43'0,"-6"14"-56"16,6 5 76-16,0 0-61 15,0 0 0-15,0 0 1 16,0 5 1-16,0 4-5 16,0 16 1-16,-6 8 2 15,-5 35 0-15,-7 5-1 16,1 4 0-16,0 10-3 16,-1 5 0-16,7-14-5 15,-1-6 0-15,0-23-18 16,1-15 1-16</inkml:trace>
  <inkml:trace contextRef="#ctx0" brushRef="#br0" timeOffset="37434.793">23097 9385 95 0,'-18'24'47'0,"12"25"-64"0,6-11 80 0,6 20-66 15,0 30 1-15,0 18-4 16,6 15 1-16,5-14 5 16,6 9 0-16,6-5-6 15,0-4 0-15,0-16-3 16,29-28 0-16,6-24-12 16,12-34 1-1</inkml:trace>
  <inkml:trace contextRef="#ctx0" brushRef="#br0" timeOffset="37642.138">24549 9734 92 0,'0'38'46'0,"70"112"-64"16,-59-106 85-16,7 24-69 15,-7-1 0-15,-11 16-3 16,-5 18 1-16,-13 1 4 15,-28 4 0-15,-36 11-6 16,-5 8 1-16,0-8-8 16,0 8 1-16,-47 21-9 0,1 4 1 15</inkml:trace>
  <inkml:trace contextRef="#ctx0" brushRef="#br0" timeOffset="38095.249">22400 14138 76 0,'5'29'38'0,"106"19"-52"16,-71-38 67-16,7 5-53 16,11-1 1-16,18 1-2 15,-13-11 1-15,-16 6-1 16,-18 9 0-16,-35 6 1 15,-17 18 0-15,-29 10 2 16,-24 1 0-16,1 4 3 16,11 0 0-16,11-10 0 0,7-9 1 15,11-5-2-15,18-5 0 16,11-10-4-16,35-4 0 16,23-10-4-16,18-10 1 15,29-15-7-15,-1-18 0 16,-10-11-12-16,-7-9 0 31</inkml:trace>
  <inkml:trace contextRef="#ctx0" brushRef="#br0" timeOffset="38293.298">21970 14167 101 0,'-134'87'50'0,"70"10"-74"15,58-58 93-15,1 9-74 16,16 20 1-16,12 9-4 16,12 1 0-16,18 4 8 15,5-9 0-15,0-15-13 16,0-10 1-16,-6-14-10 16,6-34 0-16</inkml:trace>
  <inkml:trace contextRef="#ctx0" brushRef="#br0" timeOffset="38516.206">23265 14070 86 0,'18'44'43'0,"11"43"-60"0,-18-58 78 15,-5 10-63-15,-6 9 1 16,-6 10-2-16,-5 5 0 15,-13 10 0-15,-5-1 1 16,-5-9-8-16,-1 5 0 16,0-15-11-16,-17-19 1 15</inkml:trace>
  <inkml:trace contextRef="#ctx0" brushRef="#br0" timeOffset="38688.106">23620 14399 84 0,'52'24'42'0,"12"25"-57"16,-24-39 78-16,7-6-66 15,-1-4 1-15,7 0-12 16,-1-9 1-16,0-1 3 16,-5-9 0-16,-1 4-11 15,-11-14 0-15</inkml:trace>
  <inkml:trace contextRef="#ctx0" brushRef="#br0" timeOffset="38891.163">23974 14056 81 0,'-18'9'40'0,"-5"74"-57"0,12-54 83 16,-1 29-66-16,-17 19 0 15,6 10 0-15,11 15 0 16,0-15-1-16,1-5 0 15,5-9-3-15,0-15 0 16,18-5-7-16,-18-14 1 16,18-29-11-16,17-15 0 15</inkml:trace>
  <inkml:trace contextRef="#ctx0" brushRef="#br0" timeOffset="39281.784">24561 14254 89 0,'-12'102'44'0,"-17"91"-62"16,29-139 83-16,6 4-67 15,5 5 1-15,7-1-1 16,-1-3 0-16,1-11 3 16,11-14 0-16,0-10-2 15,6-19 1-15,-1-15 0 16,1-9 1-16,6-15 0 15,-6-14 0-15,0-11 0 16,0-3 0-16,-1 8-1 16,-5 6 0-16,-5 14 0 15,-1 10 1-15,-6 19-1 16,1 29 0-16,-7-4 1 16,1 18 0-16,0 6 1 0,-1-5 0 15,1-6-1-15,11-8 1 16,18-6 1-16,-1-4 0 15,1-11 0-15,0-13 0 16,5-35 0-16,24-4 0 16,11-39-3-16,-17-1 1 15,0-13-7-15,-12 9 0 16,-5 10-21-16,-12 14 1 16</inkml:trace>
  <inkml:trace contextRef="#ctx0" brushRef="#br0" timeOffset="39469.271">25850 14617 112 0,'-6'48'56'0,"18"-33"-90"15,-6-15 95-15,11-15-90 16,6-23 1-16,-5-30-20 15,11 15 0-15</inkml:trace>
  <inkml:trace contextRef="#ctx0" brushRef="#br0" timeOffset="40141.129">17032 12091 66 0,'-87'9'33'0,"81"-28"-46"0,6 19 33 0,23-10-24 16,12-4 0-16,0-6-4 16,6-9 0-16,5-5 0 15,1 5 1-15</inkml:trace>
  <inkml:trace contextRef="#ctx0" brushRef="#br0" timeOffset="40500.449">17689 11674 60 0,'-6'5'30'0,"0"48"-36"16,0-48 56-16,0 5-49 15,0-5 0-15,-5 9 1 16,-1-9 1-16,6-5-5 16,1 0 1-16,-1-5 1 15,0 1 1-15,6 8-2 16,0-4 1-16,0 5-1 0,0 5 1 15,0 4 0-15,0 6 1 16,0 4 0-16,-6 5 1 16,0-10 0-16,6-4 0 15,0-5-1-15,0 4 0 16,0 5 0-16,0 1 0 16,6-6-1-16,0 1 1 15,6-1-1-15,-1 11 0 16,1-11-1-16,5 1 0 0,1-1-3 15,-7-4 0-15,1-5-9 16,0-5 1-16,-7-20-7 16,-5-18 1-16</inkml:trace>
  <inkml:trace contextRef="#ctx0" brushRef="#br0" timeOffset="40875.423">17218 12071 54 0,'0'0'27'0,"17"-19"-27"16,-17 19 47-16,6-15-45 15,0 6 1-15,-6-6 2 16,-6 6 1-16,-5-6-7 0,-7-4 0 15,-28-1 5-15,11-23 1 16,0-11-2-16,0 1 1 16,-6-19-1-16,-5 4 1 15,0-5 0-15,-1 6 1 16,-5 8-1-16,-12 11 1 16,-6 0-1-16,6 4 0 15,0 1-2-15,6 4 1 16,6 10-3-16,11 5 0 0,12-1-6 15,6 6 1-15,17 0-14 16,24-15 0-16,11 0-6 16,29-19 1-16</inkml:trace>
  <inkml:trace contextRef="#ctx0" brushRef="#br0" timeOffset="41234.802">18380 9753 88 0,'-58'34'44'0,"34"9"-63"0,19-23 85 16,-1 23-64-16,6 15 0 31,41 63 1-31,5 20 1 16,0-6-5-16,1 1 0 15,-1-15 3-15,-5-5 0 16,-6-24-2-16,0-20 0 15,-12-13-5-15,0-16 0 0,-5-24-19 16,-1-28 1-16</inkml:trace>
  <inkml:trace contextRef="#ctx0" brushRef="#br0" timeOffset="41906.631">20605 10498 76 0,'0'0'38'0,"40"78"-41"16,-11-54 53-16,12 19-49 15,0 16 0-15,5 28-1 16,12-10 1-16,6-9-5 0,0 4 0 16,0-13-7-16,0-11 0 15,0-14-10-15,-6-15 1 16</inkml:trace>
  <inkml:trace contextRef="#ctx0" brushRef="#br0" timeOffset="42406.596">22609 12207 67 0,'-23'-10'33'0,"5"5"-38"0,6 0 57 16,12 5-50-16,0 0 0 16,0 0 2-16,6 5 0 15,6 10-4-15,-6 33 0 16,5 10 5-16,1 29 1 15,-6 15-2-15,5 0 1 16,1-6-1-16,5-8 0 0,-11-21-2 16,6-9 0-16,-6-14-10 15,-6-20 1-15,11-43-17 16,-5-44 1-16</inkml:trace>
  <inkml:trace contextRef="#ctx0" brushRef="#br0" timeOffset="102321.616">18606 11278 33 0,'-5'-20'16'0,"-1"-4"-10"0,6 14 16 15,0-4-20-15,0 9 0 16,0-5 4-16,0 5 1 0,0 1-7 15,0 4 1-15,0 0 4 16,0 4 1-16,0 1 0 16,0 0 0-16,0 0-2 15,0 5 0-15,0-1-1 16,6-4 0-16,-1 5-1 16,1 4 1-16,6-9-1 15,-1 0 0-15,7 5 0 16,-1-5 0-16,1-5-1 15,-1 0 1-15,1 0-1 16,-1-5 1-16,12-5-1 16,-6 5 0-16,6-9 0 15,12 4 0-15,-12 5-1 16,-6-5 1-16,0 1-1 16,-5-6 1-16,-12-4 0 15,-6 4 0-15,0-4-1 0,0 4 1 16,-6-4-1-16,-17 9 1 15,-1-9-1-15,7 5 0 16,0-1 0-16,5 15 0 16,-5-10 0-16,5 6 0 15,-6-1 0-15,7-5 0 16,-1-5-2-16,1 11 0 16,-1-1-8-16,0 10 0 15,1-1-10-15,-1 16 0 16</inkml:trace>
  <inkml:trace contextRef="#ctx0" brushRef="#br0" timeOffset="104571.489">18577 11297 26 0,'0'0'13'0,"6"0"-2"0,-6 0 6 16,0 0-14-16,0 0 1 15,0 0 3-15,0 0 1 16,0 0-8-16,0 0 1 16,0 0 6-16,0 0 1 15,0 0-1-15,-6 0 0 16,0 0-1-16,1 0 0 16,-1 0-1-16,0-5 0 15,0 0-2-15,0-4 1 16,1-11 0-16,-1 1 0 15,0-1-2-15,0-4 1 16,6-14-2-16,0 4 1 0,6-10-1 16,6 1 0-16,-1-6 0 15,7 6 0-15,-1-1-1 16,6 15 1-16,1 0-1 16,-1 19 1-16,0 5-1 15,6 15 1-15,6 9-1 16,-18 15 1-16,7 5-1 15,-7 9 0-15,-5 1 0 16,-12-10 1-16,-6 4 0 16,0-9 1-16,-6 0 0 15,-5-5 0-15,-6-5 0 16,-6 0 1-16,0-4 0 16,-6-11 0-16,6-9-1 15,0-4 0-15,-6-11 0 16,-6 5 0-16,6-9-1 15,6 0 0-15,12-10-1 0,17 0 1 16,11-1-1-16,7 1 0 16,5-4-1-16,6 13 0 15,0 11 1-15,6 9 0 16,0 4-1-16,0 16 1 16,0-1-1-16,-12 10 1 15,0 0 0-15,-11 0 0 16,-6 5 0-16,-12-5 1 15,-6 5-1-15,-5 5 1 16,-7-1 0-16,-5-23 0 16,0-1 0-16,6 1 1 0,0-15-1 15,0-10 0-15,-6-4 0 16,11-10 0-16,12-5-1 16,1 0 0-16,5-20 0 15,5 25 0-15,13 0-1 16,-1-5 1-16,6 14-1 15,1 15 1-15,-1 5 0 16,0 5 0-16,-5 4 0 16,-1 10 0-16,-5-4 0 15,-12-1 0-15,-6 5 0 16,-6 5 1-16,-5-4-1 16,-1-1 0-16,-5-15 0 15,0-4 1-15,5-5-1 16,1-5 1-16,5-4-1 15,1-11 1-15,5-4-1 0,6-10 0 16,12-4 0-16,5 9 0 16,0-5-1-16,7 9 1 15,-1 6-1-15,6-5 1 16,-6 14 0-16,0 15 0 16,-5 0-1-16,-6 14 1 15,-7 1-1-15,-5-1 1 16,-5 0 0-16,-7 10 1 15,-6-9-1-15,-5-6 1 16,0 1-1-16,0-1 1 16,5-9-1-16,1-5 1 15,5-29-1 1,6-5 1-16,6-4-1 16,6 4 0-16,6 0-1 15,5 5 1-15,1 14-1 16,5 25 1-16,0 0 0 15,-5 4 0-15,-1 10-1 16,1-9 1-16,-13 9 0 16,-5-5 0-16,-11 6 1 15,-7-1 0-15,-5-5-1 16,0-4 1-16,0-1-1 16,-1-9 1-16,7 5 0 15,-1-20 0-15,7 0-1 16,-1-14 0-16,6-5 0 15,6-19 1-15,12 4-1 16,5-4 0-16,7-1-1 0,5 20 1 16,0 10-1-16,0 19 1 15,0 5 0-15,-6 9 0 16,6 10-1-16,-11 6 1 16,-7-1 0-16,-5-5 0 15,-12 5 0-15,0-5 1 16,-11 0 0-16,0 0 0 15,-7-9-1-15,-5-5 1 16,6-6-1-16,0-4 1 16,0-9-1-16,5-1 1 0,7-24-1 15,5 5 0-15,12-10 0 16,5-4 0-16,7 9-1 16,5 0 1-16,6 20 0 15,0 4 0-15,0 15-1 16,0 9 1-16,6 10-1 15,-24 10 1-15,-11-5 0 16,0 5 0-16,-5-5 0 16,-7-4 1-16,-5 4-1 15,-7-10 1-15,1-5-1 16,6-4 1-16,-1-5 0 16,1-10 0-16,-1-5-1 15,7-4 0-15,5-10 0 16,6-10 1-16,12 0-2 15,5-5 1-15,0 5-1 16,7 15 1-16,-1 4-1 0,6 20 1 16,-17 15 0-16,-1 4 0 15,-5 5-1-15,-12 5 1 16,-5-5 0-16,-1 5 1 16,-5-10 0-16,-7-5 0 15,1 1-1-15,0-1 1 16,0-9 0-16,-1-5 0 15,7-10-1-15,5-10 1 16,1-9-2-16,5-5 1 16,12-10-1-16,5 5 1 15,7 5 0-15,5 0 0 0,0 15-1 16,0 14 0-16,-5 5 1 16,-1 14 0-16,-5 5 0 15,0 0 0-15,-12 1 0 16,-6 4 0-16,-6-5 0 15,1-5 1-15,-7-4-1 16,1 4 1-16,-1-4-1 16,1-15 0-16,5-5 0 15,1-10 1-15,5-4-1 16,6-5 0-16,6-10 0 16,5-10 0-16,7 10 0 15,5 5 0-15,0 10-1 16,0 19 1-16,-5 5 0 15,-1 9 0-15,-5 1-1 16,-6 9 1-16,-6-5 0 16,0 1 0-16,-6 4 0 0,-6-5 0 15,1-4-1-15,-1-6 1 16,-5-4-5-16,5 0 1 16,0-10-12-16,-5-9 1 15,5-20-13-15,6-19 1 16</inkml:trace>
  <inkml:trace contextRef="#ctx0" brushRef="#br0" timeOffset="105383.565">18531 9216 47 0,'0'-5'23'0,"0"-10"-14"16,0 15 22-16,0 5-27 15,0-5 0-15,0 10 5 16,-6 4 0-16,0 11-9 16,-11-1 0-16,-12 10 8 15,-6 4 0-15,-12 20-2 16,-5 1 0-16,0 28-2 0,-18 0 0 16,0 0-3-16,7 10 1 15,10-1-2-15,-5-8 1 16,12-11-2-16,5-4 0 15,6-10-3-15,6-5 0 16,6-10-9-16,0-14 1 16,5-10-10-16,7-19 0 15</inkml:trace>
  <inkml:trace contextRef="#ctx0" brushRef="#br0" timeOffset="105680.435">17694 9114 73 0,'6'24'36'0,"29"30"-44"16,-18-35 65-16,1 15-55 15,5 0 0-15,35 19 2 16,12 10 1-16,23 14-6 15,11 15 1-15,1 10 4 16,-6 4 1-16,-1 10-2 16,-10-24 0-16,-13-9-1 15,1-11 0-15,-7-9-3 16,-16 0 1-16,-19-10-8 0,-16-9 0 16,-30-15-16-16,1 5 1 15</inkml:trace>
  <inkml:trace contextRef="#ctx0" brushRef="#br0" timeOffset="106273.26">18612 9162 41 0,'0'-19'20'0,"6"0"-5"15,-6 19 12-15,0 5-22 0,0-5 0 16,0 0 2-16,0 4 1 15,0 1-9-15,-6 5 1 16,0 14 7-16,-5 0 0 16,-1 1-2-16,-5 8 1 15,-24 6-2-15,0 14 1 16,-5 15-3-16,-6 0 1 16,-6 14-2-16,-18 0 1 15,0 10-1-15,7 10 0 16,5-15-1-16,0 0 1 15,12-19-1-15,5-5 1 0,12-10-3 16,6-4 1-16,6-11-4 16,0-9 0-16,5-9-8 15,7-11 1-15,5-13-9 16,6-35 0-16</inkml:trace>
  <inkml:trace contextRef="#ctx0" brushRef="#br0" timeOffset="106616.993">17816 8954 67 0,'0'15'33'0,"18"-1"-38"16,-12-4 57-16,5 5-50 0,1 14 0 15,23 9 2-15,11 16 1 16,18-1-6-16,-6 5 1 16,29 5 4-16,-5-5 0 15,-1 19-1-15,-6 1 0 16,1 4-1-16,-12 0 0 16,-6-9-1-16,-6 9 1 31,18 10-2-31,-18-14 0 15,-11-15-3-15,-6-15 0 16,-12-14-7-16,-17-5 1 0,-6-19-13 16,0-20 0-16</inkml:trace>
  <inkml:trace contextRef="#ctx0" brushRef="#br0" timeOffset="107132.611">18711 9027 60 0,'-6'-15'30'0,"12"35"-31"0,-6-20 42 16,0 0-38-16,0 9 1 0,-6 1 2 16,-6 14 0-16,-5 15-7 15,-12 9 1-15,-6 6 4 16,-23 13 1-16,-6 30-3 16,-11 10 1-16,-24 4-2 15,6 5 1-15,12-4-2 16,5-11 0-16,6-9-2 15,18-19 1-15,6-15-5 16,5-15 1-16,6-9-11 16,12-5 1-16,5-19-5 15,7-29 0-15</inkml:trace>
  <inkml:trace contextRef="#ctx0" brushRef="#br0" timeOffset="107398.189">17758 8746 74 0,'0'10'37'0,"41"106"-53"0,-24-92 73 16,12 20-56-16,29 4 0 15,18 25 1-15,29-1 0 16,-13 1-2-16,1 14 0 15,-5 20 1-15,-7-6 1 16,-11-9-1-16,-7 0 0 16,-10-14-1-16,-1 4 0 0,-11-14-5 15,-6-5 1-15,5-20-17 16,1-9 1-16</inkml:trace>
  <inkml:trace contextRef="#ctx0" brushRef="#br0" timeOffset="108491.862">20494 10721 41 0,'-52'-29'20'0,"11"-10"-14"16,36 25 15-16,-7-11-21 16,6-18 1-16,-6-6 1 15,7-9 0-15,5-19-2 16,5-10 1-16,7-15 1 15,11 1 1-15,12-11-1 16,29 6 0-16,29-1 0 16,29 25 0-16,6 19-1 0,-6 15 0 15,0 28-1-15,29 35 0 16,6 48-2-16,-6 38 1 16,-23 35-3-16,-30-10 1 15,-34 19 1-15,-46 10 0 16,-36-10 1-16,-52 0 1 15,-17-14 1-15,-17-20 0 16,-59-19-10-16,-46-19 0 16,11-15-3-16,-40-10 1 15</inkml:trace>
  <inkml:trace contextRef="#ctx0" brushRef="#br0" timeOffset="109054.322">14999 11839 51 0,'-23'14'25'0,"23"-62"-34"0,5 19 50 15,1-19-41-15,12-25 0 16,5-9 1-16,23-30 1 16,36-9-2-16,28-24 1 15,30-10 1-15,11 5 1 16,34 10-1-16,36 24 1 16,-6 14-2-16,23 39 1 0,0 34-2 15,-5 39 1-15,-41 58-3 16,-36 28 0-16,-51 35 0 15,-41 5 1-15,-58 14 1 16,-59 9 0-16,-45 16 3 16,-24-25 0-16,-24-15 1 15,-16-19 1-15,-13-29-3 16,13-19 0-16,17-19-8 16,23-30 1-16,0-29-13 15,29-33 0-15</inkml:trace>
  <inkml:trace contextRef="#ctx0" brushRef="#br0" timeOffset="109929.232">18537 10663 39 0,'0'-53'19'0,"-12"-54"-12"16,12 83 22-16,0-15-26 15,-6-14 0-15,6-5 1 0,-6-15 1 16,6-4-6-16,0 4 0 16,0 5 4-16,0 15 1 15,0 15-2-15,0 4 1 16,0 24-1-16,6 20 1 15,0 28-2-15,0 16 1 32,11 100-1-32,6 11 0 15,1-10-1-15,-1-20 1 16,0-9-1-16,-5-19 0 16,-1-20 0-16,-5-19 0 0,-7-15 0 15,1-19 1-15,-6-5-2 16,-11-20 1-16,-7-18-1 15,-5-25 1-15,0-10-1 16,0-33 0-16,-12-20 0 16,-18-19 0-16,13 14 1 15,5-4 1-15,0 14-1 16,6 5 1-16,6 24-1 16,5 0 1-16,7 19-1 15,-1 20 1-15,12 0-1 16,12 29 1-16,-1 24-1 15,24 5 0-15,0 29 0 16,-6 24 0-16,0 19 0 16,0 15 0-16,0 0 0 15,-6-9 1-15,-5-16-2 16,-1-13 1-16,-5-11-3 0,0-9 0 16,-7-10-13-16,-5-14 0 15</inkml:trace>
  <inkml:trace contextRef="#ctx0" brushRef="#br0" timeOffset="111381.045">18519 9772 35 0,'-17'0'17'0,"17"-9"-17"0,0 4 18 0,0 0-18 31,-12 5 0-31,1-10 0 0,5 10 1 16,0 0 0-16,0 0 1 0,0 10 1 0,12-5 1 31,0 4 1-31,0 11 0 0,0 4 0 0,-1 5 0 16,1 19-1-16,0 1 0 31,0 9-2-31,0 5 1 15,-1 0-1-15,7 5 0 16,0-1-1-16,-1 1 1 0,1-5 0 0,-1-5 0 0,1 0 0 16,0 5 0-16,-1-19 0 15,1 4 0-15,-6-9-1 16,0 4 0-16,-1-14 0 16,1 5 0-16,-6-14-1 15,0-6 0-15,0-4 0 31,0-1 1-31,0 1-3 0,0-10 0 0,0 0-8 32,0-10 0-32,0 1-7 15,0-15 0-15</inkml:trace>
  <inkml:trace contextRef="#ctx0" brushRef="#br0" timeOffset="126549.422">18420 10532 30 0,'0'-10'15'0,"-29"-14"-11"15,35 24 15-15,-12-9-18 16,18 4 0-16,-6 5 2 0,0 9 1 16,11-13-3-16,-5 4 0 15,-12 4 4-15,5-8 0 16,-5 8 1-16,-17 1 0 15,5-5-1-15,-5-5 0 16,-6 5-1-16,-12 0 0 0,-6-9-2 16,-5-6 0-16,-12 6-1 15,-6-6 1-15,0 1-1 0,-12-1 0 16,7-9 0-16,-1 0 1 16,-29-5 0-16,-17-10 1 15,-23-14-1 1,11-10 0-16,6-5 0 15,-6-5 0-15,0 1 0 16,-5 4 0-16,-13 0 0 16,1-9 0-16,17 24 0 15,6 4 0-15,24 6-1 16,10 4 0-16,13 5 0 16,-12 0 0-16,6 5-1 15,22 0 1-15,-10-5-1 16,-1 0 1-16,12 0-1 15,11 15 0-15,1-15-1 16,0 10 1-16,5 5 0 16,12-6 0-16,6 11-1 15,5 9 1-15,7-9 0 16,-1 9 0-16,0 0 0 16,1 0 0-16,-7 0 0 0,7 0 0 15,11 0 0-15,-12 5 0 16,12 0 0-16,-12-9 0 15,7 4-1-15,-1 5 1 16,0-5 0-16,0 0 0 16,18 5 0-16,-1 10 0 15,1 4-1-15,0 6 1 16,-1 4-1-16,1 15 1 16,-1-1 0-16,7 11 0 0,5-6-1 15,0 15 1-15,1-4 0 16,-1-11 0-16,0 6 0 15,0-15 0-15,-5 4-1 16,11-14 1-16,-18-9-3 16,1 0 1-16,0-6-2 15,-7-18 1-15,-5-21-2 16,0 1 0-16,-5-14-1 16,-1-1 1-16,-6-9 2 15,1-5 0-15,-1 5 2 16,0-10 1-16,-5 5 1 15,5 14 1-15,7 10 0 16,-1 5 1-16,0-5-1 16,6 5 1-16,0 10-1 15,12-10 0-15,5 5 1 16,12-10 0-16,12 5-1 16,-1 10 1-16,1-1-1 15,0 1 0-15,5 9 0 16,-5 5 0-16,-1 5-2 0,1 5 1 15,0 0-1-15,-6-5 0 16,5 5 0-16,7 0 1 31,-7-10-2-31,1 10 0 16,-12-5-6-16,-6 0 0 16,-5-5-12-16,-7-5 0 15</inkml:trace>
  <inkml:trace contextRef="#ctx0" brushRef="#br0" timeOffset="127225.32">14424 7391 46 0,'-18'-19'23'0,"13"28"-25"16,5 6 27-16,-12 9-25 15,-11 20 1-15,-6 28-1 16,0 30 1-16,0 14-1 16,5 20 0-16,7-15 1 15,5-25 1-15,7-13 0 16,5-16 0-16,5 1 0 16,7-19 1-16,0-11-1 15,28-9 1-15,13-4-3 16,5-11 0-16,5-9-7 15,13-10 0-15,5-5-7 0,-11-28 0 16</inkml:trace>
  <inkml:trace contextRef="#ctx0" brushRef="#br0" timeOffset="127522.142">15005 8136 58 0,'-18'0'29'0,"24"10"-41"0,0 0 53 0,0-1-41 15,5 6 1-15,1-5-1 16,5-1 1-16,-5 6-1 16,0 9 0-16,-7-5 0 15,1 10 0-15,-12 10 0 16,-11-10 1-16,-6 5 0 16,-6 0 1-16,-6-5 1 15,-12-5 1-15,1-4 1 16,11-6 0-16,6 1-1 15,12-6 1-15,17 1-2 16,17-5 1-16,6-5-3 16,12-5 0-16,17-5-6 15,30 5 0-15,16 1-15 16,19-1 1-16</inkml:trace>
  <inkml:trace contextRef="#ctx0" brushRef="#br0" timeOffset="129209.504">17840 11205 51 0,'-30'-44'25'0,"-4"-28"-20"16,22 33 30-16,0-14-33 16,1-39 0-16,-7-24 0 15,1-30 1-15,5-37-4 16,1-11 1-16,5-4 1 15,6 14 1-15,6-15-1 16,5 10 0-16,7 10-1 16,5-5 0-16,0 34 0 15,6 20 1-15,12 4-1 16,17 19 0-16,0 15 0 16,12 15 1-16,5 14-1 15,12 15 0-15,-5 19 0 16,-1 14 1-16,0 30-1 15,1 19 1-15,28 9-1 16,6 15 1-16,6 29-1 0,0 20 0 16,-11 4 0-16,-18 20 0 15,-6-15 0-15,-12 0 0 16,-11 20 0-16,-6 14 0 16,-11 4 0-16,-7 1 0 15,-5 0 0-15,-6 5 1 16,-5-5-1-16,-7 9 0 15,0-9 0-15,-11 0 0 16,-6-10 0-16,0-14 1 0,-6 5-1 16,-11-6 1-16,0-14 1 15,-7-9 0-15,-5-10 0 16,0-20 0-16,-17-9 0 16,-12-10 1-16,-12-10-1 15,-11-4 0-15,-24-15-1 16,6-19 1-16,1-1-2 15,5-9 1-15,-12 0 0 16,-5-19 0-16,-18-15 0 16,-17-5 0-16,17-14 0 15,12-15 0-15,11-4 0 16,6-6 1-16,6-9 0 16,0-14 0-16,6-30-1 15,12 0 1-15,11-9-1 16,17-1 0-16,7-9-1 15,11 0 0-15,11-14 0 16,18-20 1-16,6 19-2 16,29-14 0-16,0 15 1 0,0-1 0 15,0 5-1-15,-1 10 1 16,7 25 0-16,6 13 0 16,-1 11-1-16,24 14 1 15,5 4 0-15,7 11 0 16,5-1-1-16,11 15 1 15,-10 10-1-15,-7 9 0 16,0 15 0-16,-5 4 0 0,-7 20 0 16,1 10 0-16,11 19 0 15,7 5 0-15,5 9 0 16,-6 1 0-16,11 29 0 16,-10 28 1-16,-13 6-1 15,-5 28 0-15,0-4 0 16,-7 19 1-16,-10 29-1 15,-1-10 0-15,0 1 0 16,6-10 1-16,0-1 0 16,-11-4 0-16,-12 5 0 15,-6-5 0-15,-12-20 0 16,-11 1 1-16,-18-15-1 16,-11 0 0-16,-6-20 0 15,-6 6 1-15,-5-1-1 16,-13-19 1-16,1-9-1 15,-23-15 0-15,-18-15 0 16,-24-19 1-16,-5-14 0 16,6-20 0-16,0-14-1 0,-18-20 0 15,1-5 1-15,-1-4 0 16,-5 4-1-16,23-4 1 16,17 4-2-16,18-9 1 15,11-5-4-15,6-19 0 16,23-25-17-16,12-43 1 15</inkml:trace>
  <inkml:trace contextRef="#ctx0" brushRef="#br0" timeOffset="171671.057">21819 16814 46 0,'-47'-24'23'0,"12"29"-24"0,30-5 24 16,-1 5-23-16,0 0 0 15,-6 4 0-15,-11 16 0 16,0-6 0-16,-6 5 0 16,0 10 0-16,6 10 0 31,-12 77 0-31,0-5 0 15,0-15 0-15,0-13 0 0,6-6 0 16,6-5 0-16,0-4-1 16,-1-1 1-16,7-4-2 15,5-24 1-15,-5-1-4 16,5-23 0-16,1-6-6 16,5-14 0-16</inkml:trace>
  <inkml:trace contextRef="#ctx0" brushRef="#br0" timeOffset="171952.259">21302 17085 39 0,'-6'10'19'0,"6"-24"-22"16,0 18 33-16,0 6-29 15,6 9 0-15,-6 1 1 16,11 14 0-16,-5 9-3 15,6-4 1-15,-1 14 1 0,7 5 0 16,-1-9-1-16,1-1 1 16,-1-9-1-16,1 0 0 15,-1-10 0-15,-5 4 1 16,-1-8-3-16,1-6 1 16,-1 0-2-16,-5-4 0 15,-6-10-8-15,0 0 1 16,-6-1-2-16,1-4 1 15</inkml:trace>
  <inkml:trace contextRef="#ctx0" brushRef="#br0" timeOffset="182401.036">21104 17545 38 0,'-46'-14'19'0,"46"33"-24"15,17-19 38-15,-17-10-32 16,0 10 1-16,18 0 0 15,-7 0 1-15,12 0-4 16,1 0 1-16,-1-14 2 16,0 4 0-16,0 1-1 15,1 18 0-15,-1-28 0 16,0 14 1-16,6-5-2 16,0 5 1-16,0-4-1 15,-6-1 1-15,1 5-1 16,11 5 1-16,-6-9-1 15,5 9 0-15,1-5 0 16,-11-10 0-16,-1 10 0 0,-12 5 1 16,1-4-1-16,0 8 0 15,-1-13 0-15,-11 9 1 16,0 0-1-16,-11 5 1 16,-1-10-1-16,-5 5 0 15,-1 5 0-15,1 4 1 16,-1-14-1-16,1 15 1 15,5 0-1-15,-5-10 0 16,5 0 0-16,1 5 1 0,-1-10-1 16,0 5 0-16,7-20 0 15,-1 1 0-15,6-5 0 16,0-10 0-16,0 5 0 16,6 0 0-16,-1-5-1 15,7 10 1-15,5-15 0 16,-11 20 0-1,12-1 0-15,-1 20 0 16,12 5-1-16,-6 15 1 0,1 4-1 16,-13 19 1-16,-17 6 0 15,-11-11 0-15,0 11 0 16,-1-1 1-16,-5 1-1 16,0-6 1-16,-1-9 0 15,-5-5 0-15,6-5-1 16,0-9 1-16,0-5 0 15,5-6 0-15,1-13 0 16,5-20 0-16,6 0-1 16,1-10 1-16,10-14-1 15,1 4 1-15,6 6-1 0,5 4 0 16,-5 10-1-16,5 5 1 16,1 0 0-16,-1 33 0 15,1 11 0-15,5 9 0 16,-17-5 0-16,-1 10 0 15,-5 9 0-15,0 1 1 16,-5-5-1-16,-7-1 1 16,0-4 0-16,-5 0 0 15,0-10 0-15,-1 0 0 0,1-4 0 16,5-11 0-16,0-9 0 16,1-4 0-16,-1-6-1 15,6-14 1-15,6-15-1 16,0-5 0-16,12 1 0 15,0 4 0-15,5 0-1 16,0 1 1-16,1 9-1 16,-1 0 1-16,1 9 0 15,-7 11 0-15,13 9-1 16,-1 9 1-16,6 11 0 16,-17 18 0-16,-7-13 0 15,-10 13 0-15,-1-9 0 16,-6-4 0-16,0-1 0 15,7-5 0-15,-1-9 0 16,0-5 1-16,0-5-1 16,-5 0 1-16,5-20-1 15,0-4 0-15,0-10 0 16,0-5 0-16,6-4 0 0,0 4 0 16,0 5-1-16,0 5 1 15,6 0-1-15,-6 15 1 16,0 14-1-16,0-5 1 15,0 5-1-15,0 0 1 16,0 14-1-16,0 11 1 16,-6-1 0-16,1-10 0 15,-1 15 0-15,6-14 0 0,-6-1 0 16,0-9 0-16,6 0 0 16,0 0 0-16,-6-5 0 15,1-5 1-15,5-5-1 16,-6 10 0-16,6-9 0 15,0-6 0-15,0-4 0 16,0 9 0-16,0 0-1 16,0 10 1-16,0-9 0 15,0-1 0-15,0 5 0 16,0 5 0-16,0-9 0 16,0-1 0-16,0 10 0 15,0 0 0-15,0 0-1 16,0 0 1-16,0-10 0 15,0 10 1-15,0 0-1 16,0 10 0-16,-6-10 0 16,6 5 0-16,0 0 0 15,-6-15 0-15,6-5 0 16,0 15 0-16,-6 0 0 16,0 0 0-16,6 0 0 15,0 0 0-15,0 5 0 0,-5-5 1 16,-1-5-1-16,0 5 1 15,0-4-1-15,6 4 1 16,-6 0-1-16,6-10 1 16,0 15-1-16,0-5 0 15,0 0-1-15,0 0 1 16,0 0-1-16,-5 0 1 16,5 0-1-16,0 0 1 0,0 0-1 15,0 5 0-15,0-5 0 16,-6 0 1-16,0 0 0 15,6 0 0-15,-6 4 0 16,0-8 1-16,1-6-1 16,5 0 0-16,0 15 0 15,-6-5 1-15,6 0-2 16,0 0 1-16,0 0-2 16,0 5 0-16,0-5-1 15,0 5 0-15,0 0 0 16,0-5 0-16,0 0 0 15,0 0 1-15,0 0 0 16,0 0 1-16,0 0 1 16,0-5 1-16,0 5 0 15,-6 5 0-15,6-1-1 16,0-4 1-16,0-9 0 16,0 4 0-16,0 5-1 15,0 5 1-15,0-5-2 0,0 0 0 16,0 0 0-16,0 0 0 15,0 0-1-15,0 0 1 16,0 5-1-16,-6-5 1 16,0 4 0-16,6-4 1 15,0 0 0-15,-11 0 0 16,11 0 0-16,0 0 1 16,0 5-1-16,0-10 1 15,0 5-1-15,0 0 0 0,-6 0 0 16,6 0 1-16,0 0-1 15,0 0 0-15,0 0 0 16,0 0 0-16,0 0 0 16,0 0 0-16,0 0 0 15,0 0 1-15,0-4-1 16,0 4 0-16,-6-5-1 16,6 5 1-16,-6 0 0 15,6 0 0-15,0 5 0 16,0-5 0-16,-6 0 0 15,6 4 0-15,0-4 0 16,0 0 0-16,0-4 0 16,-5-1 0-16,5 14 0 15,-6-9 1-15,6 0-1 16,0 0 0-16,0 0 0 16,-6-4 0-16,6 4-1 15,0 0 1-15,0 0 0 16,0-5 0-16,0 0 0 0,0 10 0 15,0-5 0-15,0 0 0 16,0 0 0-16,0 0 0 16,0 0 0-16,0 0 0 15,0 0-1-15,0 0 1 16,0 0 0-16,0 0 0 16,0 5 0-16,0-1 0 15,0-4 0-15,0 0 0 16,0-4 0-16,0 4 0 0,0 0 0 15,0 0 1-15,0 4-1 16,0-4 0-16,0 0-1 16,0 5 1-16,0-5 0 15,0 0 0-15,0 0 0 16,0-9 0-16,0 9-1 16,0 0 1-16,0 0-1 15,0 0 1-15,0 0 0 16,0 0 0-16,0 4-1 15,0 1 1-15,0-5 0 16,0 0 0-16,0-5 0 16,0 1 0-16,0 8 0 15,0-4 0-15,0 0 0 16,0-4 0-16,0 4 0 16,0 0 1-16,0-5-2 15,0 10 1-15,0-1 0 16,0 1 0-16,0 5 0 0,0-20 0 15,0 10 0-15,0 0 0 32,0 0 0-32,0 0 0 15,0 0-1-15,0 0 1 16,0 0 0-16,0 0 0 16,0 0 0-16,0 10 0 15,0-10 0-15,0 0 1 16,0 0-2-16,0 0 1 0,0 0 0 15,0 0 0-15,0 0 0 16,0 0 1-16,0 0-2 16,0 0 1-16,0 0-1 15,0 5 1-15,0-5-1 16,0 0 1-16,0 0 0 16,0 0 0-16,0 0 0 15,0 0 0-15,0 0-1 16,6-15 1-16,-6 15 0 15,0 0 0-15,0 0 0 16,0 10 0-16,0-25 0 16,0 15 0-16,0 0 0 15,0 0 0-15,0 0 0 16,0 5 0-16,0-5 0 16,0 0 0-16,0 0 0 15,0 0 0-15,0 0 0 16,0 0 0-16,0 0 0 15,0 0 0-15,0 0 0 0,0 0 0 16,0-9 0-16,0 9 0 16,0 0 0-16,0 0 0 15,0 0 0-15,0 0 1 16,0 4-2-16,0-4 1 16,0 0 0-16,0 5 1 15,0-5-1-15,0 0 0 16,0 0-1-16,0 0 1 15,0 0 0-15,0 0 1 0,0 0-2 16,0 15 1-16,0-30 0 16,0 25 0-16,0-10 0 15,0 0 0-15,0 0 0 16,0 0 0-16,0 0 0 16,0-10 0-16,0 10 0 15,0 0 0-15,0 0 0 16,0 0 0-16,0 0 0 15,0 0 0-15,0 0 0 16,0 0 0-16,0 0 0 16,0-9 1-16,0 9-2 15,0 0 1-15,0 0 0 16,0 0 1-16,0 0-1 16,0 4 0-16,0-4 0 15,0 0 0-15,0 0 0 16,0-9 0-16,0 9 0 15,0 0 0-15,0 0-1 0,0 0 1 16,0 0 0-16,0 0 0 16,0 0 0-16,0 0 1 15,0 0-2-15,0 5 1 16,0-5 0-16,0 4 1 16,0-4-1-16,0 0 0 15,0 0 0-15,0 0 0 16,0 0 0-16,0 0 0 15,0-9 0-15,0 9 0 16,0 0-1-16,0 0 1 0,0-10 0 16,0 10 0-16,0 0 0 15,0 0 0-15,0 5 0 16,0 0 0-16,0-15 0 16,0 10 0-16,0 0 0 15,0 0 1-15,0 0-1 16,0 0 0-16,0 5 0 15,0-5 0-15,0 0-1 16,0 0 1-16,0 0 0 16,0-5 0-16,0 0 0 15,0 10 0-15,0-5 0 16,0 5 0-16,0-5 0 16,0 0 1-16,0 0-1 15,0 0 0-15,0-5 0 16,0 5 0-16,0 5 0 15,0-10 0-15,0 5 0 16,0 0 0-16,-6 0 0 0,6 0 0 16,0 0 0-16,0 0 0 15,0 0 0-15,0 0 0 16,0 0 0-16,0 0 0 16,-6-5 0-16,6 10 1 15,0 0-1-15,0-5 0 16,0 5 0-16,0-5 0 15,0-5 0-15,0 5 0 16,0-5 0-16,0 5 0 0,0 0-1 16,0-5 1-16,0-5 0 15,0 10 0-15,0 5 0 16,0-5 0-16,0 0 0 16,0-5 0-16,0 5 0 15,0 0 0-15,0 5 0 16,0-5 0-16,0 5 0 15,0-5 0-15,0 5 0 16,0-5 0-16,0 0 0 16,0-5 0-16,0 5 0 15,0-5 0-15,0 10 0 16,0 0 0-16,-6-10 0 16,6 5 0-16,0 0 0 15,0 0 1-15,0 0-1 16,0 0 0-16,0 0 0 15,0 5 0-15,0-10 0 16,0 5 0-16,0 0 0 0,0 5 0 16,0-5 0-16,0-5 0 15,0 5 0-15,0 0 0 16,0 0 0-16,0 5 0 16,0-5 0-16,0 0 0 15,0 0-1-15,0-10 1 16,0 15 0-16,0-5 0 15,0 0 0-15,0 0 0 16,0 0 0-16,0 5 1 0,0-5-1 16,0 0 0-16,0 0 0 15,0 0 0-15,0 0 0 16,0 5 0-16,0-10 0 16,0 5 0-16,0 0 0 15,0 5 0-15,0-10 0 16,0 0 0-16,0 5 0 15,0 0 0-15,0 0 0 16,0 0 0-16,0 0 0 16,0 0 0-16,0 0 0 15,0-5 0-15,0 0 0 16,0 5 0-16,0 0 0 16,0 5 0-16,0-10 0 15,0 5 0-15,0 0-1 16,0 0 1-16,0 0 0 15,0 0 0-15,0-9 0 16,0 14 0-16,0-1 0 16,0-8 0-16,0 4 0 0,0 0 0 15,0 0 0-15,0 0 0 16,0 0 0-16,0 0 0 16,0 0 0-16,0 0 0 15,0 4 0-15,0 1 0 16,0-5 0-16,0 0 0 15,0-5 0-15,0 5 0 16,0 0 0-16,0 0 0 16,0 0 0-16,0 0 0 0,0 0 0 15,0 0 0-15,0 5 0 16,0-5 0-16,0 0 0 16,0 0 0-16,0 0 0 15,0 0 1-15,0 0-1 16,0 5 0-16,0-5-1 15,0 5 1-15,0-5 0 16,0 0 0-16,0-10 0 16,0 5 0-16,0 10 0 15,0-5 0-15,0 0 0 16,0 0 0-16,0-5 0 16,0 10 0-16,0-5 0 15,0 5 0-15,0-10 0 16,0 10 0-16,0 0 0 15,0-5 0-15,0-10 0 16,0 10 0-16,0 0 0 16,0-9 0-16,0 13 0 15,-5-4 0-15,5 0 0 0,0 0 0 16,0-4 0-16,0 4 0 16,0 0 0-16,0 0 0 15,0 0 0-15,0 4 0 16,0-4 0-16,0 0 0 15,0 0 0-15,0 0 0 16,0 0 0-16,0 0 0 16,0 0 0-16,0 0 0 0,0 0 0 15,0 0 0-15,0 0 0 16,0 0 0-16,0 0 0 16,0-4 0-16,0 4 0 15,0 4 0-15,0-8 0 16,0 8 0-16,0 1 0 15,0-5 0-15,0 0 0 16,0 0 0-16,0 0-1 16,0 5 1-16,0-5 0 15,0 0 0-15,0 0 0 16,0 0 0-16,0 0 0 16,0 0 0-16,0 0-1 15,0 0 1-15,0 0 0 16,0-10 0-16,0 10 0 15,0 0 1-15,0 0-2 16,0 0 1-16,0-4 0 16,0 4 1-16,0 0-2 15,0 0 1-15,0 0 0 0,0 0 0 16,0 4 0-16,0-4 0 16,0 0 0-16,0 0 0 15,0 0 0-15,0 0 1 16,0 0-1-16,0-9 0 15,0 9 0-15,0 0 0 16,0-5 0-16,0 5 0 16,0 0-1-16,0 0 1 15,0 0 0-15,0 5 0 0,0-5 0 16,0 5 0-16,0-5 0 16,0-10 0-16,0 15 0 15,0-5 0-15,0 5 0 16,0-5 1-16,0 0-1 15,0 0 0-15,0 0-1 16,0 0 1-16,0 0 0 16,0 0 0-16,0 0 0 15,0 0 0-15,0 0 0 16,0 0 0-16,0-5 0 16,-6 5 1-16,6 0-1 15,0 0 0-15,0-10 0 16,0 10 0-16,0 0 0 15,0 0 0-15,0 0 0 16,0 0 0-16,0-14 0 16,0 23 0-16,0-9-1 15,0 0 1-15,0 0 0 0,0 0 1 32,0-14-2-17,0 14 1-15,0 0-1 16,0 0 1-16,0 5-1 15,0-5 1-15,0 9-1 16,0-4 1-16,0-5-1 16,-6 0 1-16,6 0 0 0,0-19 0 15,0 19 0-15,0 14 0 16,0-14 0-16,0 0 0 16,0 0 0-16,0-9 0 0,0 9 0 15,-12-5 1-15,12 5-1 16,-11 5 0-16,11-5 0 15,0 0 0-15,0 0 0 16,-12 14 0-16,12-14-1 16,0 0 1-16,-6 0 0 15,1 0 0-15,-1 0 0 16,0-14 0-16,0 14 0 16,6 9 1-16,0-9-1 15,-17-9 0-15,5 4 0 16,12 5 0-16,0 0 0 15,0 0 0-15,-12 0-1 16,1-5 1-16,5 5-1 16,0 0 1-16,18 5 0 15,-1-10 1-15,-22 5-1 16,5 0 0-16,12-5 0 16,-12 0 0-16,0 10 0 15,0 0 1-15,1-5-1 0,5 0 0 16,0 0-1-16,-6 10 1 15,6-10 0-15,0 0 0 16,-6 0 0-16,6 0 0 16,0 9 0-16,0-9 0 15,0 0 0-15,0 0 0 16,12 0 0-16,-18-9 0 16,0 9 0-16,0 0 1 15,0-5-1-15,6 5 0 0,0 5-1 16,-5-15 1-16,5 10 0 15,0 5 0-15,0-5 0 16,0 0 0-16,0 0 0 16,0 5 0-16,0 4 0 15,0-9 0-15,0-9 0 16,0 9 0-16,0 0 0 16,0 14 0-16,0-28 0 15,0 14 0-15,0 0-1 16,0-5 1-16,0 10-1 15,0 4 0-15,0-9 0 16,5 5 0-16,13-10 0 16,-18-9 1-16,0 14 0 15,-6 5 0 1,6-5 0 0,0 9 0-16,0-9 0 15,0 0 0-15,0 0-1 0,12-9 1 16,-12 9 0-16,11 0 0 15,1-5 0-15,-6 5 0 16,-6 0 0-16,11 0 0 16,7 5 0-1,-18-5 0-15,0 9 0 16,0-9 0-16,0-14 0 0,0 19 0 16,0-5 0-16,0 0 0 15,0 0 0-15,0 0 0 16,-12-5 0-16,12 10 0 15,6 4 0-15,-6-9 0 0,0 0 0 16,0 0 0-16,0 0 0 16,0 0 0-16,0 0-1 15,0 0 1-15,0 5 0 16,0-5 0-16,0 0 0 16,0 0 0-16,0 0 0 15,0 0 0-15,0 0-1 16,0 0 1-16,-12-14-1 15,12 14 1-15,18 0-1 16,-7-5 0-16,-11 5 0 16,0 0 1-16,0 0-1 15,12-5 0-15,0 10 1 16,-18-10 0-16,17 5-1 16,-16 0 1-16,-1 5 0 15,6-5 0-15,0 5 0 0,0-10 0 16,0 10 0-16,6-5 0 15,-12-5 0-15,0 5 0 16,6 0 0-16,0 0 0 16,12-5 0-16,-18 5 0 15,12 5 0-15,-12-5 0 16,6 5 0-16,0-5 1 16,0 9-1-16,0-9 0 15,-6 5-1-15,6-5 1 16,0 0 0-16,0 0 0 15,0-5 0-15,0 5 0 0,0 5 0 16,12-10 0-16,-7-4 0 16,-5 9 0-16,-5-5 0 15,5 5 0-15,0 0 0 16,5 5 0-16,-10-10 0 16,-1 5 1-16,0 5-2 15,18-5 1-15,-18-5 0 16,12 0 0-16,-12 10 0 15,6-5 0-15,-6 0 0 16,6 0 0-16,0 0 0 16,12 0 0-16,-18 0 0 15,12 0 0-15,-12 0 0 16,12 0 0-16,-12-5 0 16,0 5 0-16,6 5 0 15,0-10 0-15,12 5 0 16,-18 0 0-16,0 0 0 0,18 0 0 15,-18 0 0-15,12 0 0 16,-12 0 0-16,6 0 0 16,-6 10 0-16,6-10 0 15,0-5 0-15,12 10 0 16,-12-5 0-16,-6 0 0 16,0 0 0-16,6-5 1 15,0-5-1-15,-6 15 0 16,6-5-1-16,0 0 1 15,-17 0 0-15,17 0 0 0,0 0 0 16,0 0 0 0,0 5 0-1,0-5 0-15,0 5 0 16,11-5 0-16,-11 0 0 16,0 0 0-16,0-5 0 15,0 5 0-15,0-5 0 16,0 5 0-16,0 0 0 15,0 0 0-15,0 0 0 16,0 0 1-16,0 5-2 16,0-5 1-16,0 0 0 15,0-5 0-15,0 5 0 16,0 0 0-16,0-10 0 16,0 10 1-16,0 0-1 15,0 5 0-15,0 0 0 16,0 0 0-16,0-5 0 15,0 0 0-15,0 0 0 16,0 0 0-16,0 0 0 0,0-5 0 16,0 10-1-16,0-5 1 15,0 0 0-15,0 5 0 16,0-5 0-16,0 0 0 16,0 0 0-16,0 0 0 15,0 0 0-15,0 0 0 16,0 0 0-16,0 0 1 15,0 9-2-15,0-9 1 16,0 0 0-16,0-14 0 0,0 14 0 16,0 0 0-16,0 0 0 15,0 0 0-15,0 0 0 16,0 5 0-16,0-5 0 16,0 0 0-16,0 0 0 15,0 0 0-15,0 9 0 16,0-9 0-16,0 0 0 15,0-14 0-15,0 14 0 16,0 0 0-16,0 0 0 16,0 0 0-16,0 0 0 15,0 0 0-15,0 0 0 16,0 0 1-16,0-10-1 16,0 10 0-16,0 0 0 15,0 0 0-15,0 5 0 16,0-5 0-16,0 0 0 15,0-5 0-15,0 5 0 16,0 5 0-16,0-5 0 16,-17 5 0-16,17-5 0 0,-12-5 0 15,12 5 0-15,0 0 0 16,0 0 0-16,0 0 0 16,0 0 0-16,0 0 0 15,6-10 0-15,0 15 0 16,-6-5-1-16,0 0 1 15,-12 0 0-15,12 0 1 16,0 0-1-16,0 0 0 16,6 0 0-16,-6 0 0 0,0 0 0 15,0 0 1-15,0 0-2 16,0 0 1-16,0 0 0 16,0 5 0-16,6 0 0 15,-6-5 0-15,-12 0 0 16,12 0 0-16,0 0 0 15,0 0 0-15,-11 0 0 16,16-5 0-16,1 10 0 16,-6-5 0-16,-11 5 0 15,16-10 0-15,-5 5 0 16,6 5 0-16,-6-5 0 16,0 0 0-16,0 0 0 15,0 0 0-15,-11 0 0 16,16-5 0-16,-5 5 0 15,0 0 0-15,0 0 0 16,0 0 1-16,6-5-1 16,-6 5 0-16,6 5-1 0,-6-5 1 15,-12 0 0-15,18 5 0 16,-6-5 0-16,-11-5 0 16,16 5 0-16,-5 0 1 15,0 0-1-15,0 0 0 16,0 0-1-16,0 0 1 15,-11-5 0-15,17 5 0 16,-12 0 0-16,12-5 0 16,-1 10 0-16,-5-5 1 0,6 5-1 15,-17-10 0-15,16 0-1 16,-5 5 1-16,0 0 0 16,6 0 0-16,-6 0 0 15,-11 0 1-15,16 5-1 16,1 0 0-16,-17-5 0 15,5-5 0-15,0 10 0 16,12-5 0-16,0 0 0 16,-12 0 0-16,12 0 0 15,-12 0 0-15,12 5 0 16,-1-15 0-16,1 15 0 16,-17-5 0-16,5-5-1 15,0 5 1-15,0-5 0 16,0 5 0-16,1 0 0 15,16 5 0-15,-17-5 0 16,1 0 1 0,5 0-1-1,11-5 0-15,-17 5 0 0,1 5 1 16,-1-15-1-16,17 15 0 16,-16-10 0-16,-1 5 0 15,0 0 0-15,6 5 1 16,0-5-1-16,0 0 0 15,0 0-1-15,0 0 1 16,0 0 0-16,0 0 1 16,12 0-1-16,-18 0 0 15,0 0 0-15,6 5 0 0,-6-5 0 16,6 5 0-16,0 0 0 16,0-5 0-16,0 0 0 15,0 0 0-15,0 0 0 16,0 0 0-16,0-5 0 15,0 5 0-15,0 0 0 16,0 0 0-16,0-5 0 16,0 10 0-16,0 0 0 15,0-10 0-15,0 10 0 16,0 4 0-16,0-9 0 16,0 0 0-16,-6 5 0 15,6-5 0-15,0 0 0 16,0 0 0-16,0-5 0 15,0 5 0-15,0-14 0 16,0 19 0-16,18 4 0 16,-18-23 0-16,0 14 0 15,0 0 0-15,0-5 0 0,0 5 0 16,0-5-1-16,-6 5 1 16,6 0 0-16,0 5 1 15,0-5-2-15,0 0 1 16,0 0 0-16,0 0 0 15,0 0 0-15,-6 5 0 16,0-5 0-16,6 0 0 16,0 5 0-16,0-5 0 15,0 0 0-15,18 0 0 0,-24-5 0 16,6 10 0-16,-6 4 0 16,24-18 0-16,-24 4 0 15,0 5 1-15,6 0-1 16,0 0 0-16,-6 0 0 15,6 5 0-15,0 4 0 16,0-9 0-16,0 0-1 16,0 0 1-16,0-9 0 15,0 9 0-15,18-5 0 16,-24 5 0-16,17 0 0 16,-11 0 0-16,-5 0 0 15,5-5 0-15,-12 5 0 16,12 0 0-16,-6-5 0 15,6 5 0-15,0 0 0 16,-6 0 1-16,1 0-1 16,5 0 1-16,0-5-1 15,0 10 0-15,0-5 0 16,0 0 0-16,0 10 0 0,0-10 0 16,0 0 0-16,0 0 0 15,0 0 0-15,0-10 0 16,0 15 0-16,0-5 0 15,-6-5 0-15,6 10 0 16,0-5 0-16,0 0 0 16,-6 0 0-16,6 0 0 15,0 0 0-15,0 0 0 16,0 0 0-16,0 0 0 0,0 0 0 16,0 0 0-16,-6 0 0 15,6 0 0-15,-6-5-1 16,6 5 1-16,0 0 0 15,0-10 0-15,0 10 0 16,0 0 1-16,-5-4-1 16,5 8 0-16,5-4 0 15,-5 0 1-15,0-9-1 16,0 9 0-16,-5-5 0 16,-1 15 0-16,6-15 0 15,0 10 0-15,0-5 0 16,-6-5 0-16,0 5 0 15,6 0 0-15,-6 0 0 16,6-5 0-16,-6 5 0 16,1 0 0-16,-1 5 0 15,0 0 0-15,0-5 0 16,6 9 1-16,0-9-1 16,-6 5 0-16,6-5 0 0,0 0 1 15,-5 0-1-15,5 0 0 16,-6-5-1-16,0 5 1 15,6 0 0-15,0 0 1 16,-6 0-1-16,0 5 0 16,6-5-1-16,-5 0 1 15,5 5 0-15,-6-5 1 16,0 0-2-16,0-5 1 0,0 5 0 16,6 0 0-16,-5-5 0 15,5 5 0-15,0 10-1 16,-6-10 1-16,12 5 0 15,-6-5 0-15,0 0 0 16,0 5 0-16,-6-10 0 16,6 5 0-16,0 0 0 15,0 0 0-15,0 0 0 16,0 0 0-16,0 0 0 16,0 0 0-16,6-10 0 15,-12 10 0-15,6 0 0 16,0 5 0-16,6 0 0 15,-6-5 0-15,0 0 0 16,0 0 0-16,0 0 0 16,0 0 0-16,0 0-1 15,0 5 1-15,0 4 0 16,0-9 0-16,0 0 0 16,0 0 0-16,0 0-1 0,5 0 1 15,1 5 0-15,-6-5 0 16,0 0 0-16,0 0 0 15,6-14-1-15,-6 14 1 16,6 9-1-16,-6-9 1 16,0 5-2-16,0-5 1 15,0 5-2-15,0-5 0 16,0 0-6-16,0 0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13T20:24:22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11694 14298 30 0,'-18'4'15'0,"59"-76"-14"0,-35 57 16 0,5-4-16 16,7-5 1-16,5 9-1 16,6-4 1-16,0 4-3 15,6-4 1-15,0 19 1 16,23 0 1-16,-6 0-1 16,0 0 1-16,-5 10 0 15,-1-10 0-15,1 0-1 16,5 0 1-16,-11 5-1 15,5-1 1-15,6 6-1 16,-5-5 0-16,-6 0-1 16,-12-5 1-16,0 0-1 15,-12 5 0-15,1 4-5 16,-7-9 1-16,1-14-7 16,-12-6 1-16</inkml:trace>
  <inkml:trace contextRef="#ctx0" brushRef="#br0" timeOffset="312.477">12286 13760 41 0,'-6'10'20'0,"12"24"-27"0,6-29 34 15,-1 0-27-15,7 9 0 16,-1 6 0-16,1-1 1 0,16 10-2 16,7-5 1-16,0 5 0 15,-6 15 1-15,-12 9-1 16,0-14 0-16,-5 14 0 16,-13-14 1-16,1 14 0 15,-17-10 0-15,-1-4-1 16,-11 5 1-16,-1-6-6 15,-10 16 0-15,-1-11-6 16,-6 6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13T21:09:52.1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6007 11558 34 0,'-18'-43'17'0,"18"-6"-23"0,0 40 35 16,0-1-29-16,0-9 0 16,0 4 0-16,0-4 1 15,0-1-1-15,-6 6 0 16,0 4 1-16,1 0 1 15,-1 1 0-15,0-6 1 16,-6 6 0-16,7-1 0 16,-7 5 0-16,6 0 0 15,-5 0-1-15,5 1 0 0,0 4-2 16,0 0 1-16,0-5-1 16,-5 5 0-16,5 0-1 15,0 0 1-15,0 0 0 16,6 0 0-16,-11 0-1 15,5 5 1-15,6-1 0 16,0-4 0-16,-12 0 0 16,12 0 0-16,0 0-1 15,0 5 1-15,0 5 0 16,0 9 0-16,0 10-1 16,0 10 1-16,0 9-2 15,0 1 1-15,0-15-1 16,0-5 1-16,0 0-1 15,0-10 1-15,0-4 0 16,0-6 0-16,0-9 2 16,0-5 1-16,0-9 1 15,0-1 0-15,0 1 0 16,0-15 1-16,0 0-1 0,0 0 1 16,-6-10-2-16,6 5 1 15,0-5-2-15,0 6 1 16,0-16-1-16,0-9 1 15,0-10-1-15,0-9 1 16,0-5 0-16,0 4 1 16,0-4-1-16,0-5 1 15,6 9-1-15,6 6 1 0,-12 9-1 16,17 10 0-16,-5-1-1 16,5 1 0-16,7 10-2 15,5-11 1-15,5 6-1 16,13 0 1-16,17-6-1 15,6 16 0-15,11-6 0 16,23-9 1-16,-5 4 0 16,6-4 0-16,-1 5 0 15,36-1 0-15,17-4 0 16,17 10 0-16,0-1 0 16,12 10 0-16,17 5-1 15,6 5 1-15,-11 4 0 16,11 1 0-16,12 14 0 15,0 0 0-15,-12 5 0 16,-12 10 0-16,24 5 0 16,11 4 0-16,-17 5 0 15,-11 0 0-15,22 5 0 16,12-4 0-16,-17-1 0 0,-29 5 1 16,28-15-1-16,7-4 0 15,-18 0 0-15,-35-1 0 16,-17 11 0-16,0 4 0 15,0-9 0-15,-6 4 0 16,-6 10-1-16,-11-5 1 16,-18 0 0-16,-11 10 1 15,-12-10-1-15,-6 10 0 16,-6-10 0-16,6 1 0 0,-11 4 0 16,-7-10 1-16,-5-4-1 15,-11 4 1-15,-7-5-1 16,-5 11 0-16,-6-11 0 15,-1 1 0-15,-5-1 0 16,6 6 1-16,0-6-1 16,12 1 0-16,-1 4 0 15,-5-4 1-15,5 4-1 16,-11-5 0-16,0 15-1 16,0 10 1-16,-6 0 0 15,-6 19 0-15,0 19 0 16,-5 15 0-16,-1 10 1 15,-5 0 0-15,5-6 0 16,-5 11 0-16,-1 19-1 16,1 9 1-16,0-14-1 15,-1 10 1-15,1-15-3 16,-6-5 1-16,-12-9-4 16,-6 5 0-16,-17-6-14 0,-46 1 1 15</inkml:trace>
  <inkml:trace contextRef="#ctx0" brushRef="#br0" timeOffset="796.819">7081 12236 46 0,'-58'-34'23'0,"76"-5"-17"16,-7 25 29-16,18-15-34 15,12-15 0-15,17-9-1 16,6-25 1-16,11-18-1 16,-5-21 0-16,-6 1 1 0,-6-5 0 15,-6-19-1-15,-5-10 1 16,-7 0-1-16,-5 14 1 15,0 20-1-15,-6 5 1 16,0 29-1-16,0 14 0 16,0 15 0-16,18 9 0 15,5 10-1-15,18 0 1 16,17 10-1-16,23 5 1 16,1-5-1-16,5 4 1 0,52 1-1 15,30-15 1-15,5 15 0 16,24-1 0-16,46 1 0 15,-18 9 0-15,24 10-1 16,17 0 1-16,-17-10 0 16,12 20 0-16,5-10 0 15,-29 5 0-15,-40-5 0 16,-1 0 1-16,-11 0-1 16,0 5 0-16,-46 14 1 15,-36-4 0-15,-22 4-1 16,-18 5 1-16,-18-4 0 15,-17-1 0-15,-6 15 0 16,1 9 0-16,-13 11-1 16,-5 13 0-16,-6 6 0 15,-5 9 1-15,-7 5-1 16,0 15 0-16,1-10 0 16,-7 15 0-16,1-1 0 15,0 10 0-15,-1 10-1 0,-5 0 1 16,0-10-5-16,-12 0 0 15,-11-14-10-15,-18 9 0 16</inkml:trace>
  <inkml:trace contextRef="#ctx0" brushRef="#br0" timeOffset="1406.151">8801 12294 55 0,'-12'-82'27'0,"12"53"-34"16,6 14 44-16,0 1-37 15,5-11 1-15,24-13 0 16,0-6 0-16,0-14-1 15,0-15 1-15,0-19 0 16,-12-14 1-16,0-1 0 16,-11 1 0-16,-1-15-1 15,1 0 1-15,0 5-1 16,11 14 0-16,-6 5-1 16,18 1 1-16,12 13-2 15,11 16 1-15,0 18 0 0,6 10 0 16,5 6-1-16,18-1 0 15,24 19 0-15,22-14 1 16,7 5 0-16,-7 0 0 16,7 4-1-16,34 6 1 15,24 4 0-15,-7 0 0 16,-11-4-1-16,41 4 1 16,23 1 0-16,-23-6 0 15,-18 1 0-15,12 4 0 0,12-5 0 16,-36 6 0-16,-22 4 0 15,-24 10 0-15,-23 14 0 16,-17 15 0-16,-7 39 0 16,-28 28 0-16,-12 30 0 15,-23 9 0-15,-12 5 0 16,-5 10 0-16,-7 0-1 16,-5 5 1-16,-6-15-2 15,-6-19 0-15,-5 5-6 16,-7-25 0-16,-5-9-8 15,-6-29 1-15</inkml:trace>
  <inkml:trace contextRef="#ctx0" brushRef="#br0" timeOffset="1889.981">11026 12270 62 0,'-18'-102'31'0,"47"10"-43"16,-17 49 57-16,5-16-46 0,6-8 1 16,12-16-2-16,-6-9 0 15,0 1 2-15,0-1 0 16,6 14-1-16,0-4 0 15,0 0 0-15,0 4 0 0,0 1 1 16,0 9 1-16,-6 10-1 16,23 0 1-16,6 9-1 15,-17 15 1-15,28 5-1 16,13 25 0-16,5 18 0 16,0 20 0-16,0 10 0 15,-23-15 1-15,17 24-2 16,18-5 1-16,-6 1 0 15,-12-6 1-15,-11 10-1 16,0 6 1-16,-18 3-1 16,-11 6 1-16,-12 10 0 15,-18 14 0-15,-5 9 0 16,-12 15 0-16,-5 1-3 16,-1 13 0-16,1 11-5 15,-1 13 1-15,0-4-10 16,1-24 0-16</inkml:trace>
  <inkml:trace contextRef="#ctx0" brushRef="#br0" timeOffset="10782.307">14848 10290 47 0,'-29'-43'23'0,"40"14"-17"0,-11 19 24 0,12-5-30 16,0 6 0-16,5 14 0 15,6 9 0-15,1 5-1 16,10 20 1-16,-5 24 0 16,1-5 0-16,-7 20 0 15,-12 4 0-15,-5-5 0 16,-12 1 0-16,-5-11 0 15,-12 6 1-15,-1-20 0 16,1-14 1-16,0 5 0 16,0-11 0-16,11-8-1 15,0-11 1-15,7 6 0 16,5-16 1-16,0-4-2 16,11-9 0-16,7-15 0 15,11-25 0-15,0-23 0 16,6-6 1-16,-1-19-1 15,24 0 1-15,1-14-2 16,-7 5 1-16,-6 4 0 16,1-14 0-16,-7 19-1 0,-16 10 0 15,-7 5 0-15,-11 9 1 16,-12 15-2-16,-5 5 1 16,-13 14-3-16,-11 10 1 15,1 14-11-15,-7 25 0 16,-6 14-4-16,7-9 1 15</inkml:trace>
  <inkml:trace contextRef="#ctx0" brushRef="#br0" timeOffset="40317.217">11351 11703 22 0,'-18'-9'11'0,"1"14"-8"0,11-5 12 16,0 0-13-16,1 0 1 16,-1-5 3-16,0-5 0 15,0 5-7-15,0-9 0 16,1-1 5-16,-1 1 0 16,0-11-2-16,-6 1 1 0,12-5-2 15,-6-5 1-15,6-4 0 16,0-6 0-16,0 5-1 15,6-4 0-15,6-6 0 16,0 11 1-16,-1-16-2 16,1 16 1-16,5-6 0 15,1 10 0-15,-1 5-1 16,0 0 1-16,1 5 0 16,11-5 0-16,-6 0-1 15,6 10 1-15,24-10-1 16,16 4 1-16,13 1-1 15,22-10 0-15,-11 5 0 16,-6-10 0-16,-5 15 0 16,-7 5 1-16,-11-5-1 15,0 9 0-15,-18 10 0 16,-11 5 1-16,-6 10 0 16,-6 5 1-16,-5 9-2 0,-7 5 1 15,1 19 0-15,0-9 0 16,-6 0 0-16,-1 9 0 15,1 5-1-15,-6 5 0 16,6 0 0-16,-6 10 0 16,0 24 0-16,0 15 0 15,0-1 0-15,0 10 0 16,0-14 0-16,6 0 1 16,0-20-1-16,-1-10 0 0,1-13 0 15,0-1 1-15,6-5-1 16,-12-14 1-16,0-1-2 15,11-9 1-15,-5 5-4 16,0-10 0-16,-12-4-10 16,12-11 0-16</inkml:trace>
  <inkml:trace contextRef="#ctx0" brushRef="#br0" timeOffset="40645.349">12170 11568 40 0,'6'5'20'0,"23"43"-22"0,-18-24 27 16,13 5-25-16,-1 20 0 15,0-1 0-15,6 5 1 16,0-24-1-16,0 5 0 16,0-19 1-16,0-5 1 15,6-15 1-15,0-15 1 16,0-23-1-16,0-25 1 16,5-5-1-16,7-14 0 15,5 5-5-15,24-5 1 0,-1-10-13 16,1-19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13T20:15:18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6907 15793 28 0,'-12'-5'14'0,"12"-19"-12"16,0 24 15-16,0 0-15 16,0-10 1-16,0 10 0 15,6-14 1-15,0-5-5 16,6-1 0-16,-1-19 3 16,7 6 1-16,-1-1-2 15,24 5 1-15,5-10-1 16,6 5 1-16,1 15-1 0,5 9 0 15,6 0 0-15,0 20 0 16,-12 5-1-16,0 4 1 16,-11 5-1-16,-6-4 1 15,-6-1 0-15,-6 5 0 16,0-9 1-16,-5-11 1 16,-1 6-1-16,0-10 1 15,1-5-1-15,-1-9 1 0,7-6-1 0,-1 1 1 16,0 5-2-16,0-1 0 15,6 0-1-15,-5 15 0 16,10 5 0-16,7 5 1 16,0 0-2-16,5 4 1 15,1 1 1 1,-1-6 0-16,1 16 0 0,-7-11 0 0,-5-4 0 16,0-1 1-16,0-4 0 15,6 0 0-15,-7-15 0 16,1 1 0-16,0-6-1 15,-6-4 0-15,0 0 0 16,0-1 0-16,0 6 0 16,0 4 0-16,0 0-1 15,0 10 0-15,0 0 0 16,6 0 0-16,23 0-3 16,12 5 1-16,11 0-15 15,-11-34 1-15</inkml:trace>
  <inkml:trace contextRef="#ctx0" brushRef="#br0" timeOffset="19436.712">9689 10890 13 0,'0'34'6'0,"6"53"1"0,0-58 7 16,-6 0-13-16,0 10 0 15,6 0 0-15,-6 19 0 16,0 15-2-16,0-1 1 16,0 6 0-16,0 9 0 0,-6 0 0 15,0 10 0-15,0 9 0 16,1-4 0-16,-7 14 1 16,0 0 1-16,1 15-1 15,-1-5 1-15,1 4 0 16,5-9 0-16,0-9-1 15,0 4 0-15,0 10-1 16,1 4 1-16,-1 20-1 16,0-14 1-16,0-15-2 15,0-5 1-15,0 0 0 16,1 0 0-16,-1-9 0 16,0-1 1-16,0-4-1 15,0 4 0-15,1-23 1 16,5-11 0-16,0-9 0 15,5 5 0-15,1-15 0 0,6 5 1 32,17 10-2-32,0 0 1 15,12-15 0-15,11 0 0 16,18-9-1-16,-1 9 0 16,1-14 1-16,23 4 0 15,0-4-1-15,0 0 1 16,0-10 0-16,23 0 0 15,23 5 0-15,24-10 0 16,-18 15-1-16,-5-10 1 16,-1 5-1-16,18 4 0 0,6-9-1 15,5-5 1-15,-23-9-1 16,-11-5 1-16,-12-10 0 16,23 0 0-16,-5-10 0 15,-7 0 0-15,7-9 0 16,-24 4 1-16,-18 1-1 15,-10 9 0-15,-13 5 0 16,-5 5 0-16,-6-5-1 16,-12 5 1-16,-11 0 0 15,-12-1 0-15,-6-8 1 16,-6 4 1-16,-5-10 0 16,-6-9 0-16,-6-15 0 15,0-20 0-15,-6 1 0 16,0-19 1-16,-5-6-2 15,5-4 1-15,-6-10-1 16,6 0 1-16,1-15-1 16,-7-9 1-16,6-14-1 15,0 4 1-15,1-10-1 0,5-38 0 16,0 0 0-16,0-5 0 16,5 4-1-16,7-8 0 15,0 3 0-15,-1 1 0 16,1 5 0-16,-1 14 0 15,1 6 0-15,0 8 0 16,-1-18 0-16,1 4 0 16,-1 10 0-16,1 5 0 15,0 9-1-15,11 6 1 0,12 4 0 16,-6 10 0-16,0 0 0 16,0 14 0-16,-12 15 0 15,-5 4 0-15,0 16 0 16,-7 4 1-16,-5 19-1 15,-29 1 1-15,6 14-1 16,-6-5 1-16,0 10 0 16,0-15 1-16,-6 5-1 15,-6 5 0-15,-5 0-1 16,-24 5 1-16,-23 4 0 16,-17 1 0-16,-18 9-1 15,0 5 0-15,-23 5 0 16,-17 5 1-16,-35 5-1 15,28 9 0-15,13 1 0 16,-7-1 1-16,1 0-1 16,-18 1 1-16,17 4-1 15,18-5 0-15,18 1 0 16,11-1 1-16,-18 5-1 0,7-9 1 16,17-1-1-16,-6 6 0 15,5-16 0-15,24 6 0 16,18-5-1-16,11-5 1 15,12 0-1-15,11 5 1 16,12-5-1-16,6 0 0 16,5 5 0-16,-5 0 0 15,12-1-1-15,-1 1 1 16,6 5-1-16,0 0 1 0,0 9 0 16,6-5 0-16,0 6 0 15,-5 14 1-15,5-5 0 16,0 0 0-16,-6 14-2 15,6-4 1-15,0 19-5 16,0 5 1-16,0 29-8 16,0 5 0-16</inkml:trace>
  <inkml:trace contextRef="#ctx0" brushRef="#br0" timeOffset="60804.645">5635 8107 47 0,'-47'15'23'0,"24"19"-21"15,23-10 23-15,0 0-25 16,0 29 0-16,6 5 0 16,5 15 0-16,7-10 1 0,11 14 0 15,6 1-1-15,-12 4 0 16,6-4-1-16,-11-1 1 15,-1-14-3-15,0-10 0 16,-17-24-10-16,12-24 0 16</inkml:trace>
  <inkml:trace contextRef="#ctx0" brushRef="#br0" timeOffset="61179.63">5850 7861 57 0,'-24'-15'28'0,"19"15"-39"16,5 0 50-16,11 5-39 16,7-10 1-16,11-10 0 15,17 1 1-15,36 4-3 16,34-24 1-16,29-4 1 16,6 9 0-16,29-10-1 15,12 10 1-15,11-5-2 16,-17 0 1-16,-12 0 0 15,18 5 0-15,0 5 0 16,-12 14 0-16,-29 5 0 16,-18 1 0-16,-28 18 0 15,-18 10 0-15,-11 25 0 16,-18 14 0-16,-12 24 0 16,-11 10 0-16,-6 9 0 15,-12 5 0-15,-5-9-1 0,-12-5 1 16,-6 4-3-16,-5 6 1 15,-7-5-3-15,-17-1 0 16,-23-9-10-16,-11-14 1 16</inkml:trace>
  <inkml:trace contextRef="#ctx0" brushRef="#br0" timeOffset="61460.869">5943 9230 52 0,'-47'-14'26'0,"47"-15"-33"15,6 14 44-15,17-9-37 16,0-5 0-16,41-5 1 16,47-19 0-16,28 0-2 15,12-10 1-15,41 5 0 16,34-10 1-16,-11 10-1 15,-11 9 0-15,34 11 0 16,6-1 0-16,-41 15-2 16,-17 4 1-16,-35 6-3 15,-12-1 1-15,-11 6-11 16,-29 4 0-16</inkml:trace>
  <inkml:trace contextRef="#ctx0" brushRef="#br0" timeOffset="61757.747">5902 9254 59 0,'-23'-24'29'0,"34"44"-40"0,-5-11 51 0,6 6-41 16,5 4 1-16,6 25-2 16,1 4 1-16,5 30 0 15,-6 9 1-15,-6 0-3 16,1 5 0-16,-7 9-1 16,-5-18 0-16,-6-6-5 15,-6-14 0-15,1-15-4 16,-7-23 0-16</inkml:trace>
  <inkml:trace contextRef="#ctx0" brushRef="#br0" timeOffset="62507.662">5943 9182 47 0,'0'-20'23'0,"46"6"-26"0,-23-1 44 16,41-9-40-16,35-10 0 15,35-4 0-15,11-16 1 16,29 6-3-16,41-10 0 16,0 0 2-16,29 5 0 15,29 14-1-15,-12 10 0 16,24-5 0-16,17 10 0 16,-17 14 0-16,5-9 1 15,18 4-1-15,-29 10 0 16,-12 5 0-16,-5 10 1 0,5 9-1 15,-35-9 0-15,-34 14 0 16,-1 0 0-16,-11 6 0 16,-12-6 0-16,-5 10 0 15,-30-1 1-15,-28 6-1 16,-19-10 0-16,-22 0 0 16,-12 5 1-16,-17-5-1 15,-6 5 1-15,-12 10 0 16,-11 9 0-16,-1-5-1 15,-17 6 1-15,-17 4-1 16,-6 19 1-16,-6-9-1 16,-5 9 0-16,-1 1 0 15,-5 9 0-15,11-5 0 16,-18 15 0-16,-5-25 0 16,12 6 0-16,5-10 0 15,0-10 0-15,1-15 0 16,-1 6 1-16,-5-15-1 15,-1-1 0-15,-34-8-1 0,-24-6 1 16,-40-4-1-16,-6-1 1 16,-23-9-1-16,-35 0 0 15,-24-10 1-15,-11 5 0 16,-23 0 1-16,-12 0 0 16,6 0 1-16,-23 0 0 15,6 5 0-15,22 0 0 16,-10-1 0-16,-7 1 0 15,35-5-1-15,6 0 1 0,0 0-1 16,6 0 0-16,35 0 0 16,28 5 0-16,24-5 0 15,29 0 0-15,6 0-1 16,17-5 1-16,1 0-2 16,28 1 1-16,12-1-7 15,11-5 1-15,13-9-12 16,10-20 0-16</inkml:trace>
  <inkml:trace contextRef="#ctx0" brushRef="#br0" timeOffset="-179128.598">9626 7115 27 0,'-6'-10'13'0,"-6"-14"-11"0,12 24 13 15,-6 5-15-15,-5 14 0 0,-7 15 1 16,-5 20 0-16,-12 18-1 16,-23 6 0-16,0 14 0 15,-6 19 1-15,6-5-1 16,6 15 0-16,11 0 0 15,6-4 1-15,18-21 0 16,11-9 0-16,18-9 1 16,22-1 0-16,30 6 0 15,6-16 1-15,11-4-1 16,47 0 1-16,46-14-1 16,12-1 0-16,6-4-1 15,46 4 0-15,12-4-1 16,23 4 0-16,29-4 0 15,-6-6 1-15,6-9-1 16,24 0 0-16,-30-4-1 16,-6-6 1-16,-5 0 0 15,-18 1 0-15,-46-11-1 16,-35 1 1-16,-6 4 0 0,-17-9 1 16,-24-10 0-16,-23 5 0 15,-23-14 0-15,-11-1 0 16,-24 1 0-16,-18-20 0 15,-11-14 0-15,-17-10 0 16,-6-10-1-16,-12-5 1 16,-11-4-1-16,-18 4 1 15,6-9-1-15,-6 0 0 16,6-6 0-16,0-8 1 0,0-11-1 16,0 1 1-16,-6-6-1 15,0 6 0-15,-12-10-1 16,-34 0 1-16,-23-1-2 15,-47 1 1-15,5 5 0 16,-40 14 0-16,-40 25 1 16,-12 13 0-16,-12 35 0 15,-23 5 0-15,23 29 0 16,29 4 1-16,41 5-7 16,12 6 1-16,40 18-6 15,70-19 0-15</inkml:trace>
  <inkml:trace contextRef="#ctx0" brushRef="#br0" timeOffset="-178425.523">16806 7101 50 0,'-93'-63'25'0,"-128"58"-37"0,169 5 47 0,-30 14-37 16,-5 1 1-16,6 9-4 15,-12 5 1-15,-23 10 4 16,-12 0 0-16,-29 9-3 15,18 0 0-15,5 10 2 16,24-9 1-16,-1-6 1 16,12 20 0-16,12 15 0 15,12 14 1-15,28 19-1 16,42 10 1-16,16 5-2 16,30-10 0-16,46 20 0 15,41 4 0-15,34-9-1 16,7-6 1-16,46-8-1 15,29-6 0-15,-12-9 1 16,47-15 0-16,11-15 0 16,-17-18 0-16,47-1 0 15,-18-10 0-15,-35-28 0 16,24-10 1-16,-7-20-1 16,-40-24 0-16,-29-4 0 0,-29-15 1 15,0-5 1-15,-23-24 0 16,-24-10 1-16,-11-9 0 15,-18-11 0-15,-23-18 1 16,-17-6-1-16,-52-9 1 16,-30-4-3-16,-58 8 1 15,-17 11-3-15,-29-6 1 16,-58 6-2-16,-35 19 1 16,-6 9 0-16,-35 15 0 15,-23 5 1-15,23 10 1 0,-23 14 0 16,-6 5 0-16,35 24 0 15,-6 15 0-15,1 14-3 16,5 5 0-16,34 9-4 16,19 20 1-16,-18 10-9 15,11 5 0-15</inkml:trace>
  <inkml:trace contextRef="#ctx0" brushRef="#br0" timeOffset="-177363.096">21151 6951 40 0,'-151'4'20'0,"-99"142"-25"15,192-88 30-15,-12 24-26 16,-29 20 1-16,-11 23 0 16,5 30 0-16,12 10 0 15,35-5 0 1,116 86 0-1,24-23 1-15,57-29 0 16,59-20 0-16,-1-39 0 16,59-23 0-16,28-35 0 15,30-38 0-15,29-25-1 16,-12-28 1-16,35-20-1 16,-18-29 0-16,-16-9 0 15,-7-25 1-15,-35-5-1 16,-57-9 1-16,-47-10 0 0,-41-20 1 15,-29-4 1-15,-40-5 0 16,-30 5 0-16,-29-15 1 16,-69 10-1-16,-76 0 0 15,-34 10-4-15,-117 14 1 16,-52 20-4-16,-76 33 0 16,-23 25-1-16,0 18 1 15,76 16 1-15,17-1 0 16,64 11-9-16,23 28 1 0</inkml:trace>
  <inkml:trace contextRef="#ctx0" brushRef="#br0" timeOffset="-129051.872">20732 13925 38 0,'-110'-73'19'0,"87"-23"-20"16,23 67 19-16,0-25-19 15,0-9 1-15,0-9 1 16,0-11 0-16,0 6 0 16,0 0 0-16,-6-1 1 15,0 1 1-15,-5-10 1 16,-1 4 1-16,6-9-1 16,0-14 1-16,1-10-1 15,10 4 0-15,1-4-2 16,6 0 1-16,11-19-2 15,18-6 0-15,-1-9 0 16,1 5 1-16,0 24-1 16,-6 15 1-16,-1 4 0 15,-5 5 1-15,-5 10-1 0,-1 5 0 16,0 14-1-16,0 10 0 16,1-5-1-16,16 5 0 15,7 9 0-15,-1 11 0 16,6-1-1-16,7 0 1 15,4 1 0-15,42 13 0 16,11-4 0-16,24-5 0 16,-13 20 0-16,1-1 0 15,-17 1-1-15,34-1 1 16,0 15 0-16,6-9 0 0,-11 18 0 16,-18 1 0-16,-18 5 0 15,-5 9 0-15,-12 14-1 16,-17-4 1-16,-12 5 0 15,17 0 0-15,-5 19 0 16,-12-5 0-16,-11-9 0 16,-1 14 0-16,-5-5 0 15,-6-5 0-15,-6 6 0 16,0 4 0-16,0 14 0 16,-12 15 0-16,6 10 0 15,-5 24 0-15,5 0 0 16,0 10 0-16,12 14 0 15,17 10 0-15,1 14 0 16,-7-4 1-16,1-10-1 16,5 14 0-16,-6 5 0 15,7 10 0-15,5-5 0 16,11-14 0-16,-5 0 0 0,0 14 0 16,-6-20 0-16,-11-9 0 15,-7-19 0-15,-16-5 0 16,-7-20 0-16,-5-9 0 15,-12-15 0-15,-12 1 1 16,1-6-1-16,-13-9 0 16,-22-10 0-16,-6-5 0 15,-7-9 0-15,-10-10 1 16,-30 4-1-16,-23-4 0 0,-41-5 0 16,-5 20 0-16,-30-6 0 15,-17 1 1-15,-11-5-1 16,17-15 0-16,-6 10 0 15,11-5 1-15,1-5-1 16,23-19 1-16,29 4-1 16,12-4 1-16,11 5-1 15,-12 0 1-15,7-1-1 16,-1-4 0-16,12 0 1 16,18 0 0-16,17-5 1 15,17 0 0-15,18 0 0 16,11-5 1-16,6-14-1 15,6-1 1-15,6-14-1 16,5-14 0-16,7-15-1 16,-1-19 1-16,0-15-2 15,7-14 1-15,-1-35-1 16,0-28 1-16,0 0-1 16,0 5 1-16,1-25-1 0,5-14 0 15,-6 0 0-15,0 4 0 16,6 16 0-16,0 47 0 15,-6-38-1-15,0 20 1 16,1 23-1-16,-1 25 0 16,0 28-5-16,0 11 1 15,6 23-15-15,0 25 0 16</inkml:trace>
  <inkml:trace contextRef="#ctx0" brushRef="#br0" timeOffset="-116845.599">30422 11253 50 0,'0'-43'25'0,"29"-25"-26"0,-23 53 26 15,5 1-31-15,1 9 1 16,0 15-19-16,-1 4 0 15</inkml:trace>
  <inkml:trace contextRef="#ctx0" brushRef="#br0" timeOffset="-116642.429">30399 12555 54 0,'-6'-77'27'0,"-12"28"-48"16,18 49 46-16,0 5-46 16,0 5 0-16</inkml:trace>
  <inkml:trace contextRef="#ctx0" brushRef="#br0" timeOffset="-116392.448">30434 14680 78 0,'0'-58'39'0,"17"-10"-60"0,-17 49 79 0,0 4-62 16,0 1 0-16,0-6-5 15,0 20 0-15,0 0 5 16,0-9 0-16,0 9-15 16,-6-5 0-16</inkml:trace>
  <inkml:trace contextRef="#ctx0" brushRef="#br0" timeOffset="-115330.061">21360 16064 53 0,'0'-111'26'0,"23"33"-33"0,-11 64 43 15,-1-5-36-15,1-1 0 16,5-4-2-16,1 0 0 15,-1 4 1-15,24-9 0 16,5-4-1-16,7 3 0 16,5-3 0-16,0 18 0 0,11 1 0 15,1 4 1-15,-12 15 1 16,-5 9 0-16,-7 15 0 16,-11 5 0-16,-6 5 0 15,0 0 1-15,0-1-1 16,-6 6 0-16,-5-1 0 15,-1-4 1-15,1-5-1 16,-1-10 1-16,6-9-1 16,0-10 0-1,53-44 0 1,-6 5 1-16,-1 0-1 16,-11-5 0-16,-5 10 0 15,-1 0 0-15,-11 10-1 16,11 9 1-16,-6 15 0 15,1 5 0-15,-1-1 0 16,-5 6 0-16,0 9 0 16,-12 5 0-16,0 0 0 15,0 5 0-15,-6-10 0 0,6 15 0 16,0-10 0-16,0 5 0 16,0-5 0-16,0 0 0 15,35-10-1-15,12 6 1 16,5-21-10-16,35-4 0 15,-5 0-2-15,-24-29 1 16</inkml:trace>
  <inkml:trace contextRef="#ctx0" brushRef="#br0" timeOffset="201478.689">18502 2643 42 0,'-18'-5'21'0,"-28"-29"-7"16,28 25 21-16,-5-11-32 16,0-4 1-16,-6 0 1 15,0-5 1-15,6 0-8 16,-1-5 1-16,7-14 3 15,11-1 1-15,6 6-2 16,12-6 1-16,11 10-2 16,18-4 0-16,-1 19-1 0,1 0 1 15,5 9-1-15,1 15 1 16,-6 15 0-16,-7 9 0 16,-4 5 0-16,-7 14 1 15,-12 6 1-15,-11 9 0 16,-5 0 1-16,-13 10 0 15,-5-20 0-15,-12-9 0 16,-29-15-1-16,-6 10 1 16,7-29-2-16,-7 0 0 15,-11-15-4-15,11-24 0 16,18-5-7-16,11-19 1 0,41-14-11 16,17 4 1-16</inkml:trace>
  <inkml:trace contextRef="#ctx0" brushRef="#br0" timeOffset="202009.902">20901 1481 34 0,'-23'30'17'0,"-6"-16"-9"0,23-14 17 15,-6 0-19-15,-17-5 0 16,6-4 3-16,-6-16 0 16,0 11-12-16,6-30 1 15,-1 1 8-15,7 4 0 16,5 0-4-16,6 1 1 0,18-11-2 16,23 6 1-16,6 9-1 15,5 9 0-15,6 11-1 16,1 14 1-16,5 14 0 15,-6-4 0-15,-17 10 0 16,-6 13 1-16,-23 11 1 16,-12 4 0-16,-17-4 0 15,-18 9 1-15,-23 5-1 16,-6-9 1-16,1-6-4 16,5-19 0-16,6-9-9 15,0-5 0-15,11-1-11 16,7-9 0-16</inkml:trace>
  <inkml:trace contextRef="#ctx0" brushRef="#br0" timeOffset="202697.355">19367 4545 53 0,'-40'20'26'0,"-18"-54"-23"0,40 24 37 16,1-19-39-16,-7 10 1 15,7-10 1-15,0-15 0 16,5-9-4-16,18 4 0 16,5 1 3-16,24-10 0 15,6 19-1-15,5-4 0 16,1 18-1-16,-6 11 1 16,-1 19 0-16,-5 4 1 0,-6 16 0 15,-6 23 1-15,-11-4 0 16,-12 4 1-16,-6 5-1 15,-11-4 1-15,-7-1-3 16,-16-19 0-16,-24 5-7 16,-6-24 1-16,-5-15-15 15,-24-24 0-15</inkml:trace>
  <inkml:trace contextRef="#ctx0" brushRef="#br0" timeOffset="203056.736">18542 2643 47 0,'-17'-29'23'0,"5"19"-9"0,12 10 26 15,0 0-35-15,0 0 0 16,0 10 3-16,6 14 0 16,6 20-10-16,5 4 0 15,12 15 6-15,6 19 1 16,6 35-4-16,23 8 1 16,5 21-1-16,13-6 0 0,-13-5-1 15,1-14 1-15,0-4-1 16,-6-11 1-16,-12-9-3 15,-5-15 1-15,-13-24-9 16,-16-9 1-16,-7-35-11 16,-16-19 0-16</inkml:trace>
  <inkml:trace contextRef="#ctx0" brushRef="#br0" timeOffset="203481.073">18757 2280 39 0,'-11'-34'19'0,"11"20"-5"0,0 14 20 15,0-10-30-15,0 10 0 16,6-10 2-16,5 5 1 16,1-14-8-16,23 9 1 0,17-4 6 15,12-5 0-15,35-20-1 16,-1-10 0-16,7-23-1 16,5-10 1-16,24-1-2 15,5 1 1-15,7 9-2 16,-19-9 0-16,-10 10-1 15,-13 13 0-15,-11 1 0 16,-12 20 0-16,-11-6-1 16,-12 15 1-16,-11 5-2 15,-7 0 1-15,-16 4-6 16,-7 1 0-16,-5 4-16 16,-12 15 1-16</inkml:trace>
  <inkml:trace contextRef="#ctx0" brushRef="#br0" timeOffset="204840.383">18496 2614 39 0,'-6'0'19'0,"6"0"-6"0,0 0 12 15,-6 0-20-15,1 5 1 16,-13 14 2-16,-5 5 1 16,-12 20-11-16,-6 4 0 15,-5 15 8-15,-12 5 1 16,-18 43-4-16,7 10 1 15,-1 15-2-15,0-1 0 16,6-4-1-16,6-20 1 16,12 10-4-16,5-4 1 15,0 4-8-15,1-20 0 16,-13-14-10-16,13-14 1 0</inkml:trace>
  <inkml:trace contextRef="#ctx0" brushRef="#br0" timeOffset="205215.328">17369 4497 52 0,'-35'-10'26'0,"-23"25"-26"15,41-15 40-15,-1-10-39 16,-5-9 1-16,11-15 1 15,-5-5 1-15,0-9-5 16,17-1 0-16,23 1 2 16,12-5 1-16,5 4-1 15,24 6 0-15,0 9-1 0,0 19 0 16,0-4 1-16,0 24 0 16,-6 14 0-16,-6 10 0 15,0 19 1-15,-17-4 1 16,-12 9 0-16,-5 5 1 15,-12-4 0-15,-12 13 0 16,-12-18-2-16,-5 4 1 16,-12-14-7-16,6-15 1 15,-23 0-11-15,6-5 0 16,11-19-6-16,6 0 0 16</inkml:trace>
  <inkml:trace contextRef="#ctx0" brushRef="#br0" timeOffset="205543.434">17764 4579 49 0,'-17'-19'24'0,"5"14"-21"15,12-5 39-15,0 10-39 16,0-10 0-16,6 1 2 15,5-6 1-15,13 6-6 16,5-1 0-16,40 5 5 16,13-9 0-16,22 4-1 15,-5 10 1-15,6 0-2 16,-1 10 0-16,-11-10-2 0,17 0 1 16,-11-5-1-16,-12 0 1 15,-11 5-1-15,-18 0 1 16,-12 0-4-16,-11-15 0 15,-11-4-19-15,-13-5 0 16</inkml:trace>
  <inkml:trace contextRef="#ctx0" brushRef="#br0" timeOffset="206121.522">18147 1152 38 0,'-5'-4'19'0,"-1"-11"-3"0,6 15 9 0,0 0-21 16,0 0 0-16,0 10 4 15,0-5 0-15,6 14-9 16,-1 5 0-16,1 20 7 16,6 4 0-16,-1 0-3 15,1 11 1-15,-6 8-2 16,0-4 1-16,0-5-7 16,-1-4 0-16,1 4-14 15,0-5 0-15</inkml:trace>
  <inkml:trace contextRef="#ctx0" brushRef="#br0" timeOffset="206699.598">16846 4076 48 0,'-17'-10'24'0,"17"15"-22"15,6-15 30-15,-1 10-29 16,7-19 0-16,5 14-1 16,1 5 1-16,5 0-5 15,0 5 1-15,18 19 3 16,-6-9 0-16,-6 14-2 15,-6 0 1-15,-11 9 0 16,-18 11 1-16,-11-15-1 16,-1 19 1-16,1 0 0 15,-1-5 1-15,-5 1 0 16,6-15 0-16,5-5-1 16,0-5 1-16,7-5-1 15,-1 10 0-15,6-14-1 0,6-1 1 16,5-14-2-16,12 10 1 15,24-5-3-15,5-5 0 16,6 0-6-16,18 10 0 16,17-10-11-16,0 0 1 15</inkml:trace>
  <inkml:trace contextRef="#ctx0" brushRef="#br0" timeOffset="207262.06">19332 4787 56 0,'-5'0'28'0,"51"5"-29"16,-40-5 43-16,0 0-41 16,5 5 1-16,1 0 0 15,0 0 0-15,-1 4-3 0,1 11 0 16,5-6 2-16,-5 5 1 15,-1 6-2-15,-5 4 1 16,-6-5-1-16,-6 15 1 16,1-10-1-16,-7-5 1 15,0 5-1-15,7-10 0 16,-1-4 0-16,0-1 0 16,0-4 0-16,0-10 0 15,6 5-1-15,0-5 1 16,12 9 0-16,0 1 0 15,5-5-1-15,0 5 1 0,7 4 1 16,-1-4 1-16,-6 4-1 16,-5 6 1-16,0-1 1 15,-12 0 0-15,-6 15 0 16,-6-5 0-16,-5-4-3 16,-6 18 0-16,-1-23-7 15,-16 4 1-15,-7-24-14 16,-5-15 1-16</inkml:trace>
  <inkml:trace contextRef="#ctx0" brushRef="#br0" timeOffset="207902.611">21005 1617 46 0,'-5'-10'23'0,"16"5"-9"15,-11 5 28-15,0 0-37 16,0 0 0-16,-6 5 1 16,-5 10 1-16,-7 28-9 15,-5-4 0-15,-6 14 6 16,0-4 1-16,0-1-3 16,-6 5 1-16,6-4-1 15,-6-6 0-15,12-9-1 16,11 0 0-16,7 0-1 0,-1-5 1 15,17 5 0-15,7-24 0 16,11 4-1-16,12 5 0 16,-1-19 0-16,7 0 1 15,17-9-1-15,-12-1 0 16,-6 10-1-16,-11-14 0 16,-6 9-2-16,0 0 1 15,-11 5-7-15,-1-10 0 16,-5 5-12-16,-1 1 1 15</inkml:trace>
  <inkml:trace contextRef="#ctx0" brushRef="#br0" timeOffset="208105.759">21133 1951 67 0,'0'-10'33'0,"0"49"-30"16,-11-34 53-16,-1 9-54 15,0 6 0-15,-5 14 1 16,5 9 1-16,1 15-6 16,5 10 1-16,0 5 2 15,6 9 0-15,-6-10-7 16,6 1 1-16,-5-5-16 16,-1-20 0-16</inkml:trace>
  <inkml:trace contextRef="#ctx0" brushRef="#br0" timeOffset="209058.078">16736 4066 40 0,'-6'5'20'0,"0"-15"-8"0,6 10 14 15,0 0-23-15,6-19 0 16,0 14 2-16,5 5 1 16,1-15-7-16,0 6 1 15,5-1 4-15,6 10 0 0,1 0-1 16,-1 0 0-16,0 10-1 16,-6-10 0-16,7 24 0 15,-7-14 0-15,6 14-1 16,1-5 1-16,-7 5-1 15,-5 5 1-15,-1 5-1 16,-17 5 0-16,1-5 0 16,-7 14 0-16,0 6-1 15,-5 8 1-15,0-3-1 16,-1-1 1-16,-5-15-1 16,5 1 1-16,1-10-1 15,0-5 1-15,5-10 0 16,0 5 0-16,7-14 0 15,5 4 0-15,5-4 0 16,1-5 1-16,6 0-1 16,5-5 0-16,6 0-1 0,1 0 1 15,5 0 0-15,6 5 0 16,5-1-1-16,-5-4 0 16,6 0 0-16,-6-4 1 15,0-1-2-15,-1 0 0 16,-10 0-5-16,-7 5 1 15,0-10-10-15,1 1 0 16,-1-6-6-16,-5-19 1 16</inkml:trace>
  <inkml:trace contextRef="#ctx0" brushRef="#br0" timeOffset="209417.421">17323 4279 44 0,'-12'-19'22'0,"24"38"-20"16,-12-19 35-16,0 0-34 15,11 0 1-15,-11 0 2 16,0 0 1-16,6 19-8 15,6-14 1-15,-1 5 5 16,1 4 0-16,5 1-1 16,12-1 0-16,-5 11-1 15,5-6 0-15,0 5-1 0,-6-4 1 16,0-1-1-16,0-9 0 16,-5 4-1-16,-1-9 0 15,1 5-2-15,-1-10 0 16,0-5-11-16,1-5 1 15,5-9-9-15,-5-5 0 16</inkml:trace>
  <inkml:trace contextRef="#ctx0" brushRef="#br0" timeOffset="210448.645">17526 4192 39 0,'-6'0'19'0,"6"-5"-13"16,-12-5 20-16,1-4-25 16,5 4 1-16,0 10 3 15,0 0 1-15,1 0-7 16,-1 0 1-16,0 5 4 15,-11 5 0-15,5 14-1 16,6 10 0-16,0-10-3 16,0 0 1-16,6 0-16 15,12-9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13T20:51:54.7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17415 14269 15 0,'-17'-29'7'0,"-6"-63"-21"0,23 67 8 16</inkml:trace>
  <inkml:trace contextRef="#ctx0" brushRef="#br0" timeOffset="484.339">16143 10745 62 0,'-93'-29'31'0,"76"126"-47"15,11-44 62-15,0 29-46 16,1 49 1-16,5 63 0 16,0 19 0-16,0 19-2 0,5 29 1 15,7-4 0-15,5 9 1 16,7 0-1-16,22-14 0 15,-5-10 0-15,-6-44 0 16,-6-4 0-16,-6-20 0 16,0-19-1-16,-11-44 0 15,-1-14-4-15,1-19 0 16,11-45-11-16,12-52 1 16</inkml:trace>
  <inkml:trace contextRef="#ctx0" brushRef="#br0" timeOffset="1281.154">16544 10885 64 0,'-81'-38'32'0,"87"23"-42"15,11 10 55-15,30-4-44 16,11-1 1-16,23-19 1 15,53 0 0-15,51-5-4 16,13-14 1-16,40-1 2 16,18 1 0-16,-12-1-1 15,5 16 0-15,1 4-1 16,-12 9 1-16,-23 6-1 16,-29 9 0-16,6 0 0 15,-6 10 1-15,6 19-1 0,-24 10 0 16,-29 5 0-16,-17 9 1 15,-23 0-1-15,-18 20 0 16,-11 5 0-16,-18 9 1 16,-11-4-1-16,-12 9 0 15,-11 24 0-15,-13 15 1 16,-10 38-1-16,-7-4 1 16,0 9-1-16,1 25 0 0,-1 19 0 15,1 14 0-15,5 6 0 16,6 18 0-16,0-4 0 15,0-24 0-15,0-20 0 16,0-19 1-16,-6-10-1 16,0-38 1-1,-23-15 0 1,-12-19 1-16,-17-30-1 16,-17-14 1-16,-30-14 0 15,-5-5 0-15,-6-10-1 16,-53 0 0-16,-40-10-1 15,0-5 0-15,-23-4 0 16,-41-10 1-16,29-10 0 16,5 1 1-16,-10-6-1 15,-7-4 1-15,29 0-1 16,7 14 1-16,-7 5-2 16,1 0 1-16,34 5-1 15,18 4 1-15,23 6-2 0,23-10 1 16,6 9 0-16,17-9 0 15,18 0-1-15,17 0 1 16,7-1-1-16,10 1 1 16,13 0-2-16,16 0 1 15,1-5-1-15,6 5 0 16,5-5-1-16,6 0 0 16,6 5-3-16,6 4 1 15,-6-9-5-15,6 5 1 0,-6-5-11 16,-6-14 0-16</inkml:trace>
  <inkml:trace contextRef="#ctx0" brushRef="#br0" timeOffset="59903.717">17154 10895 28 0,'-17'-14'14'0,"-12"-15"-7"15,34 14 15-15,-5 1-22 16,-11-6 0-16,-1-14 0 16,6 10 1-16,-11 0-2 15,5-20 1-15,-5 6 0 16,-1-6 1-16,-5 15-1 15,0-5 1-15,-6 5 0 0,-6 5 1 16,-6 5 1-16,1 4 0 16,-7 1 1-16,-5 4 1 15,0 0 0-15,5 5 1 16,7 0-2-16,-1 5 1 16,6 0-2-16,0 0 1 15,6 5-2-15,0 0 0 16,6 10-1-16,0-6 0 0,-6 16-1 15,11-1 1-15,12 0 0 16,-5 5 0-16,11 15 0 16,0 9 0-16,6 5 2 15,-1 29 0-15,-5 5-1 16,6-5 1-16,0 10-1 16,-6 14 1-16,-6 30-2 15,0 4 1-15,1-5-2 16,-7-9 0-16,6 14 1 15,0-19 0-15,6 14-1 16,0 1 1-16,0-1 0 16,0-9 0-16,0-6 0 15,0 6 0-15,0-5-1 16,0 19 1-16,0 5-1 16,-5 0 1-16,5-14-1 15,0-15 1 1,0 77-1-1,5-9 1-15,-5-34 0 0,6-15 0 16,0-14-1-16,0-24 1 16,5-10-1-16,7-10 1 15,5-10-1-15,0-4 0 16,6-5 0-16,12-5 1 16,11-14-1-16,1-1 1 15,10-9 0-15,13 0 0 16,34-10-1-16,30-9 1 15,22-5 0-15,7 9 0 0,17-9-1 16,35-1 1-16,-12 1-1 16,0 0 0-16,17-1 0 15,18 1 0-15,-17 19 0 16,-12 0 0-16,11 0 0 16,-11-10 0-16,-6-4 0 15,-34-5 1-15,-24-6-1 16,-24 1 1-16,-22-5 0 15,-6-5 0-15,-6 1 1 16,-18-11 1-16,-17-4-1 16,-11-25 1-16,-36-14-1 15,-11-14 0-15,-5-20 0 16,-7-25 0-16,0-37-2 16,1-45 0-16,5 5 0 15,6-38 0-15,0-10 0 16,0 24 0-16,6-19 0 15,5 10 0-15,-5-10 0 16,6 28 0-16,-1 6-1 0,7 0 1 16,-1-10-2-16,-5 15 1 15,0 28-1-15,5 15 1 16,0 25-1-16,1 18 1 16,-7 15 0-16,-5 15 1 15,-12 14 0-15,-11 15 0 16,-6 14 0-16,-6 1 0 15,-12 9-1-15,-17 0 1 0,-47 9-1 16,-46 1 1-16,-11 0-1 16,-7-10 1-16,-34 9 0 15,-24-9 0-15,18-10 1 16,18 1 0-16,-24-16 0 16,-29 1 1-16,29-5-1 15,17 5 1-15,-17 0-1 16,-17 4 0-16,29 11-1 15,17-6 0-15,17 15 0 16,-17 5 0-16,18 4-1 16,-1 11 0-16,24 4 0 15,23 10 0-15,29 0 0 16,6 14 1-16,29-5-1 16,6 20 0-16,17 29 0 15,6 24 1-15,11 29 0 16,1 20 0-16,11 33-1 15,-5 30 1-15,11 23-1 16,-6 11 1-16,0 23 0 0,0 15 0 16,0-19 0-16,1 24 0 15,5 0 0-15,0-20 0 16,0 10 0-16,0-9 0 16,0-5 0-16,5-49 1 15,1-19-1-15,0-44 1 16,0-4-1-16,17-15 0 15,6-20 1-15,6-13 0 16,11-11-1-16,12-14 0 0,18-5 0 16,11-14 1-16,0-1-1 15,6-14 1-15,29 15-2 16,23-15 1-16,24 5 0 16,5-5 0-16,12-5 0 15,17 0 1-15,18-9-1 16,-6-11 0-16,-6-4 0 15,0 10 1-15,6-10 0 16,-29 0 0-16,-23-5-1 16,-18 0 0-16,6 1-1 15,0 4 0-15,-12-10 1 16,-11 0 0-16,-12-19 0 16,-17 5 0-16,-12-15 0 15,-23-4 1-15,-11-20 0 16,-19-10 0-16,-22-9 0 15,-24-15 0-15,-17-34-1 16,-6-38 0-16,1-5 0 16,5-39 1-16,5-34-1 0,1 5 0 15,12-24 0-15,11 4 0 16,0 6 0-16,5 43 0 16,-5-5 0-16,12 5 0 15,-6 5 0-15,0 19 0 16,5 25-1-16,1 14 1 15,-1 19-1-15,1 15 0 16,0 9 0-16,-7 15 0 0,-5 25 0 16,0 4 0-16,-5 14 0 15,-13 6 0-15,-17 9 0 16,-34 0 1-16,-7 20 0 16,-11-6 0-16,-23 10 0 15,-30 1 0-15,-22-20 0 16,16 0 1-16,1 5-1 15,0-15 1-15,-41 5 0 16,-12-10 0-16,7 1 0 16,11-10 0-16,-47 4-1 15,-11 10 0-15,11 1 0 16,7 14 0-16,-1 4-1 16,6 1 1-16,41 4 0 15,23 6 0-15,23 4-1 16,18 5 1-16,28 0-1 15,12 5 1-15,12-1-1 16,12 6 1-16,11 14-1 16,0 10 1-16,12 29-1 0,0 19 1 15,5 20-1-15,7 19 1 16,5 5-1-16,-6 38 1 16,6 25 0-16,-5-5 0 15,5 15-1-15,-6 18 1 16,7 6 0-16,-7 0 0 15,0-30 0-15,7 10 0 16,5 1 0-16,-6-6 0 16,0-14 0-16,0-24 0 0,6-15 0 15,0 10 0-15,6-5 0 16,0-15 0-16,5-14 0 16,1 0 0-16,5-24 0 15,1-10 0-15,5-9 0 16,12-10 0-16,6-10 0 15,40 0 0-15,29-15 0 16,24 1 0-16,11-10-1 16,18 0 1-16,28 4 0 15,19-4 0-15,-1-5 0 16,35 0 0-16,11-9 0 16,-11-11 0-16,18 6 0 15,11-1 0-15,-35 1 0 16,-23-1 0-16,-23-14 0 15,-7 5 1-15,-16-10-1 16,-18-9 1-16,0 4-1 16,-35-4 1-16,-17-6 0 0,-24 1 0 15,-11-5 0-15,-17 0 0 16,-12-5-1-16,-12-15 1 16,-17-19-1-16,-18-10 1 15,-11-38-1-15,-6-20 0 16,0-14 0-16,5-29 0 15,1-53 0-15,6 9 0 16,5-24-1-16,6-15 1 16,1 6 0-16,-1 23 0 15,-12-9 0-15,-5 19 0 0,0 10-1 16,0 19 1-16,-1 20 0 16,-10 14 0-16,10 15 0 15,1-1 0-15,-6 11-1 16,6 4 1-16,5 19-1 15,1 6 1-15,-6 18-1 16,-6 1 1-16,-6 14-2 16,-17 15 0-16,-24 5 1 15,-23 9 0-15,-40 0 0 16,5 10 0-16,-5 5 1 16,-12 0 0-16,-29 4 0 15,-18 6 0-15,1-1 0 16,-18 6 1-16,-47 4-1 15,24 5 1-15,12 5-1 16,-30 0 0-16,18-1 0 16,29 6 0-16,34 0 0 15,19-5 0-15,34-1 0 0,17 1 0 16,18 5 0-16,17-5 0 16,6 9-1-16,18 1 1 15,17-5-1-15,6-1 0 16,5 6 0-16,12 9 1 15,6-5-1-15,0 5 1 16,0 10-1-16,0 10 1 16,6 14-1-16,0 19 1 15,0 25-1-15,0 5 1 0,5 47 0 16,1 64 0-16,5 24-2 16,-5 49 1-16,-1-1-1 15,1-4 1-15,-6-1 0 16,0-14 0-16,-6-29-1 15,-6 0 1-15,0 0 1 16,-6 0 0-16,1-29 0 16,-1-14 1-16,1-20-1 15,-1-24 0-15,6-20 0 16,0-28 1-16,6-20-1 16,-5-20 0-16,5-13 0 15,0-16 1-15,11-9-1 16,1-19 0-16,11-10-1 15,6-14 1-15,12 9 0 16,11-19 0-16,41 19-1 16,41 0 1-16,-1 10-1 15,18 4 1-15,58 16-2 16,30-21 1-16,34 1-2 0,34-24 0 16,-34-25-5-16,-11-4 1 15,-1 4-12-15,-17-14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13T20:59:22.0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982 17487 34 0,'-24'-19'17'0,"24"-20"-10"15,0 20 10-15,0-10-16 16,6-10 1-16,6 0 1 15,-12-4 1-15,17 4-5 16,-5-29 1-16,5 0 2 16,18 6 1-16,0-1-1 15,12 5 0-15,5-10-1 16,0-10 1-16,6 1 0 16,6-10 0-16,41-5 0 15,22 0 0-15,19 5 0 0,-7-5 1 16,1 9-1-16,28 11 0 15,41 9-1-15,-23 5 1 16,-6 14-1-16,47-4 0 16,17-5 0-16,-24 19 0 15,1 0-1-15,11 0 1 16,1 5 0-16,-36 24 0 16,-22 20 0-16,-24 4 0 15,-6 5 0-15,-12 15 0 0,-11 29 0 16,-11 14 1-16,-12 10-2 15,11 14 1-15,-29 15-1 16,1-19 1-16,-18 0-1 16,-6 4 1-16,-24 20-1 15,-4-10 1-15,-36 0-1 16,-6-4 1-16,-17 9 0 16,-12-15 1-16,-23-14 0 15,-11-5 0-15,-6 15 0 16,-6-15 0-16,-18 0-1 15,-23 0 1-15,-46-9-1 16,5-11 1-16,13-8-1 16,-13-21 1-16,-17-9-1 15,-11-9 1-15,11-16-1 16,17-4 1-16,-17 10-1 16,-17-24 0-16,0-1 0 15,29 1 0-15,17 4 0 16,-6-9 0-16,0-1 0 0,-11-9 0 15,23 5 0-15,23-5 0 16,24 5-1-16,22-5 1 16,1 4-2-16,17 1 1 15,12 5-3-15,17 4 0 16,-6 1-7-16,18 4 0 16,-6 1-12-16,12-11 1 15</inkml:trace>
  <inkml:trace contextRef="#ctx0" brushRef="#br0" timeOffset="1140.52">1568 17061 39 0,'-5'-19'19'0,"10"58"-13"16,-5-49 19-16,0 10-24 15,0 0 1-15,12 5 3 16,-12-5 1-16,0-5-5 15,35 0 0-15,-18 5 4 16,12-5 1-16,6-9 0 16,12 14 1-16,5-15-3 15,12 6 1-15,-6-6-2 16,6 0 0-16,-6 6-1 16,-6-6 1-16,-5 6-2 15,-7 4 1-15,1 0-1 16,-6-5 0-16,-12 5 0 15,0-4 0-15,1 4 0 16,-7-5 0-16,-5 10 0 0,5 0 0 16,-17 5-1-16,6 0 1 15,0-15-2-15,-6 10 0 16,6 10-6-16,-6-10 1 16,0 5-14-16,0 14 0 15</inkml:trace>
  <inkml:trace contextRef="#ctx0" brushRef="#br0" timeOffset="1859.216">3387 17177 44 0,'-6'-29'22'0,"6"-5"-15"0,0 25 24 0,6-1-28 16,-1 0 0-16,1 1 2 15,-6 9 1-15,18-5-7 16,-1 5 0-16,18-5 4 15,11 10 1-15,18-5-2 16,6 0 1-16,11 0-1 16,1 0 1-16,-1-10 0 15,6-4 0-15,24 4-1 16,-13 0 1-16,7 1-1 16,-6-1 1-16,11-9-2 15,-17 9 1-15,-18-9-1 16,-11-1 0-16,-11 6 0 15,-7-1 0-15,-11-4-1 16,-12 9 0-16,-5 5-4 16,-1-4 1-16,0 18-11 0,-17-4 0 15,0 15-6-15,-34-16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13T20:47:51.4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T" name="resolution" value="1" units="1/dev"/>
        </inkml:channelProperties>
      </inkml:inkSource>
      <inkml:timestamp xml:id="ts1" timeString="2019-03-13T20:51:24.497"/>
    </inkml:context>
  </inkml:definitions>
  <inkml:trace contextRef="#ctx0" brushRef="#br0">14674 14046 56 0,'-128'-73'28'0,"41"-57"-23"16,63 81 28-16,-10-18-32 15,5-40 0-15,5-9 0 0,7-24 1 16,5-35-3-16,12-23 1 16,18 9 0-16,17-9 1 15,11-10-1-15,18-5 0 0,23 4 0 16,6 6 0-16,12 0-1 16,28-10 1-16,30-10 0 15,11 25 0-15,0 9-1 16,24 0 1-16,5 1 0 15,18 9 1-15,-18 19-1 16,18 19 0-16,0 11 0 16,5 28 1-16,-22 0-1 15,11 25 0-15,-1 4 0 16,7 25 0-16,-23 19 0 16,-12 24 0-16,0 15 0 15,5 14 0-15,7 34-1 16,-18 20 1-16,-23 23 0 15,-18 25 0-15,-5 5 0 16,-7-1 0-16,-5 30-1 16,-11 5 1-16,-18 9 0 15,-12-10 1-15,-17 11-1 16,-12 4 0-16,-5 24 0 0,-12 5 0 16,-12-19 0-16,-12 34 0 15,-11 4 0-15,-11 15 1 16,-7-5-1-16,-11 15 0 15,-5 0 0-15,-19-10 0 16,1 4 0-16,0-4 0 16,5-4 0-16,7-11 0 15,-1 1 0-15,0 9 0 16,-5 5 0-16,5-15 0 0,0 20 0 16,-5 0 0-16,-18 4 0 15,0-9 1-15,0 0-1 16,-5-4 1-16,5-11 0 15,-6-24 0-15,0-4 0 16,6 4 0-16,6-19 0 16,6 5 0-16,-6-25-1 15,6-23 1-15,-1-6-1 16,-22-4 1-16,-12 0 0 16,-12-6 0-16,-23-4 0 15,6-14 1-15,11-5 0 16,1-15 0-16,-7-10 0 15,-5-19 1-15,0-9-1 16,-12-11 1-16,6-18-1 16,6-20 1-16,0-10-2 15,11-14 1-15,-28-10-1 16,-13-15 0-16,-11-23-1 0,18-6 1 16,17 1 0-16,0-10 0 15,23-15 0-15,-11-4 0 16,0-35 0-16,5-23 0 15,6 4-1-15,-17-14 1 16,6-15-1-16,23-29 0 16,11 15 0-16,12 0 0 15,6-5 0-15,12 0 0 16,5 4 0-16,6 20 0 16,6 5 0-16,6 5 0 0,5-15-1 15,1 1 1-15,-1 8 0 16,7 11 0-16,-1 5 0 15,6 9 0-15,1 5-1 16,-1 14 1-16,0 5-1 16,-6 10 1-16,1 25-1 15,-7 13 1-15,1 11 0 16,-12 4 0-16,0 5-1 16,0 10 1-16,0-10 0 15,0 0 0-15,-12-10 0 16,0-4 0-16,1-5 0 15,-13 14 0-15,-5-5 0 16,6 20 0-16,0 5-1 16,5 4 1-16,1 10 0 15,5 5 0-15,1 0 0 16,5 5 0-16,6 5-1 16,0-10 0-16,5-1-3 0,7 6 1 15,5-10-9-15,6 1 0 16,18-35-9-16,6-29 1 15</inkml:trace>
  <inkml:trace contextRef="#ctx0" brushRef="#br0" timeOffset="1062.453">19536 13068 58 0,'-23'-9'29'0,"-36"4"-38"16,48 10 47-16,-30 9-39 15,-17 25 1-15,-6 19-1 16,-35 34 0-16,6 5 1 15,6 4 1-15,6 11-3 16,6-16 1-16,-7 11-3 16,-5 4 0-16,-6 1-7 15,0-16 0-15,6-13-3 16,6-11 0-16</inkml:trace>
  <inkml:trace contextRef="#ctx0" brushRef="#br0" timeOffset="1281.164">18275 13218 42 0,'29'-72'21'0,"6"57"-26"0,-12 15 40 15,6 0-35-15,0 5 1 16,0 14 0-16,1 20 1 16,4 19-2-16,7 29 0 15,0 5 1-15,-6 20 1 16,-1-1-1-16,-5 10 0 0,1 5-2 15,-13-15 1-15,-5-4-4 16,-1-6 0-16,-11-19-9 16,-6-23 1-16</inkml:trace>
  <inkml:trace contextRef="#ctx0" brushRef="#br0" timeOffset="1499.893">17979 13707 52 0,'-99'-34'26'0,"88"39"-29"16,11-5 45-16,0 0-42 15,40-10 1-15,30-4 1 16,46-5 1-16,-5 4-4 16,11 10 1-16,34-4 0 15,30 9 0-15,6 14-9 16,-18 5 1-16,24 6-8 0,-30-35 0 15</inkml:trace>
  <inkml:trace contextRef="#ctx1" brushRef="#br0">32165 9821 0,'0'0'16</inkml:trace>
  <inkml:trace contextRef="#ctx0" brushRef="#br0" timeOffset="213722.283">21482 3519 44 0,'-6'10'22'0,"18"-15"-13"16,-12 5 22-16,5-10-29 16,1-9 0-16,0 4 1 15,6-9 1-15,5-10-4 16,18-19 0-16,0-5 4 16,0 0 0-16,5-10-1 15,1-4 0-15,5-25 0 16,-5-15 1-16,11-9-1 15,1 5 0-15,-7 0-1 0,-5 19 0 16,-6 10 0-16,0 15 0 16,-6 9-1-16,-6 9 0 15,0 16 0-15,-6 4 0 16,1 10-1-16,-6 9 1 16,-1 5 0-16,1 20 0 15,-1 14-1-15,1 34 1 16,0 25-1-16,-1-20 1 15,1 58-1-15,-1-20 1 16,1 6-1-16,0-1 0 0,-1-9 0 16,7-10 1-16,-1 15-1 15,1-30 0-15,-1-4 0 16,6 5 1-16,12-35 0 16,0-4 1-16,0-24 0 15,5-20 0-15,7-24 0 16,-1-4 0-16,7-25-1 15,11-10 1-15,-6-24-1 16,-12-14 0-16,-5 5-1 16,-6 9 0-16,0 15 0 15,-18 9 0-15,0 15-3 16,-5 5 1-16,0 14-7 16,-1 15 1-16,1 14-15 15,5 0 1-15</inkml:trace>
  <inkml:trace contextRef="#ctx0" brushRef="#br0" timeOffset="214003.543">24125 2377 41 0,'6'0'20'0,"0"-10"-7"0,-6 20 18 16,-6-5-27-16,-6 19 0 16,-5 15 3-16,-1-5 0 0,-5 14-9 15,-6-5 1-15,-6 11 5 16,-11 4 1-16,-7-10-3 16,-5 1 0-16,-6-1-3 15,12-14 0-15,6 5-7 16,11-6 1-16,6-18-11 15,11-5 1-15</inkml:trace>
  <inkml:trace contextRef="#ctx0" brushRef="#br0" timeOffset="214237.863">23538 2222 43 0,'12'-58'21'0,"5"48"-11"15,-5 10 28-15,-1 0-34 16,7 10 1-16,5 14 4 15,6 20 0-15,23 14-10 16,1 10 0-16,5 9 7 0,-12 5 1 16,1 1-3-16,-1-11 0 15,1 1-2-15,-7-15 1 16,1 0-4-16,-6-5 0 16,-12-9-6-16,-5-6 1 15,-1-9-14-15,-5-4 0 16</inkml:trace>
  <inkml:trace contextRef="#ctx0" brushRef="#br0" timeOffset="-213462.075">25298 2019 54 0,'-11'-44'27'0,"-24"44"-23"16,46 0 35-16,-5 10-36 16,-23 4 0-16,11 15 3 15,0 34 1-15,0 20-8 16,-11 33 0-16,5 5 4 16,7 9 1-16,10-9-2 15,1-4 1-15,12 4-3 16,-1-5 1-16,0-5-2 15,-5-9 0-15,6-20-7 16,-7-9 1-16,1-15-12 16,-1-34 0-16</inkml:trace>
  <inkml:trace contextRef="#ctx0" brushRef="#br0" timeOffset="-213103.258">25130 1869 63 0,'0'9'31'0,"52"6"-34"15,-23-15 48-15,6 10-43 16,6-1 1-16,11 6 0 0,29 9 0 16,6 5-4-16,-5-5 0 15,-1 5 2-15,-5 15 1 0,-7 19-1 16,13-15 0-16,-7 20 0 15,-5 4 1-15,-18 1 0 16,-11 19 0-16,-18-10 0 16,-29-4 1-16,-17-1-1 15,-6-4 0-15,-6 4 0 16,-17 15 0-16,0 0 0 16,-1-14 0-16,-28 9-2 15,0-15 1-15,-1-9-3 16,-11-10 0-16,0-19-7 15,6-14 1-15,18-15-14 16,10-15 0-16</inkml:trace>
  <inkml:trace contextRef="#ctx0" brushRef="#br0" timeOffset="22862.618">24131 8359 55 0,'-41'-14'27'0,"-5"-16"-21"16,34 16 28-16,-5-10-34 16,-36-10 1-16,-11-10 0 15,-11-9 0-15,-30-5-2 16,12-10 1-16,0-4 1 16,0-1 0-16,1-4-1 15,-36 4 0-15,-6 0 1 16,-17-19 0-16,17-9 1 15,12-15 1-15,12-15 0 16,17 10 0-16,12 5 0 16,5-5 1-16,1-10-1 15,17 5 0-15,29-9-2 16,23-10 1-16,12 14-2 0,23 10 1 16,23-15-1-16,58-9 0 15,53 0-1-15,5 9 1 16,36 6 0-16,51 18 0 15,1 16-1-15,58 18 0 16,17 15 1-16,41 10 0 16,11 19-1-16,18 10 1 15,5 9 0-15,-16 30 0 16,5 14 0-16,-58 34 1 0,-24 24-1 16,-22 20 0-16,-30 4 0 15,-52 5 0-15,-29 24 0 16,-34 20 0-16,-30 14-1 15,-23 1 1-15,-29-25 0 16,-24 24 0-16,-22 0 0 16,-36 0 1-16,-51 5-1 15,-48-24 1-15,-16 0 0 16,-36 5 1-16,-63-10-1 16,5-34 0-16,-28 10 0 15,-36-10 1-15,30-29 0 16,-18 0 0-16,-23-24-1 15,35-5 1-15,17-9-1 16,-17-20 1-16,5-15-2 16,30-14 1-16,11-9-1 15,-5-1 0-15,11-5 0 16,23 1 0-16,29-15-2 16,24 14 1-16,29 6-8 0,22 4 1 15,19 10-14-15,17-15 0 16</inkml:trace>
  <inkml:trace contextRef="#ctx0" brushRef="#br0" timeOffset="24425.011">26902 13843 38 0,'-12'-68'19'0,"0"-5"-14"16,7 54 20-16,-1 0-24 15,0-15 0-15,-6 10 0 16,1-1 1-16,-1-4-2 16,-5 5 0-16,-1 5 1 15,-5-5 0-15,-18 14-1 0,-17 10 1 16,-11 10-1-16,-1 9 1 15,-29 10-1-15,6 14 1 16,6 1-1-16,6 19 1 16,5 10-1-16,12-6 1 15,6 16-1-15,6 4 0 16,0 0 0-16,11 10 0 16,24-5 0-16,5-5 0 15,12-5 1-15,6 0 0 0,11-9 1 16,18-5 0-16,11-5 0 15,47-1 0-15,53-3 1 16,5-1 0-16,0-15-1 16,40-4 0-16,24-20-1 15,-11-19 0-15,-18-9 0 16,11-6 1-16,-5-14-1 16,-1-10 0-16,-22-9 0 15,-30-5 1-15,-17-25 0 16,-17-14 1-16,-18 10-1 15,-17-5 1-15,-18 0-1 16,-17 9 1-16,-18 6-1 16,-23-6 0-16,-17-4-2 15,-46 5 1-15,-36-1-2 16,-34 6 1-16,-12 9-1 16,-35 9 0-16,-41 1 0 15,18 24 1-15,17 15 0 16,-40 14 0-16,0 19 0 0,28 5 0 15,30-9-1-15,23 19 0 16,23-15-4-16,29 0 1 16,12 10-14-16,6 5 0 15</inkml:trace>
  <inkml:trace contextRef="#ctx0" brushRef="#br0" timeOffset="42614.308">21209 9980 21 0,'0'0'10'0,"-6"0"-10"16,12 5 10-16,-6 10-10 16,0 4 0-16,-12 0 0 15,1-4 0-15,-7 4 0 16,1 15 1-16,-1 0 0 16,1 5 1-16,-1-5-1 15,1 24 1-15,0 19 0 16,-7 15 0-16,1 39-1 15,0 14 1-15,0 15-1 16,-1 29 0-16,7 24-1 16,5-5 0-16,1 5 0 15,-1 19 1-15,6 0 1 16,6-9 1-16,0-5 0 16,6-1 0-16,-6-4 1 0,6-4 0 15,6-21-1-15,-1 6 0 16,7 14-1-16,-1 0 0 15,6-9-1-15,-5-1 0 16,-7 0-1-16,1 15 1 16,0-9 0-16,-1-20 1 15,-5-10-1-15,-6 0 1 16,6 0-1-16,-6-9 0 16,0-5 0-16,-6-6 1 15,0 1-1-15,-5 0 0 0,-7 10 0 16,-5 4 0-16,0-9 0 15,5-15 1-15,1 0-1 16,5-19 0-16,1-5 0 16,-1 0 0-16,0-29-1 15,6-10 0-15,6-4 0 16,0-20 1-16,-5-10-2 16,-1-24 0-16,6-9-4 15,0-15 0-15,11-24-9 16,1-44 0-16</inkml:trace>
  <inkml:trace contextRef="#ctx0" brushRef="#br0" timeOffset="44082.956">21505 10072 22 0,'70'-4'11'0,"98"18"1"16,-116-19 6-16,30 0-17 16,5 5 1-16,6-4-1 15,41 8 1-15,5-4-3 0,24 10 1 16,-7 0 0-16,-5-5 1 31,146 9 0-31,-47-9 1 16,-7 9-1-16,-10-9 0 15,-1 10 0-15,-34-10 0 16,-24 19 0-16,-23-10 1 16,12 6-2-16,-24-1 0 15,-11 5 0-15,-12-4 0 0,-17 4 0 16,11 0 1-16,-23 10 0 15,-11-5 0-15,-18 10 0 16,-12 4 0-16,-5 6 0 16,-12 9 1-16,-6 14-1 15,-5 15 1-15,-7 20-2 16,-5 4 0-16,0 25 0 16,-6 38 0-16,-12 10 0 15,1 5 1-15,-18 43-1 16,6-9 0-16,5 19 0 15,1-5 0-15,-1 24 0 16,1-4 0-16,-1-6 0 16,-5 1 0-16,0 19 0 15,-6-14 1-15,0-1-1 16,-12-4 0-16,12-10 0 16,-12-15 0-16,-5-9 0 15,5 0 0-15,6-10 0 16,6-19 1-16,0-15-1 0,12-10 0 15,-1-13 0-15,1-11 0 16,0-9 0-16,5-6 0 16,-5 1 0-16,5-10 1 15,-5 1-1-15,5-16 0 16,0 1 0-16,-5-1 1 16,-1-4-1-16,7 5 1 15,-7 4-1-15,7-14 1 16,-1-5 0-16,-5 1 1 0,-1-16 0 15,1 10 0-15,-24-23 0 16,12-6 1-16,-6-14 0 16,-5-1 1-16,-7-9-2 15,-11 0 1-15,-29-9-2 16,11-1 1-16,-5-4-2 16,-6-6 1-16,-23 11-1 15,-18-11 0-15,-17-4 0 16,-12 0 1-16,17 0-1 15,13 0 1-15,-30-1 0 16,0 1 0-16,-12-5 0 16,13 0 0-16,22-5 0 15,12 1 1-15,-12-1-1 16,7-5 0-16,5-4 0 16,-18 4 0-16,18-14-1 15,18 9 1-15,11-9 0 16,11 9 0-16,13-4 0 0,5 0 0 15,6 4-1-15,5-4 1 16,13-5 0-16,-7 4 0 16,-17 6 0-16,12-1 0 15,0-4-1-15,5 4 0 16,7 1 0-16,-1 4 1 16,6-4-1-16,6 9 0 15,0 0 0-15,6 0 0 16,5-9-1-16,1 14 1 15,5-5-1-15,1 5 1 0,5-5-2 16,0 0 1-16,0 5-2 16,0 0 0-16,6-10-3 15,0 10 0-15,0 5-12 16,0-5 0-16,12 5 1 16,-6-15 0-16</inkml:trace>
  <inkml:trace contextRef="#ctx0" brushRef="#br0" timeOffset="47000.952">26338 2106 73 0,'47'10'36'0,"133"14"-33"0,-128-24 37 15,18 0-40-15,40-10 0 16,24 0-1-16,11-4 1 16,0 4-4-16,-23-4 1 15,-17-1-5-15,-12 1 1 16,-24-6-12-16,-22 15 0 15</inkml:trace>
  <inkml:trace contextRef="#ctx0" brushRef="#br0" timeOffset="47270.601">27035 1544 69 0,'-81'-38'34'0,"87"28"-41"16,11 10 59-16,30 10-51 0,11 9 0 0,35 10 0 15,0 10 1-15,5 0-3 16,1 9 1-16,6-5 1 16,5 16 0-16,-11-6-1 15,-18-10 0-15,-11 6 0 16,-30 4 1-16,-28 15 0 16,-41 9 0-16,-23 5 0 15,-6 15 0-15,-18-14-2 16,-23 4 1-16,-5-10-11 15,-12-9 1-15,0-15-10 16,17-34 0-16</inkml:trace>
  <inkml:trace contextRef="#ctx0" brushRef="#br0" timeOffset="47754.972">27616 1452 67 0,'0'-43'33'0,"23"72"-38"15,-11-24 56-15,5 24-51 16,1 10 1-16,5 33-1 16,0 25 1-16,-5 14-1 15,-1 54 0-15,-5 19-2 16,-6-5 0-16,-1-5-3 0,-5 15 1 16,0-29-2-16,0-10 0 15,0-39-3-15,0-29 0 16,-5-33-7-16,5-45 0 15</inkml:trace>
  <inkml:trace contextRef="#ctx0" brushRef="#br0" timeOffset="48051.827">27767 1167 75 0,'-35'-10'37'0,"35"20"-51"0,0-10 71 0,18 0-56 15,22 0 0-15,42-10 0 16,46 5 0-16,-1 1-2 16,7-1 1-16,23 5 0 15,5 5 0-15,19 4 0 16,-36 11 0-16,-17 23-1 16,-24 20 1-16,-23 24 0 15,-17 39 0-15,-17 0 0 16,-18 9 1-16,-12 20-1 15,-11 10 0-15,-6-5-4 16,-17-6 1-16,-30-13-11 16,-11-20 0-16,-17 5-6 15,-36-20 0-15</inkml:trace>
  <inkml:trace contextRef="#ctx0" brushRef="#br0" timeOffset="48223.659">27634 3093 83 0,'17'5'41'0,"82"-5"-58"0,-35 5 82 15,29-5-65-15,46 10 1 16,-5-6-6-16,11-4 1 16,23 10-2-16,7 0 1 0,-7-10-17 15,-34 5 1-15</inkml:trace>
  <inkml:trace contextRef="#ctx0" brushRef="#br0" timeOffset="48458.018">29039 2483 75 0,'-17'-14'37'0,"63"19"-44"16,-17 0 60-16,30-1-52 15,10 6 0-15,13-5-1 16,11 5 1-16,29-1-3 16,11-4 1-16,7 0-4 15,-18-5 1-15,-18 0-6 16,-17-10 0-16,-17-9-10 16,-18 4 0-16</inkml:trace>
  <inkml:trace contextRef="#ctx0" brushRef="#br0" timeOffset="48676.729">30027 2057 68 0,'-47'-4'34'0,"42"8"-43"0,10-4 59 15,7 10-50-15,5-5 1 16,24 5-1-16,11 4 1 16,1 20-1-16,5-10 0 15,0 10 0-15,-12 10 1 0,-5 4-1 16,-6-9 1-16,-24 19-1 15,-11 10 0-15,-23-5-2 16,0-5 0-16,-29-10-6 16,-6-14 1-16,0 0-12 15,-1-29 1-15</inkml:trace>
  <inkml:trace contextRef="#ctx0" brushRef="#br0" timeOffset="48879.874">30306 1457 68 0,'23'0'34'0,"6"63"-41"16,-17-29 59-16,-1 34-52 15,1 24 0-15,-6 24-1 16,-6 29 0-16,0-14-2 16,0-20 1-16,0 39-4 15,0-19 1-15,0-15-4 16,0-34 1-16,0-14-10 0,0-24 0 15</inkml:trace>
  <inkml:trace contextRef="#ctx0" brushRef="#br0" timeOffset="49143.651">30416 1235 77 0,'-6'0'38'0,"30"9"-55"0,-13-9 73 0,12 0-57 15,6 0 1-15,30 5-1 16,10 5 1-16,1 4 0 16,23 6 1-16,-6 18-2 15,-11 1 1-15,-7 19 0 16,-11 20 0-16,-11 9 0 16,-7 10 1-16,-5 4-1 15,0 20 1-15,-17 10-3 16,-7-5 0-16,-5 9-8 15,-12-23 1-15,-5 13-10 32,-47-37 0-32</inkml:trace>
  <inkml:trace contextRef="#ctx0" brushRef="#br0" timeOffset="49331.108">30323 2996 70 0,'-41'-4'35'0,"30"4"-41"16,11 0 62-16,0 0-55 15,17 0 1-15,12-10-1 16,18 5 0-16,40 0-2 16,18-9 0-16,28 9-2 0,-11-5 1 15,-6-4-14-15,-11-15 1 16,-18-10-5-16,0-5 0 16</inkml:trace>
  <inkml:trace contextRef="#ctx0" brushRef="#br0" timeOffset="49502.971">31322 2120 81 0,'12'5'40'16,"40"10"-60"-16,-23-15 81 0,35 0-67 15,6 0 0-15,5 0-15 16,30-10 0-16,-18 5 14 15,-11-4 1-15</inkml:trace>
  <inkml:trace contextRef="#ctx0" brushRef="#br0" timeOffset="49721.735">31967 1878 76 0,'-46'25'38'0,"46"47"-52"15,17-67 68-15,0 14-54 16,7 1 0-16,-1 9-5 16,0 0 1-16,0 14 1 0,-5 1 1 15,-12-1-5-15,-30 11 0 16,-16-6-3-16,-7-4 0 16,1-6-7-16,-1-13 0 15</inkml:trace>
  <inkml:trace contextRef="#ctx0" brushRef="#br0" timeOffset="49924.846">32217 1312 79 0,'-6'92'39'0,"6"131"-57"15,0-146 77-15,0 15-60 16,-6 39 1-16,0 24-8 15,1 0 1-15,-7-5 4 16,6-15 1-16,-5-28-9 16,-1 4 1-16,0-24-10 15,-11-39 1-15</inkml:trace>
  <inkml:trace contextRef="#ctx0" brushRef="#br0" timeOffset="50252.918">32188 1167 77 0,'-6'0'38'0,"18"0"-54"15,-1 0 74-15,7 0-58 16,5 0 0-16,12 0 0 0,29 0 1 16,11 0-2-16,7 0 1 15,22 5 0-15,-11 4 1 16,-12 6-2-16,-5 9 1 15,-6 0 0-15,-12 15 0 16,-6-5 0-16,-11 19 0 16,-7 5 0-16,-10 15 1 15,-13-5-1-15,-5 28 0 0,-12-4 0 16,1-9 0-16,-7 28-4 16,-6-5 1-16,1 1-4 15,0-10 0-15,-1 4-4 16,-28-4 0-16,-1-24-9 15,-11-5 1-15</inkml:trace>
  <inkml:trace contextRef="#ctx0" brushRef="#br0" timeOffset="50440.405">32170 2721 67 0,'-23'0'33'0,"23"9"-38"15,6 1 63-15,6-5-56 16,11 4 0-16,12-9 1 15,34 0 0-15,19 10-5 16,-19-5 1-16,47 5 0 16,-11-6 1-16,-18-4-10 15,-11 5 1-15,-12 0-11 0,-24-10 0 16</inkml:trace>
  <inkml:trace contextRef="#ctx0" brushRef="#br0" timeOffset="51720.679">32990 2328 61 0,'5'5'30'0,"48"-10"-37"15,-30 5 47-15,6 5-41 16,6 0 1-16,0 10-1 16,11-1 0-16,6 6 1 15,-5-6 1-15,5 30-2 16,-5 4 1-16,-7 0 0 16,-11 6 0-16,-5-6 1 15,-13 15 1-15,-11 10-1 16,-11-1 1-16,-13 20-1 0,-11 19 1 15,1 6-1-15,-1 13 1 16,0-9-2-16,6 0 0 16,0-5 0-16,0 10 0 15,5 5-1-15,1-25 1 16,6-4-1-16,-6-15 0 16,5-24-4-16,-5-5 0 15,0-14-12-15,-1-6 1 16</inkml:trace>
  <inkml:trace contextRef="#ctx0" brushRef="#br0" timeOffset="51986.286">32641 4119 52 0,'-12'34'26'0,"-5"-34"-24"16,11 10 38-16,6 4-38 15,0 25 0-15,6 0 2 16,6 19 0-16,5 5-4 15,12 5 1-15,0-15 3 16,29 5 1-16,-6-5-1 16,1-9 1-16,11-10-2 15,-24-10 0-15,18-10-1 16,0-9 0-16,24-10-5 16,5-14 0-16,0-10-10 15,-11-10 1-15,-7-9-9 16,-16-1 1-16</inkml:trace>
  <inkml:trace contextRef="#ctx0" brushRef="#br0" timeOffset="53313.549">27320 3500 43 0,'-81'-58'21'0,"-47"-34"-15"16,87 53 30-16,6-9-36 15,-5-1 0-15,-1-4 1 16,6-15 1-16,0-9-2 15,6-39 0-15,6-20 0 16,11-14 1-16,6-5-1 0,18-9 1 16,11-6 0-16,41-4 0 15,35 5 0-15,40 4 0 16,7 0 0-16,51-14 0 16,47 0 0-16,0-5 0 15,47 39-1-15,11 5 1 16,11 38-2-16,24 10 1 15,-35 20-1-15,6 4 1 16,12 44-1-16,-36-1 1 16,-22 16-1-16,17 18 1 0,-1-4-1 15,-34 34 1-15,-23 0-1 16,6 24 1-16,-1 9-1 16,-28 15 1-16,-36-4-1 15,-22 18 1-15,-18 1 0 16,-12-5 0-16,-23 33-1 15,-5 1 1-15,5-5 0 16,0 19 0-16,-12-9-1 16,-5-20 0-16,0 14 1 15,5 1 0-15,-11 10 0 16,-6-11 0-16,-5 6 0 16,-48-1 0-16,-10-14-1 15,-30 5 1-15,-12 14 0 16,-28-14 0-16,-7 0 0 15,-5-5 1-15,-11-14-1 16,-36 4 0-16,-40-9 0 16,-6 4 1-16,-24-9-1 0,-51-5 0 15,11 5 0-15,-18-25 0 16,-34-9 1-16,29-5 0 16,-12-14 0-16,6-20 1 15,0-24-1-15,17 0 1 16,-11-24 0-16,-17-15 0 15,28-5-2-15,0 1 1 16,12 4-1-16,-5 0 0 16,34 6 0-16,35-6 0 15,28 5-5-15,1-34 0 0,12 10-10 16,29-14 0-16</inkml:trace>
  <inkml:trace contextRef="#ctx0" brushRef="#br0" timeOffset="61345.444">28116 3219 29 0,'69'10'14'0,"13"-10"-7"0,-53 0 15 16,6 0-21-16,0 0 0 15,-1 0 1-15,-5 0 0 16,0 0-3-16,6 0 1 15,-6 0 1-15,0 0 0 16,-5 0-1-16,-1 5 0 16,0 4 0-16,0 1 1 15,-5-10-1-15,-1 5 0 16,-5 0 0-16,-1-1 0 16,1 11-1-16,5-10 0 0,13 0-9 15,4 4 1-15</inkml:trace>
  <inkml:trace contextRef="#ctx0" brushRef="#br0" timeOffset="62125.804">30224 3025 39 0,'24'-4'19'0,"-19"-1"-21"15,-5 5 29-15,0 0-26 16,12 0 0-16,0 0 0 16,5 0 1-16,1 0-2 15,5 0 1-15,6 0 2 16,11 0 0-16,-5-10 0 0,12 5 1 15,17 0-1-15,0 1 0 16,0 4 0-16,5-10 0 16,1 5-2-16,5-5 0 15,-11 1-1-15,-11-1 1 16,-7 5-1-16,-11-5 1 16,-6 6-1-16,-6 4 0 15,-5-5-1-15,-7 5 0 16,1-15-5-16,-6 15 1 15,0-9-9-15,-1-6 0 0</inkml:trace>
  <inkml:trace contextRef="#ctx0" brushRef="#br0" timeOffset="62574.829">30399 1336 25 0,'-6'-5'12'0,"12"5"-9"0,-6 0 7 0,5 15-12 16,1-1 1-16,-6 11-11 15,6 23 1-15</inkml:trace>
  <inkml:trace contextRef="#ctx0" brushRef="#br0" timeOffset="64235.072">32159 5436 39 0,'-6'-73'19'0,"18"-9"-25"16,-1 48 36-16,1 10-31 15,5 0 1-15,12-10 0 16,6 9 0-16,35-8 0 16,17 4 1-16,23 0-1 15,1 9 1-15,-7 1 0 16,-5 9 0-16,0 5 0 15,11 15 0-15,1 9 0 16,-7 30 0-16,-11 4-1 16,-17 20 0-16,-12-11 0 0,-1 16 0 15,-28-1 0-15,-12-4 1 16,-11-10 0-16,-18 0 0 16,-5 0 0-16,-18-5 0 15,-29 5 1-15,-6 0 0 16,0-5-1-16,-6-15 1 15,0 1-1-15,-34-1 1 16,-7-9-2-16,-16-10 1 16,-7-4 0-16,24-1 0 0,5-14 0 15,12-10 0-15,6-19 1 16,-12 0 0-16,6-29 0 16,12 4 0-16,5-9 0 15,7 5 1-15,16-10-1 16,13 0 0-16,5 0-1 15,18-5 0-15,17 1-1 16,11-6 1-16,24 0-1 16,11 6 0-16,7 13-1 15,11-9 0-15,0 15 0 16,-1 14 1-16,25 0-2 16,-1 20 1-16,-6 14-4 15,-5 14 0-15,-13 20-11 16,-10-5 1-16</inkml:trace>
  <inkml:trace contextRef="#ctx0" brushRef="#br0" timeOffset="65313.122">32612 5775 34 0,'6'-5'17'0,"0"5"-16"0,-6 0 17 15,0 0-19-15,0-5 1 16,0 5 1-16,0 0 0 16,-6 0-1-16,0 5 1 15,0 4 0-15,-6 11 0 16,1 18 1-16,-12 1 0 0,-12 14 0 16,6 10 0-16,5 20-1 15,1-11 1-15,0 10-1 16,6 6 0-16,-1-1-1 15,7 0 1-15,-1 5-1 16,0-15 0-16,7 1 0 16,-1 4 0-16,0-9 0 15,0-15 0-15,0-10-11 16,-5-14 1-16</inkml:trace>
  <inkml:trace contextRef="#ctx0" brushRef="#br0" timeOffset="65563.134">31903 6863 54 0,'-11'5'27'0,"34"73"-36"0,-6-54 46 16,12 20-37-16,0 4 0 15,0 5 0-15,6 0 0 16,0-14 1-16,6-10 0 15,-1-5 1-15,7-19 1 16,5-19-1-16,24-35 1 16,5-14 0-16,0-19 0 15,24-5-6-15,-12-15 1 16,0-19-14-16,-6 10 1 0</inkml:trace>
  <inkml:trace contextRef="#ctx0" brushRef="#br0" timeOffset="66063.104">31351 7556 58 0,'-23'-10'29'0,"23"20"-37"0,0-6 44 0,0 11-37 15,0 14 1-15,0 34-1 16,-6 14 1-16,1 30 0 15,-1-1 1-15,0 6-1 16,0-11 0-16,0 1 0 16,0-5 0-16,1-15-3 15,-1-14 0-15,0-15-11 16,0-24 0-16</inkml:trace>
  <inkml:trace contextRef="#ctx0" brushRef="#br0" timeOffset="66328.706">31444 7522 72 0,'6'0'36'0,"12"-10"-49"16,16 10 65-16,30 0-51 0,29 10 0 15,18-10-1-15,5 0 1 16,12 5-2-16,28 14 1 15,13-14-1-15,-18 9 1 16,-23 1-2-16,-18 9 1 16,-23 20-1-16,-11 9 1 15,-18 5-1-15,-17 14 0 16,-24 6-4-16,-17-1 0 16,-41 15-11-16,-23-5 0 15</inkml:trace>
  <inkml:trace contextRef="#ctx0" brushRef="#br0" timeOffset="66516.162">31468 8630 56 0,'-82'-58'28'0,"47"34"-23"15,35 9 42-15,6 6-45 16,12-1 0-16,5 0 1 16,41 5 1-16,29 1-5 15,34-1 0-15,1 0 2 16,17 5 1-16,18 0-6 15,-6 5 0-15,0 0-15 16,-29 4 1-16</inkml:trace>
  <inkml:trace contextRef="#ctx0" brushRef="#br0" timeOffset="66719.248">30817 9385 77 0,'-23'29'38'0,"52"68"-52"0,-18-54 64 15,7 6-58-15,5 9 1 16,6 5-12-16,12-15 0 16,11 6 13-16,-6-40 1 15</inkml:trace>
  <inkml:trace contextRef="#ctx0" brushRef="#br0" timeOffset="66964.239">31258 9216 69 0,'12'-20'34'0,"69"54"-42"16,-52-24 62-16,47-20-54 15,28 20 0-15,30-5 0 16,0 4 0-16,5 1 0 15,24 5 0-15,-12 9-1 16,0 0 1-16,-29-5-1 16,-23 6 0-16,-24 18-2 15,-34 1 1-15,-41 23-3 16,-23 1 0-16,-53 19-13 16,0-4 0-16,-11 4 1 15,-17-20 0-15</inkml:trace>
  <inkml:trace contextRef="#ctx0" brushRef="#br0" timeOffset="67124.592">31340 9888 73 0,'46'-4'36'0,"140"-11"-56"0,-110 10 77 15,34-9-61-15,6 9 0 16,-5 0-14-16,34 5 0 15,-17 5 11-15,-47-5 0 0</inkml:trace>
  <inkml:trace contextRef="#ctx0" brushRef="#br0" timeOffset="67327.732">30945 10310 80 0,'-41'14'40'0,"35"49"-58"16,18-34 75-16,-1 15-60 16,7 14 0-16,5 9-8 15,6 1 0-15,0-10 4 16,0-9 1-16,-17-1-14 16,-24-24 1-16</inkml:trace>
  <inkml:trace contextRef="#ctx0" brushRef="#br0" timeOffset="67546.436">30951 10358 55 0,'23'-10'27'0,"41"-4"-26"0,-35 9 47 15,6 0-45-15,5-5 1 16,13 10 1-16,16 0 0 16,42 10-7-16,11-5 1 15,17 5 4-15,-5-1 0 16,-7 20-2-16,-5 5 1 15,6 5-3-15,-23 4 1 16,-24 1-3-16,-23 0 1 0,-23 9-7 16,-52 5 1-16,-18-5-12 15,-18 20 1-15</inkml:trace>
  <inkml:trace contextRef="#ctx0" brushRef="#br0" timeOffset="67702.676">31125 11002 63 0,'-41'-10'31'0,"88"5"-34"16,-24-5 51-16,12 6-46 16,23 4 1-16,35-10 0 15,29 10 0-15,35 0-6 16,-1 0 0-16,42 10-15 16,40-1 1-16</inkml:trace>
  <inkml:trace contextRef="#ctx0" brushRef="#br0" timeOffset="79115.425">29492 14114 48 0,'-17'-49'24'0,"17"40"-23"16,0 9 24-16,0 0-26 15,0 0 1-15,0 0-1 16,-6 4 0-16,-5 16 1 16,-7 19 1-16,-11 9-2 15,-17 20 1-15,-12-1 0 16,5 11 0-16,-5-10-1 16,6 9 1-16,5-4-5 15,-16-10 1-15,4-10-8 16,7-5 1-16</inkml:trace>
  <inkml:trace contextRef="#ctx0" brushRef="#br0" timeOffset="79334.157">29039 14094 57 0,'-11'-19'28'0,"11"38"-41"0,6-9 52 0,11 14-39 15,6 10 0-15,6 29-1 16,12 10 1-16,5 9 0 16,-5 0 0-16,-6 0-1 15,0-4 1-15,-6-10-3 16,-6-1 0-16,-6-4-11 16,-5-24 1-16</inkml:trace>
  <inkml:trace contextRef="#ctx0" brushRef="#br0" timeOffset="79521.65">28644 14665 59 0,'-29'0'29'0,"23"-19"-36"16,6 19 49-16,12 0-42 16,11 0 0-16,41 0 0 15,35 0 0-15,29-5-1 16,0 0 1-16,5 1-3 0,36-1 0 15,46 0-13-15,-30 0 1 16</inkml:trace>
  <inkml:trace contextRef="#ctx0" brushRef="#br0" timeOffset="92665.232">26501 16103 39 0,'-70'-29'19'0,"47"5"-17"15,17 14 19-15,-6 0-21 16,-5-9 0-16,0 0 0 15,-1-1 0-15,-5-9 0 16,5 5 1-16,-11 0 0 16,-17-5 1-16,5 0 1 15,6-15 1-15,6 5 0 16,0 1 1-16,6-1-2 16,0 0 1-16,0 1-1 0,5-6 0 15,7 10-2-15,-1 0 1 16,6 0-1-16,6 1 0 15,6-1 0-15,6 0 0 16,5-10 0-16,41 1 0 16,6 9-1-16,6-24 1 15,34 19-1-15,-11-5 0 16,6 11 0-16,0-6 1 16,29 10-1-16,17-5 1 0,17 5-1 15,-11 0 0-15,-11 0 0 16,-7 9 1-16,7 1-1 15,-12 14 0-15,-12 5 0 16,6 5 1-16,-12 10-1 16,-23-1 0-16,-11 15 0 15,-12-5 0-15,-18 5 0 16,-5 10 1-16,-12 0-1 16,-6 4 0-16,-5-4 0 15,-13 0 1-15,-5 0-1 16,-34 14 1-16,-13-5-1 15,-17 5 1-15,-29 5-1 16,6-4 1-16,0-6-1 16,0 1 0-16,0-1 0 15,5-9 0-15,-16 4 2 16,5-4 0-16,-6-5 0 16,-11-5 0-16,11-5 0 0,6 0 0 15,12 0 0-15,-1-9 1 16,18-5-3-16,0-6 1 15,6 6-1-15,-17 0 1 16,-1-10-1-16,7 0 1 16,5 0-1-16,0-10 0 15,0 10 0-15,0-5 0 16,0 5 0-16,0-5 1 16,12 1-1-16,11-1 0 0,6 0 0 15,1 0 0-15,5 0-1 16,5 5 1-16,7 0-4 15,-1-5 0-15,7 5-5 16,5 0 1-16,0 0-9 16,0 0 0-16,1 0-1 15,5 5 0-15</inkml:trace>
  <inkml:trace contextRef="#ctx0" brushRef="#br0" timeOffset="94663.812">26286 16098 29 0,'17'5'14'0,"30"-10"-11"0,-30 0 22 16,6 0-25-16,18 1 0 15,6-6 0-15,-1 0 1 0,-5 5-1 16,-1-4 0-16,1 9 1 16,6 0 0-16,-7-20 0 0,7 20 0 15,5-9 0-15,18-6 0 16,-1 1 0-16,1-1 0 16,6 1 0-16,-1 4 0 15,1 0-1-15,-7 1 1 16,-11-1 0-1,-5 5 0-15,-1 0-1 16,-6 0 1-16,1 0-1 16,-6 1 1-16,-7-1-1 15,1-5 0-15,0 10 0 16,-6 0 0-16,6-5 0 16,12 5 0-16,-7-5 0 15,1 1 1-15,-12 4-1 16,6 0 0-16,-6-5 0 15,0 0 0-15,-6 5 0 16,0 0 0-16,1 0 0 16,-7 0 0-16,6 0 0 0,-11 0 0 15,5 0 0-15,-5-5 0 16,-1 5 0-16,1 0 1 16,0 0-1-16,-1-5 0 15,1 5 0-15,0 0 0 16,-12 0 0-16,11 0 0 15,7 0 0-15,-18 0 0 16,0 0 0-16,-6 0 0 0,0 0 0 16,-6 0 0-16,-5 0 0 15,0 0 1-15,-7 0-1 16,-5 0 0-16,-6 0 0 16,-23 0 1-16,0 0-1 15,6 0 0-15,-6 5 0 16,-6 0 0-16,6 0 0 15,-23 4 0-15,-7 11-1 16,-10-6 1-16,-24 6-1 16,5-11 1-16,7 11-1 15,0-1 0-15,-18 5 0 16,0 5 0-16,6-9 0 16,29-6 0-16,-35 10 1 15,18-4 0-15,23-1 0 16,11-4 0-16,18-11 0 15,12 1 0-15,5 5 0 16,12-5 0-16,6 5 0 0,5-6 0 16,13-4 0-16,5 0 1 15,11-14-1-15,30 4 1 16,11 5-1-16,12-4 1 16,29-1-1-16,12-14 1 15,-7 9-1-15,1-4 1 16,6-15-1-16,22 10 1 15,1 0-1-15,17-5 1 16,-5 9 0-16,-18 1 0 16,-6-1-1-16,12 1 0 15,40 5 0 1,-11-1 1-16,-23 1-1 16,-35 4 0-16,-18 0 0 15,-17 5 1-15,-12-4-1 16,-11 4 0-16,-6 0-1 15,-12 0 1-15,-6 5-3 16,-5 0 1-16,-24 0-8 16,-17 0 0-16,-11 5-2 15,-19-5 1-15</inkml:trace>
  <inkml:trace contextRef="#ctx0" brushRef="#br0" timeOffset="95195.022">25885 16403 26 0,'6'-5'13'0,"35"-9"-15"16,-18 4 22-16,29 0-19 16,18-9 0-16,23 0 3 15,34-10 0-15,-5-5-4 16,-5-5 0-16,45 0 2 16,30-9 1-16,-12-5-1 15,-6 4 1-15,18 10-2 16,0 1 0-16,11 9-1 15,-46 4 1-15,11-8-1 16,-40 13 1-16,41-4-1 16,-24 5 1-16,-17-1-1 15,-18 11 0-15,-29 4-5 16,1 0 0-16,-36-5-5 0,-17 15 0 16</inkml:trace>
  <inkml:trace contextRef="#ctx0" brushRef="#br0" timeOffset="95601.241">25844 16374 38 0,'24'-15'19'0,"57"-43"-25"16,-29 49 32-16,35-16-26 16,47-4 1-16,17-14 1 15,52-6 0-15,35-9-3 16,1 0 1-16,51 10 0 0,12 4 1 16,12 6-1-16,29-6 0 15,-41 5-11-15,6-4 1 16</inkml:trace>
  <inkml:trace contextRef="#ctx0" brushRef="#br0" timeOffset="-186921.411">3398 15329 45 0,'-11'-44'22'0,"-7"-9"-14"15,18 38 23-15,0 6-31 16,-17-20 1-16,-1 9-1 15,-5 6 1-15,-12-1-2 16,-34-9 1-16,-24 9 0 16,-29-4 0-16,5 0 0 15,1-6 1-15,12 1 1 16,11 0 0-16,6-10 1 16,0-5 1-16,17-14 0 15,6 0 0-15,29-5-1 16,23-24 0-16,30-15-2 15,28-10 1-15,41 1-2 0,41-15 1 16,35-15-1-16,5 6 0 16,53-6-1-16,29-9 1 15,-6 14 0-15,23 20 0 16,24 9-1-16,-30 15 1 16,18 10-1-16,17 33 1 15,-35 20 0-15,-17 24 0 16,12 29 0-16,-12 34 0 15,-35 29 0-15,-29 19 0 16,-29 10 0-16,-23-14 0 0,0 23 0 16,-12-23 0-16,-17 4 0 15,-18-4 1-15,-11 4-1 16,-24-9 0-16,-22 4 2 16,-42 1 0-16,-23-11 0 15,-17 16 0-15,-40 4-1 16,-53 0 1-16,-30 5 0 15,-16 5 0-15,-53-20-2 16,-5-14 0-16,22-14 0 16,-22-25 1-16,5-9-2 15,29-15 1-15,29-10-9 16,30 0 0-16,-18-14-10 16,11-10 0-16</inkml:trace>
  <inkml:trace contextRef="#ctx0" brushRef="#br0" timeOffset="-186343.335">2219 17623 73 0,'-81'-29'36'0,"-35"-29"-48"0,98 43 63 0,-5-14-52 16,5-15 1-16,1-23-2 15,17-45 0-15,29-13 2 16,18-26 0-16,22-18-1 16,13-29 1-16,34 19 0 15,46 19 0-15,18 0 2 16,-11 5 0-16,63 10-1 15,30 10 1-15,-7 14-2 16,30 38 1-16,5 40-1 16,-28 33 1-16,-1 25-2 15,-17 28 1-15,-23 25-1 16,-47 4 1-16,-29 16 0 16,-28 28 0-16,-19 0 0 15,-28 15 0-15,-23 4 0 16,-13-19 1-16,-16 0 0 15,-18 1 0-15,-35 13 0 16,-23-18 1-16,-47 4 0 16,1 0 0-16,-7 5-1 0,30-39 0 15,-70 10 0-15,41-24 0 16,-65 4-1-16,19-9 0 16,10-19 0-16,30 0 1 15,-17-15-1-15,34-5 0 16,-41-15-2-16,-16 1 1 15,28-5-3-15,12 0 0 16,5-5-3-16,12 0 0 16,6-10-13-16,-5-4 0 0</inkml:trace>
  <inkml:trace contextRef="#ctx0" brushRef="#br0" timeOffset="-184516.217">2236 15696 16 0,'18'0'8'0,"52"25"12"0,-41-21-9 0,-6 1-11 16,41 5 0-16,17 0 2 15,12-6 1-15,23 1-2 16,-17 0 1-16,0-5 2 16,-6 0 1-16,23 0 0 15,23 0 1-15,18 0-1 16,-17-5 0-16,-1-4-1 16,6 4 0-16,29-19-2 15,12 14 0-15,-11-9-1 16,-19-1 1-16,-10-4-1 15,16 5 0-15,-5 4 0 16,17-4 1-16,-28 14-1 16,-7-10 1-16,-11 6-1 15,-12 4 1-15,18 5-1 16,-1-10 0-16,-5 10-1 0,12 0 1 16,-18 0-1-16,-6 5 0 15,-18-5 0-15,-5 0 1 16,-5-5 0-16,16 10 0 15,1-5 0-15,-1-5 0 16,1 5 0-16,-1 5 0 16,-11-5 0-16,-11 0 0 15,-7-5 0-15,-5-4 0 16,0 9-1-16,11-5 1 16,-6 0 0-16,1 0 0 0,-6 5-1 15,-6-5 1 1,5 0-1-16,-11 0 1 15,6 1 0-15,-6-11 0 16,-5 5 0-16,-13 10 0 16,-5-4 0-16,-6-6 0 15,-6 10 0-15,1 0 0 16,-7 5 0-16,0-10 0 0,1 0-1 16,-6 5 1-16,-1 0-1 15,-5-5 1-15,0 0-1 16,-6 5 0-16,6-4 0 15,-6 4 1-15,5 0-1 16,1 0 1-16,-6 0-1 16,6 0 0-16,-6 0 0 15,12 0 1-15,-7-5-1 16,-5 5 1-16,6 0-1 16,0 0 1-16,-6 0-1 15,6-5 1-15,-6 5-1 0,0 0 1 16,0 0-1-16,6 5 1 15,-6-5-1-15,0 0 0 16,0 0 0-16,0 0 0 16,0 0 0-16,0 0 0 15,5-5 0-15,1 5 0 16,0 0 0-16,-6 0 0 16,0 0 0-16,0 0 0 15,0 0 0-15,0 0 0 0,0 0 0 16,6-5 0-16,-6 5 0 15,0 0 0-15,0 0 0 16,0 0 0-16,0 0 0 16,0 0 0-16,0 0 0 15,0 0 0-15,0 0 0 16,0 0 0-16,0 0-1 16,0 0 1-16,0 0 0 15,0 0 1-15,6 5-1 16,-6-5 0-16,0 0 0 15,0 0 0-15,0 0 0 16,0 0 0-16,0 0-1 16,0 0 1-16,0 0-1 15,0 0 0-15,0 0-1 16,0 0 1-16,0 0-3 16,0 5 0-16,-6-10-9 0,0 5 0 31</inkml:trace>
  <inkml:trace contextRef="#ctx0" brushRef="#br0" timeOffset="-183172.589">895 16142 9 0,'29'9'4'0,"23"-33"24"16,-23 24-28-16,23-10 2 15,1 1 1-15,10-6 0 16,-10-4 1-16,11 4-5 15,0-14 0-15,17 10 5 0,18 0 0 16,-1-1-1-16,1 1 0 16,0 4 1-16,0 1 0 15,-1 4-1-15,-5 5 0 16,29-4 0-16,18-6 0 16,11 5-1-16,0 1 0 15,-6-6-1-15,0 1 1 16,18-1-1-16,11-9 1 15,-11 5-1-15,-18-6 1 0,-17-13-1 16,-18 14 1-16,-11-6-1 16,17 1 1-16,-29 5-1 15,-5 10 1-15,-7 4-5 16,-17-4 1-16,-17 4-11 16,-6 10 0-16</inkml:trace>
  <inkml:trace contextRef="#ctx0" brushRef="#br0" timeOffset="-182000.738">1336 18078 52 0,'0'0'26'0,"0"19"-36"0,0-19 42 16,18 5-32-16,-7-5 0 15,12 5 1-15,6-5 1 16,6 0-2-16,35 0 1 15,5 0 1-15,7 0 0 16,17 5 0-16,-1-5 1 0,1 4-1 16,0 1 0-16,17-10 0 15,29 1 1-15,-5-6-1 16,16 0 0-16,-10 0 0 16,-13 1 0-16,18 4 0 15,24-19 0-15,-7 14-1 16,-5 0 0-16,-30 6-1 15,1-1 1-15,23 5-1 16,-6 5 1-16,17-5-1 16,-22 0 0-16,-13 0 1 15,-5-5 1-15,11 0-1 16,1 5 1-16,5-5 0 16,6-5 0-16,-12 1-1 15,-5 4 1-15,-12 5-2 16,12 0 1-16,-1 5-2 15,1 0 1-15,11-1 0 16,-17 11 0-16,-6-10 0 16,-23 4 0-16,-1 1 0 0,1 0 1 15,6 4 0-15,-1-4 0 16,1-5 0-16,11 9 0 16,-6-9 0-16,-28 5 0 15,-1-5 0-15,-11 4 0 16,-1 1-1-16,-5 14 0 15,0-9 0-15,6-10 0 16,0 9 0-16,-6-4 1 16,-1-5-1-16,-4 9 1 0,4 1 0 15,-4-10 0-15,-13-5-1 16,-11 0 1-16,-6 0-1 16,-6 0 1-16,6-5-3 15,-23-10 1-15,-18 1-8 16,-17-1 1-16,-58-14-13 15,-17-24 1-15</inkml:trace>
  <inkml:trace contextRef="#ctx0" brushRef="#br0" timeOffset="-181124.412">929 18291 74 0,'-52'-49'37'0,"41"35"-49"0,11 14 61 0,0 0-49 16,17 5 0-16,24-5 0 15,11 4 0-15,12 1 0 16,6 5 1-16,11 0 0 15,0-6 0-15,18 6 1 16,17 9 0-16,18-9 0 16,5-5 1-16,-5 9-1 15,-6-9 1-15,11 0-1 16,35 0 0-16,-5 5-1 16,5-5 1-16,-23-5-1 15,29-5 0-15,0 5-1 16,6-10 1-16,-12 0 0 15,-23 1 0-15,0-6 0 16,24 1 0 0,51-11 1-1,-28 6 0-15,-30 0-1 0,1-6 1 16,-7 6-1-16,1 9 0 16,-12 1-1-16,-12-6 1 15,-22 1-1-15,-1-1 0 16,-6 1 0-16,-5 9 0 15,17-5 0-15,0 0 1 16,5 6-1-16,-5-1 0 16,-5-5 0-16,-13-4 0 15,-11-1 0-15,0 10 0 0,17 0 0 16,-5-4 0-16,5 9 0 16,7-10 0-16,-7 5-1 15,-17 0 1-15,-6 5 0 16,-6-4 1-16,-5 4-1 15,-1 0 0-15,7-10 0 16,-1 10 1-16,0 0-1 16,-5 0 0-16,-6-10 0 15,-6 0 0-15,-12 6 0 16,0-11 1-16,-5 10-2 16,-13 5 1-16,-5 0-3 15,-11 0 0-15,-18 0-11 16,-29-5 0-16,-76 10-10 15,-5-10 1-15</inkml:trace>
  <inkml:trace contextRef="#ctx0" brushRef="#br0" timeOffset="-138169.254">9637 18581 45 0,'-11'-34'22'0,"11"-5"-20"0,5 20 23 16,7-5-26-16,0-10 1 0,5 0 0 15,0-5 0-15,30 1 0 16,17-11 0-16,0 6 0 16,5-11 0-16,19 1 0 15,-13 19 0-15,-5 5 0 16,-6 10 1-16,0 9-1 16,-6 20 1-16,-6 14-1 15,-6 5 1-15,7 0 0 16,5 20 1-16,6-16-1 15,-12 6 0-15,6-10 0 16,-6-9 1-16,1-6 0 16,5-4 0-16,-12-10 0 15,18 0 0-15,0-10-1 16,0-14 0-16,0-15-1 16,0-9 1-16,5-1-1 15,30-9 0-15,-6 5 0 16,0 14 0-16,-6-9 0 15,6 19 0-15,-12 14 0 0,-11 15 0 16,-12 10 0-16,-5 5 0 16,-7 9 0-16,-5 19 1 15,-6 6 0-15,-1 4 0 16,7 0-1-16,-6-19 1 16,0 10-1-16,5-10 0 15,7-1 0-15,-6-8 1 16,17-16-1-16,6 1 0 15,11-10 0-15,18-15 1 0,-6-4-1 16,0-10 1-16,-5 0-1 16,-1-5 0-16,12 5 0 15,-12 15 0-15,1 4-1 16,-1 15 1-16,-11 4 0 16,-7 11 0-16,-4 9 0 15,-13-10 0-15,24 5 0 16,-18 1 0-1,6 8 0-15,-6 1 0 0,-5 0 0 16,-1-10 0-16,1-9 0 16,-1-1 0-16,-5-9 0 15,23-5 0-15,6-19 0 16,-7-10 1-16,1 0-1 16,0-5 0-16,-6 0 0 15,-11-5 0-15,-7 20 0 16,-5 0 1-16,-6-6-2 15,6 25 1-15,-6 10 0 16,-5-5 0-16,5 19-1 16,-18 5 1-16,12 10-1 0,1-5 0 15,-1-5-5-15,0-10 0 16,6 1-9-16,0-35 0 16</inkml:trace>
  <inkml:trace contextRef="#ctx0" brushRef="#br0" timeOffset="-102199.458">28505 5978 40 0,'6'-44'20'0,"0"54"-19"16,-1-5 21-16,1-5-20 16,-6 0 0-16,0 14 2 15,-6 15 0-15,-17 10-4 16,-35 29 0-16,-17 9 3 16,-30 15 0-16,0 0-1 15,7-10 0-15,5 20-1 16,6-5 1-16,5 4-2 15,-5 11 0-15,6-15-3 16,5-1 1-16,7-13-10 16,5-6 1-16,6-14-3 0,11-39 1 15</inkml:trace>
  <inkml:trace contextRef="#ctx0" brushRef="#br0" timeOffset="-101985.799">27581 6075 54 0,'-11'0'27'0,"22"125"-38"0,7-71 56 0,11 18-45 16,11 11 1-16,13 8 0 16,40 35 0-16,11-10-2 15,12 25 1-15,-17-25-1 16,-18-19 1-1,-11-10-5-15,-12-14 1 16,-11-11-10-16,-18-18 0 16</inkml:trace>
  <inkml:trace contextRef="#ctx0" brushRef="#br0" timeOffset="-101731.729">27024 6597 61 0,'-76'-67'30'0,"76"-1"-37"16,18 58 52-16,11-9-44 15,23 9 0-15,23 0 0 16,30 10 1-16,5-4-3 16,6-1 0-16,47 0 2 0,29 5 0 15,-12-5-2-15,-23 0 0 16,-24 0-5-16,7-4 1 15,-12-6-12-15,-24 15 1 16</inkml:trace>
  <inkml:trace contextRef="#ctx0" brushRef="#br0" timeOffset="-101356.726">28697 5842 44 0,'11'-43'22'0,"-5"28"-17"15,-6 15 28-15,0 0-33 16,-6 5 1-16,-5 14 1 15,-18 10 0-15,-12 25-2 16,-35 13 0-16,-17 16 1 16,-34 23 0-16,10-9 0 15,1 5 0-15,6 14-1 16,-12 0 0-16,-17 5 0 16,5-5 1-16,-11 5-2 0,23-10 1 15,11-19-3-15,13 0 1 16,5-14-8-16,17-25 0 15,18-5-4-15,12-28 0 16</inkml:trace>
  <inkml:trace contextRef="#ctx0" brushRef="#br0" timeOffset="-101091.114">27128 5871 63 0,'-17'-72'31'0,"28"86"-47"16,1 10 63-16,11 10-47 15,18 24 0-15,23 25 0 16,11 13 1-16,1 6-1 16,5 9 0-16,0 20 0 15,30 0 0-15,-7 4 0 16,-5 6 0-16,0-16-1 15,-12-4 0-15,-17-24-4 16,-12-14 0-16,-35-11-11 16,-11-4 1-16</inkml:trace>
  <inkml:trace contextRef="#ctx0" brushRef="#br0" timeOffset="-100809.915">26042 6641 60 0,'-18'-20'30'0,"71"-13"-39"0,-7 23 50 16,36 5-41-16,40-5 1 0,11 1 0 15,59 4 0-15,34-10-2 16,1 1 1-16,23-6 0 15,17-4 1-15,-23 5-1 16,-18-10 0-16,7 5-3 16,-7 4 0-16,-22 1-7 15,-36-10 0-15,-28 5-6 16,-36-10 0-16</inkml:trace>
  <inkml:trace contextRef="#ctx0" brushRef="#br0" timeOffset="-100528.627">28615 5721 50 0,'-35'-5'25'0,"-23"54"-33"0,47-35 45 16,-30 25-37-16,-17 29 0 15,-18 4 0-15,-22 25 0 16,-1 24 0-16,-6 0 0 16,1 10 0-16,-36 14 0 15,7 15-1-15,-7-10 1 16,7-15-4-16,22-23 1 16,24-25-7-16,12-19 0 15,5-10-3-15,18-29 0 0</inkml:trace>
  <inkml:trace contextRef="#ctx0" brushRef="#br0" timeOffset="-100278.647">27198 5692 56 0,'-18'-14'28'0,"42"33"-43"15,-7-4 59-15,12 14-44 16,18 34 1-16,11 43-1 16,6 15 1-16,11 15-2 15,1-1 1-15,22 25 0 16,13 4 1-16,-1 1-4 16,6-1 1-16,-11-18-13 15,-18-6 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53.68619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3-13T21:02:25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2533 15566 28 0,'-12'-44'14'0,"12"-9"-8"0,12 29 15 16,-24-10-21-16,24-5 1 16,-12-9 0-16,17-15 1 15,1 5-2-15,11-5 0 0,-12 5 1 16,18-10 1-16,-6 0 0 15,-6 15 0-15,12-10-1 16,6 5 0-16,-1 0 0 16,18 5 1-16,-11 4-1 15,5 15 0-15,-11 0 0 16,0 5 0-16,11-4 0 16,-6 8 1-16,1-4-1 15,5 5 0-15,6 5 1 16,12 4 0-16,17 1-1 15,0-10 1-15,12 9-1 16,-6 5 1-16,0 10-1 16,-6 0 0-16,-6 0-1 15,18 0 1-15,-12 5-1 16,6 10 1-16,6 9-1 16,-18-5 0-16,18 5 0 15,-12 5 0-15,-6 1 0 0,1 3 0 16,-18 1 0-16,-1 0 0 15,1 5 0-15,-17 0 0 16,23 4 0-16,-18-4 0 16,6 4 0-16,0-9 0 15,0 5 0-15,0 5 0 16,0-1 0-16,-17-4 0 16,0 4 0-16,-1 6 0 15,1-15 0-15,-6 9 0 16,-18-4 0-16,1 5 1 0,-1-6-1 15,-5 6 1-15,5-5-1 16,-17 4 1-16,0-9-1 16,0 0 1-16,-17-5 0 15,5 14 0-15,-5-13-1 16,-1 3 1-16,1 6 0 16,-18-5 0-16,-6 5-1 15,1-10 0-15,-1 5 0 16,0-10 1-16,-11 0-1 15,11 5 1-15,1-14-1 16,11-1 1-16,-12 1-1 16,6-1 1-16,0-4 0 15,0-5 0-15,1-1-1 16,-1-4 1-16,-6 0-1 16,-17 0 1-16,-6 0-1 15,-6 0 0-15,-5-4 0 16,-1-1 1-16,-11-5-1 0,17 5 0 15,-11 0 0-15,6-4 0 16,5 4 0-16,6-5 0 16,0 5 0-16,-17 1 1 15,5-1-1-15,-11 0 1 16,12 0-1-16,11-5 1 16,-18 1-1-16,7 4 1 15,11 0-1-15,12-5 0 16,5 1 0-16,7 4 1 0,5-5-1 15,-6 5 0-15,18-4 0 16,-12 4 0-16,6 0-1 16,11-5 1-16,-11 1 0 15,6 9 0-15,6-10 0 16,5 10 0-16,-5 0 0 16,-1-10 0-16,1 5 0 15,-6 1 0-15,-1 8 0 16,-5 1 0-16,6-5-1 15,6 5 1-15,-7-10 0 16,7 5 0-16,0 5 0 16,-1 0 0-16,1 0 0 15,-1-5 0-15,7 5 0 16,-7-1 0-16,12-4-1 16,-5 0 0-16,5 0-1 15,6 5 0-15,-12-5-2 16,7 10 0-16,-1-10-4 15,0 0 1-15,6 0-9 0,6 5 1 16</inkml:trace>
  <inkml:trace contextRef="#ctx0" brushRef="#br0" timeOffset="6314.667">7290 15561 35 0,'-52'-15'17'0,"6"-19"-9"0,22 20 17 16,-5 4-23-16,0-4 0 16,0-1 3-16,0-9 0 15,6 0-6-15,0 4 0 16,-1 1 4-16,7-10 0 15,0 5-2-15,-1 5 1 32,7-15-2-32,5 0 1 15,6-15-1-15,11 11 0 0,7-11 0 16,11 11 0-16,29-6 0 16,6 10 0-16,11-5-1 15,12 1 1-15,6-6 0 16,-11 10 0-16,-7-5 0 15,7 6 1-15,5-1-1 16,17 0 0-16,12 5 0 16,12 0 1-16,0 5-1 15,-18 4 1-15,-11-4-1 16,0 14 1-16,11 5-1 16,7-4 1-16,4 4-1 15,13 5 0-15,-18 0 0 16,-5 5 0-16,-13 0 0 15,1 4 1-15,12-4-1 16,-1 10 0-16,0 4 0 16,1-4 0-16,5-1 0 15,-12 1 1-15,-11 9-2 0,-6-5 1 16,-5 10 0-16,-7-9 0 16,18-1 0-16,0 0 1 15,0 1-1-15,-6-6 0 16,-5 10 1-16,11-9 0 15,-18 4 0-15,-11-4 0 16,0 9 0-16,-12-5 0 16,-5 6-1-16,-1 8 1 15,-5 1-1-15,-6 10 0 16,-1 4 0-16,-4 5 0 0,4 1 0 16,-10-16 0-16,-7 6 0 15,0 4 1-15,1-9-1 16,-6-10 1-16,-7 5-1 15,-5-5 1-15,0 0 0 16,-5 10 0-16,-7-15 0 16,-6 10 0-16,1 0-1 15,-6-5 1-15,-6 5-1 16,-6-10 1-16,-6-5 0 16,-17 5 0-16,-6-4-1 15,-5-6 1-15,-7 1-1 16,-17 4 1-16,12-9-1 15,5 0 1-15,7-1-1 16,-1-4 0-16,6 0 0 16,0-5 1-16,-17 0-1 15,-1 0 1-15,-5-5-1 16,6 0 0-16,-12 0 0 0,6 1 1 16,5-1-2-16,7 0 1 15,-1 0 0-15,1-5 1 16,5-4-1-16,-5 9 1 15,-1 0 0-15,1 0 0 16,-1 0 0-16,1 1 0 16,-7 4 0-16,1-5 1 15,11-5-1-15,6 5 0 16,6 0-1-16,-6 1 1 16,12-16-1-16,0 11 0 0,5 4 0 15,-5-5 0-15,-12 5-1 16,0 0 1-16,0 1 0 15,0-11 0-15,1 10 0 16,4-5 0-16,-4-4 0 16,-1 14 0-16,11-5 0 15,1 5 1-15,6-5-1 16,5 5 0-16,6-5 0 16,0 5 0-16,12-4 0 15,-12 8 0-15,12-4-1 16,0 0 1-16,5-4 0 15,1 8 0-15,-1-8 0 16,1 4 0-16,0-5 0 16,5 10 0-16,0-5 0 15,1-5 0-15,-1 0 0 16,6 5 0-16,0 5 0 16,1-5 0-16,-13 0 0 0,7 5 0 15,5-10 0-15,-6 0 0 16,1 0-1-16,-1 10 1 15,12 0 0-15,-12-5 0 16,7 5 0-16,-1-5 0 16,0 0 0-16,-6 4 0 15,7-4 0-15,-1 5 0 16,0-5 0-16,-6 0 0 16,6 5-1-16,1 0 1 0,5-5 0 15,0 5 0-15,-6-5 0 16,0 9 0-16,0-18 0 15,0 9 0-15,1 9-1 16,-1-9 1-16,0 0-3 16,0 0 0-16,6 0-15 15,6-14 0-15</inkml:trace>
  <inkml:trace contextRef="#ctx0" brushRef="#br0" timeOffset="17722.597">14772 4381 48 0,'35'-126'24'0,"35"-19"-34"15,-53 120 24-15,7 1-32 16,10-10 0-16</inkml:trace>
  <inkml:trace contextRef="#ctx0" brushRef="#br0" timeOffset="33111.366">22045 7681 35 0,'-11'-38'17'0,"-53"33"-9"0,58 0 17 16,-6 0-23-16,-5 0 0 0,-6-4 2 16,-1-6 0-16,1 5-4 15,-6-4 0-15,-6-1 5 16,6 1 0-16,-6-20-1 16,-5-5 0-16,5-14-1 15,17-5 1-15,24-15-2 16,12 10 0-16,11-14-1 15,6-10 0-15,11 19-1 16,24 5 1-16,-6 10-2 16,-6 9 1-16,-6 20 0 15,-5 24 0-15,-1 34-1 16,-5 29 1-16,-12 29 0 16,0 10 0-16,-12-6 0 15,-5 1 1-15,-6 15-1 16,-12-11 0-16,-12 6 1 15,-5-15 0-15,-29-10 1 16,-18 0 1-16,0-24 1 16,-17-24 0-16,-6-14 0 0,12-20 1 15,6-20-1-15,5-9 1 16,12-29-3-16,5-10 0 16,13 10-1-16,11 0 0 15,5-14-2 1,19-1 1-16,5 0-1 15,11 1 1-15,13-6-1 16,22 6 0-16,12 14 0 0,18 0 0 16,17 24 0-16,-1 9 1 15,-10 21-1-15,-18 4 1 16,-6 14 0-16,-12 20 0 0,-17 5-1 16,-11 4 1-16,-12 6-2 15,-30 9 1-15,-5-10-4 16,0-4 1-16,6-15-16 15,17-29 1-15</inkml:trace>
  <inkml:trace contextRef="#ctx0" brushRef="#br0" timeOffset="34361.248">28162 7986 67 0,'-40'-34'33'0,"5"-38"-32"16,23 53 34-16,0-11-35 15,-11-13 0-15,-12-1 0 16,6 1 0-16,6-10 0 0,6-1 0 16,17 6 0-16,17-15 0 15,18 5 0-15,17-5 1 16,24-10-1-16,11 15 0 15,0 5 0-15,0 10 0 16,0 33 0-16,24 20 0 16,-1 23 0-16,0 25 0 15,-17 10 0-15,-6 24 0 16,-17 5 0-16,-29 5 0 0,-18 4 3 16,-23-9 0-1,-17 5 2-15,-47-20 0 16,-6-5 1-16,-11-9 1 15,-6-20 1-15,-30-4 0 16,-5-15-2-16,-5-24 1 16,5-15-3-16,11-19 1 15,18-14-2-15,12-20 0 0,11-15-3 16,12-9 1-16,23 5-2 16,12-10 0-16,11 10-1 15,12-1 0-15,12 1-1 16,35 5 1-16,22 4 0 15,13-4 0-15,22 9 0 16,-5 19 0-16,0 11 0 16,-6 28 0-16,17 25-1 15,-5 28 1-15,-1 20 0 16,-17 5 0-16,-17 4 0 16,-12 11 1-16,-23-11 1 0,-18 6 0 15,-22-1 0-15,-42-14 1 16,-5 0 1-16,-12-10 0 15,-6-19 0-15,-17 0 1 16,-6-29 0-16,-6-15 0 16,6-24 0-16,-5-9 0 15,10-20-2-15,19-5 0 16,28-9-1-16,35-1 0 0,24-4-1 16,22 9 0-16,30 5-1 15,6 6 0-15,5 13-1 16,6 20 1-16,29 29-1 15,0 29 1-15,1 20 0 16,-7 13 0-16,-17 26 0 16,-35 4 1-16,-46 24 0 15,-30-5 1-15,-34 15 1 16,-18-34 0-16,-11 0 0 16,0-24 1-16,-36-25-2 15,7-24 0-15,0-28-6 16,-18-35 1-1</inkml:trace>
  <inkml:trace contextRef="#ctx0" brushRef="#br0" timeOffset="35392.427">20378 15004 66 0,'-75'-29'33'0,"-123"5"-30"0,157 14 34 15,-5 1-35-15,-18-6 0 16,12-24 0-16,5-4 1 16,12-25-4-16,12-24 0 0,23 0 2 15,29-19 1-15,29 9-2 16,41 5 0-16,11-14 0 15,7 24 1-15,45 24-1 16,36 24 0-16,-18 30 0 16,-17 28 0-16,-12 34 0 15,-6 44 0-15,-23 19-1 16,-41 15 1-16,-52-10 0 16,-23 0 1-16,-23 14 1 15,-24-18 1-15,-46-1 2 16,-47-19 0-16,-11-30 1 15,0-13 0-15,-18-35-1 16,-11-38 1-16,-18-40-3 16,41-3 1-16,23-16-3 15,29-9 0-15,36-19-2 16,22-20 1-16,64 14-1 16,41-9 0-16,35 20-1 15,17 18 0-15,35 25-2 0,41 20 1 16,-18 42-1-16,-23 40 1 15,-23 19 0-15,-29 24 0 16,-30 10 3-16,-28 0 0 16,-29 14 2-16,-59 10 1 15,-40 10 1-15,-29-5 0 16,-12-20 0-16,-17-19 1 16,-24-29-1-16,-22-29 0 15,28-38-3-15,18-45 0 0,34-23-4 16,30-39 0-16,40-25-5 15,65-23 1-15,80-10-14 16,41 14 0-16,64-10-4 16,59 11 1-16</inkml:trace>
  <inkml:trace contextRef="#ctx0" brushRef="#br0" timeOffset="36454.829">28197 14690 59 0,'-58'-54'29'0,"6"-57"-33"16,46 77 51-16,0-4-46 15,6-11 1-15,6 10-1 16,11-14 0-16,12 0-2 15,29 0 1-15,12 4 0 16,11 11 1-16,1-1-1 16,34 15 0-16,-6 14-1 15,7 15 1-15,-19 38-1 16,1 30 0-16,-41 29 0 16,-29 9 1-16,-35 0 1 15,-34 1 0-15,-24 9 2 0,12-25 1 16,-36 1 2-16,-45-15 1 15,-12-23 0-15,-24-30 1 16,6-20-2-16,7-38 1 16,-7-24-3-16,24-29 0 15,22-20-2-15,30-9 0 16,41-15-2-16,28 5 0 16,42 10-1-16,22-6 1 15,24 1-1-15,52 5 1 16,46 19-1-16,1 24 0 0,-13 34-1 15,30 39 1-15,-6 24-1 16,1 29 1-16,-42 29 0 16,-29 30 1-16,-28 18-1 15,-36-4 0-15,-46-5 2 16,-35-15 1-16,-46 10 1 16,-6-15 1-16,-12-14 0 15,-35-29 0-15,-11-19 0 16,-17-25 0-16,22-33-1 15,18-25 0-15,18-5-3 16,22-14 1-16,18-19-1 16,35-15 0-16,24-15-1 15,45 1 0-15,30 9-1 16,34 10 1-16,1 19 0 16,11 15 0-16,0 29-1 15,12 24 0-15,-12 34 0 16,-29 19 1-16,-23 20 0 15,-35 19 1-15,-52-1 0 0,-23 1 0 16,-36 15 1-16,-40-15 1 16,-34-15-1-16,10-43 1 15,7-5-4-15,17-34 1 16,-6-33-7-16,47-45 1 16,40-62-19-16,30-77 0 15</inkml:trace>
  <inkml:trace contextRef="#ctx0" brushRef="#br0" timeOffset="38563.125">21319 8015 48 0,'-23'-43'24'0,"0"-25"-20"16,23 44 25-16,-6-10-28 16,-6-14 1-16,1-1 3 15,-24 6 0-15,0-11-4 16,0-9 0-16,0-4 4 15,6-16 1-15,12 6-2 16,5-10 1-16,12 0-3 16,6-5 1-16,29 5-2 0,0 4 0 15,-1 11-1-15,7-6 0 16,6 15 0-16,5 5 0 16,6 15 0-16,18 4 1 15,11 20-1-15,6 4 0 16,17 20 0-16,-11 5 1 15,-1 9-1-15,-10 15 0 16,-7 0 0-16,0 14 1 16,-11 15-1-16,5 5 1 0,-5 14-1 15,-12-9 1-15,-11-1 0 16,-7 6 1-16,-11-1-1 16,-17 6 0-16,-24-11 0 15,-11-4 0-15,-6 5 0 16,-6-1 1-16,-5 1-1 15,-7-6 1-15,-5 6-1 16,-24-10 1-16,-11-10-1 16,-6-4 1-16,-11-15-1 15,-1-5 1-15,12-20-1 16,6-4 1-16,12-15-1 16,-1-4 1-16,12-15 0 15,0-5 0-15,-11-14 0 16,-1-6 0-16,18 1-1 15,6-10 1-15,11-5-1 16,12-4 0-16,6-10-1 16,11-1 0-16,12-9 0 15,24 5 0-15,10 5-1 16,1 0 1-16,0 9 0 0,12 5 0 16,5 10-1-16,12 5 1 15,17 19-1-15,6 0 0 16,12 20 0-16,11 9 0 15,-11 5-1-15,0 9 1 16,-12 25 0-16,-6 0 0 16,-5 19 1-16,-18 1 0 15,-12 9-1-15,-5 9 0 16,-12 6 1-16,-11-1 0 16,-13 1 0-16,-5-6 0 0,-11 6-1 15,-13-1 1-15,-5-4 0 16,-5-1 0-16,-30-4 0 15,-18-5 0-15,-5-5-1 16,-17-19 1-16,-1-10-1 16,6-20 0-16,6-9-3 15,6-14 1-15,-11-15-17 16,10-39 0-16,1-38-2 16,12-49 1-16</inkml:trace>
  <inkml:trace contextRef="#ctx0" brushRef="#br0" timeOffset="47391.451">28255 8049 33 0,'-17'0'16'0,"5"-58"-12"0,6 44 16 16,0-11-18-16,1 1 0 16,-1-5 2-16,-6 0 1 15,1-19-5-15,-1 9 1 16,-5-4 4-16,-1 9 0 0,7 0-2 15,-1 5 1-15,6-10-2 16,0 5 1-16,6 0-3 16,0-4 1-16,0 4-1 15,6-5 0-15,6-5 0 16,5-4 0-16,6 0 0 16,1 9 1-16,22 0-1 15,6 0 0-15,-5 1 0 16,5 9 1-16,0 4-1 15,1 1 0-15,-1 10-1 16,-6 4 1-16,13 10 0 16,10 5 0-16,7 14-1 15,-7 1 1-15,-5 13 0 16,12-3 0-16,5 13 0 16,-17 10 0-16,-6-9 0 15,-11 9 0-15,-7-9 0 16,-5-1 1-16,-6-9-1 15,-11 5 0-15,-1-5 0 0,-5 14 1 16,-12 5-1-16,-6-14 1 16,-12 19-1-16,-28-9 1 15,0-1 0-15,-13 5 0 16,-4-9 0-16,-19 9 0 16,13-5-1-16,10-14 1 15,-4 10-1-15,4-5 1 16,1-6-1-16,0-4 0 15,6-4 0-15,0-1 0 0,-18-10 0 16,6-9 1-16,0-14-1 16,6-6 1-16,6-9-1 15,-6 0 1-15,-6-5 0 16,6-20 0-16,5 1-1 16,7-1 1-16,11 1 0 15,6-10 0-15,6 5-1 16,0-5 1-16,11 4-1 15,6 6 0-15,6 0 0 16,29-1 0-16,0 1-1 16,0-1 1-16,12 6-1 15,5 4 1-15,1 5 0 16,28 0 0-16,-11 5-1 16,0 15 1-16,0-10 0 15,0 14 0-15,0 0-1 16,6 5 1-16,11 5 0 15,-6 10 0-15,7 9-1 0,-12 1 1 16,-12 14-1-16,-12 4 1 16,-11-4-1-16,-6-10 1 15,-12 35 0-15,-11 13 0 16,-6 6-1-16,-6-6 1 16,-5 10-1-16,-12 1 1 15,-18-1 0-15,-6-9 0 16,1-6 0-16,-6-4 0 15,-1-9 0-15,1-6 0 16,0-9 0-16,5-10 0 0,-28-5 0 16,-1-14 0-16,1-15 0 15,11 5 1-15,-23-29-1 16,-6 0 0-16,11-10 0 16,13-9 1-16,11 4-1 15,0-14 0-15,17-5-2 16,6 5 1-16,12-10-4 15,11-4 1-15,6-1-10 16,18-9 0-16,40-39-1 16,12 9 0-16</inkml:trace>
  <inkml:trace contextRef="#ctx0" brushRef="#br0" timeOffset="53953.893">30004 6075 26 0,'0'-25'13'0,"5"25"-14"16,7-4 13-16,-6-1-12 15,6 0 0-15,-1 0 0 16,7 5 0-16,11 0-1 16,-6 0 1-16,6 0 0 15,-6 5 0-15,-11 5 0 16,-24 9 0-16,18-9 0 15,-18-10 0-15,-5 0 1 16,-6 4 1-16,-1-8 0 0,1 4 0 16,0-25 1-16,6 11 1 15,-1-1-1-15,6 6 0 16,7-6-1-16,10-4 1 16,13-5-3-16,5 9 1 15,24 15-1-15,-7 0 0 16,1-10-1-16,-6 20 1 15,-6 0 0-15,-6-1 0 16,-6 1 0-16,-5 9 0 16,-6-4 2-16,-6 0 0 15,-6-6 0-15,-17-4 1 16,-12-5 0-16,0 0 0 16,0-10 0-16,6 1 0 15,6-6-3-15,6-4 1 0,11-5-2 16,12-1 0-16,17-4-1 15,12 5 1-15,0 10-1 16,-6-6 0-16,-6 15 1 16,0-9 0-16,-6 14 0 15,-5 14 1-15,-12-4 1 16,0 5 0-16,-6-1-1 16,-29 6 1-16,1 9-12 15,-1-10 1-15</inkml:trace>
  <inkml:trace contextRef="#ctx0" brushRef="#br0" timeOffset="56674.405">20396 15004 40 0,'-18'-24'20'0,"1"14"-19"0,17 10 21 0,-6-4-23 16,0-6 1-16,0 5 1 15,-11 0 0-15,-1 0-1 16,-11 1 1-16,0-1 0 15,-6 0 0-15,1-5 0 16,-13 5 1-16,-5-4-1 16,-12-1 1-16,-6-9 0 15,12-6 0-15,6-4 1 16,5-5 0-16,7-4 0 16,5-6 1-16,12-19-1 15,11 5 0-15,6-10-2 16,12-14 1-16,35 0-2 15,17 4 0-15,11-14 0 16,19 15 1-16,10-10-1 16,1 9 0-16,-6 11 0 0,23 13 0 15,0 16 0-15,1 23 0 16,-13 25-1-16,12 19 1 16,-17 5 0-16,-18 9 0 15,-11 1 0-15,-12 19 1 16,-6 14-1-16,-11-9 1 15,-6 14-1-15,-12 15 1 16,-5-5-1-16,-13 10 1 16,-5-10 0-16,-5 0 0 0,-7 9-1 15,-29-4 1-15,1-10 0 16,-7-4 0-16,-5-21 0 16,-6-8 0-16,-12-1 0 15,-5-14 0-15,5-5 1 16,6-15 0-16,6-9 0 15,0-10 0-15,6-10 0 16,5-5 0-16,6 1 0 16,-11-15 1-16,12 0-2 15,-13 0 0-15,7-20-1 16,11 6 0-16,6 4 0 16,0 0 0-16,6 5 0 15,5 1 0-15,1-11-1 16,11 0 1-16,-6 1-1 15,6-1 1-15,6 10-2 16,0 1 1-16,12 4-3 16,0 4 0-16,23 1-4 15,-6 10 0-15,5-6-11 0,1 6 1 16</inkml:trace>
  <inkml:trace contextRef="#ctx0" brushRef="#br0" timeOffset="67472.856">28499 14874 80 0,'-41'-39'40'0,"7"39"-71"0,45-5 76 16,1 0-52-16,-1 5 1 15,1-5-8-15,6-4 0 16,5-6 8-16,6 1 0 0</inkml:trace>
  <inkml:trace contextRef="#ctx0" brushRef="#br0" timeOffset="69800.881">28697 8209 51 0,'-18'-5'25'0,"30"-5"-45"0,-6 10 41 0,5 10-40 16,1 5 0-16</inkml:trace>
  <inkml:trace contextRef="#ctx0" brushRef="#br0" timeOffset="71753.016">25171 8974 39 0,'-111'-145'19'0,"59"-59"-24"15,40 156 38-15,1-25-32 16,-1-33 1-16,0-25 0 16,7-19 0-16,-1 0-3 0,6-24 0 15,6-20 1-15,11-9 1 16,0-20-2-16,18-9 1 15,29-20-1-15,6 20 1 16,5-5 0-16,7-5 1 16,22-10 0-16,1 29 0 15,-6-4-1-15,-1 19 1 16,36-10-1-16,11 10 1 16,18 29-2-16,5 14 1 15,24-14 0-15,46 24 0 0,-17-9-1 16,6 19 1-16,16 19 0 15,13 14 0-15,-12 20 0 16,17 25 1-16,18 18-1 16,-23 11 0-16,0 13 0 15,-1 16 1-15,1 23-1 16,-12 15 0-16,0 25 0 16,11 18 0-16,-17 10 0 15,-28 20 0-15,-13-5 0 16,1 0 0-16,-7 19 0 15,-5 24 0-15,-29 1-1 16,-23 9 1-16,-24-5 0 16,-17 29 0-16,-6 29-1 15,-23 10 1-15,-18-5-1 16,-5 30 1-16,-12 8-1 16,-6-4 1-16,-5 10-1 15,-7 14 1-15,1-9-1 0,-6-10 1 16,-6-1 0-16,0 6 0 15,-6-20-1-15,-11-19 1 16,-1 0-1-16,-11 5 1 16,0 10 0-16,-12-25 0 15,-22-10 0-15,-13 6 0 16,0 14 0-16,-16-20 0 16,4-9 0-16,7-19 1 15,0-15-1-15,5-5 0 16,1-14 0-16,-24-5 1 0,-6-15-1 15,-34 10 0-15,0 0 0 16,11-10 0-16,6-9-1 16,-29 4 1-16,0-23-1 15,-24-6 1-15,24 1-1 16,12-25 1-16,11-5-1 16,-23-19 1-16,-11 0 0 15,-13-24 1-15,18-5-1 16,12-5 0-16,-17-19 0 15,-7 0 1-15,1 0-1 16,5-5 1-16,18 4 0 16,11 1 1-16,6-5 0 15,-17 0 0-15,11-5 0 16,-11-9 1-16,0-10-1 16,17 4 1-16,6-4-1 15,6-5 0-15,-12-5-1 16,0 5 0-16,6 0 0 0,-11 0 1 15,17-5-2-15,11 0 1 16,6 5 0-16,12 4 0 16,18 16-1-16,-1-6 1 15,-12 5-1-15,7 1 0 16,11-1 0-16,0-14 0 16,6 4 0-16,6-4 0 15,0-10-1-15,-1 0 1 16,13 0-1-16,-24-9 1 0,11 4-4 15,13-5 0-15,5 20-11 16,12 0 1-16</inkml:trace>
  <inkml:trace contextRef="#ctx0" brushRef="#br0" timeOffset="76990.527">28929 5929 28 0,'-17'-67'14'0,"-12"-6"-9"16,23 54 15-16,17-15-19 16,1 0 1-16,5-19 0 15,18-25 1-15,18 1-4 16,28-15 0-16,6-10 2 15,12 10 1-15,34 10-2 16,13 9 0-16,28 10 0 16,-12 10 0-16,-5-10 0 15,29 20 0-15,18 4 0 16,-19 29 0-16,-22 20 0 16,-18 9 0-16,-5 44-1 15,-7 39 1-15,-11 29 0 16,-11 9 0-16,-24 25 0 15,-17 14 0-15,-24 5 0 16,-23 4 0-16,-17-28 0 0,-29-20 0 16,-18 10 0-16,-11-19 1 15,-18-15-1-15,-34-4 1 16,-24-11-1-16,-35-23 1 16,6-15 0-16,12-20 0 15,-35-19 0-15,-12-19 0 16,12-15-1-16,23-19 0 15,24-9-10-15,17-25 0 16</inkml:trace>
  <inkml:trace contextRef="#ctx0" brushRef="#br0" timeOffset="77459.245">26611 5460 40 0,'29'-237'20'0,"41"24"-23"0,-35 155 30 16,29-25-27-16,52-9 0 15,41-9 0-15,23-1 0 16,52 15 0-16,30-5 0 16,-1 20-1-16,41 47 1 15,-29 16 0-15,-23 57 1 16,-12 39-2-16,-29 24 1 15,-35 40-1-15,-40 28 1 16,-53 9 0-16,-46-13 0 16,-58 9 0-16,-29-15 0 0,-59-5 1 15,-46-9 0-15,-11-19 0 16,0-20 0-16,-24-24-6 16,-35-15 0-16,30-14-6 15,28-38 1-15</inkml:trace>
  <inkml:trace contextRef="#ctx0" brushRef="#br0" timeOffset="77881.119">24189 10126 54 0,'-41'-247'27'0,"70"-194"-40"0,23 296 51 16,36-34-39-16,45-15 1 15,7-18-1-15,51-1 1 16,42 9-1-16,-7 45 1 16,36 38-1-16,16 33 0 0,-28 50-1 15,-35 57 1-15,6 63-3 16,-47 44 1-16,-40 39-1 16,-53 33 1-16,-58 1-1 15,-28-15 1-15,-24-5 0 16,-47-15 1-16,-23-4-1 15,-34-25 1-15,11-38-7 16,17-19 0-16</inkml:trace>
  <inkml:trace contextRef="#ctx0" brushRef="#br0" timeOffset="81520.228">6280 7589 60 0,'-151'-77'30'0,"87"-10"-28"0,40 58 31 15,-5-24-33-15,-11-20 0 16,-30-9 0-16,-17-15 1 0,-12 0-2 16,-17-14 1-16,17-10 0 15,24 29 0-15,5-73-1 16,18-4 0-16,11 14-1 16,29-9 1-16,47-16-1 15,35-8 1-15,46 4 0 16,18 14 0-16,52 1-1 15,46 38 1-15,0 25 0 16,59 48 1-16,-7 48-1 16,-22 63 1-16,40 92-1 15,-17 39 1-15,-41 73-1 16,-30 14 1-16,-45 29 0 16,-41-5 1-16,-47-9-1 15,-40-44 1-15,-47-15 1 16,-93-19 1-16,-58 1-1 15,-69-35 1-15,-47-15-2 16,-18-33 1-16,-57-39-16 16,40-19 0-16</inkml:trace>
  <inkml:trace contextRef="#ctx0" brushRef="#br0" timeOffset="81988.946">1040 9695 75 0,'-238'-232'37'0,"151"-141"-59"15,139 223 63-15,76-116-42 16,23-20 1-16,104-77-2 16,59-10 0-16,93-23 1 15,69 13 1-15,-11 49-2 16,69 49 0-16,-58 77 0 16,1 87 0-16,-71 82 0 15,-28 87 1-15,-24 117 0 16,-46 86 0-16,-64 98 1 15,-52 77 0-15,-53-5 0 16,-52 5 0-16,-40-53 2 16,-94-40 0-16,-75-18 2 15,-29-34 0-15,-110-25-1 0,-59-23 0 16,-80-6 0-16,-42-43 0 16,-5-53-4-16,-53-49 0 15,70-43-13-15,-11-59 0 16,58-57-4-16,75-68 1 15</inkml:trace>
  <inkml:trace contextRef="#ctx0" brushRef="#br0" timeOffset="85223.273">28662 8330 18 0,'-29'-92'9'0,"69"228"-26"16,-34-98 9-16</inkml:trace>
  <inkml:trace contextRef="#ctx0" brushRef="#br0" timeOffset="116448.909">21557 7536 52 0,'35'-34'26'0,"70"-24"-25"16,-82 53 27-16,12-4-28 15,5 9 0-15,19 9 0 0,-1 11 0 16,0-1-1-16,-6 1 1 15,-5 4 0-15,-7 0 0 16,-5-5 1-16,-12 1 1 16,-11-6 1-16,-12 15 0 15,-23-9 2-15,-24 4 0 16,1-19 1-16,-7-10 1 16,7-5-2-16,5-14 1 15,6-20-2-15,18 1 0 16,11-25-2-16,18 5 0 0,28 0-2 15,13-9 0-15,-1 18-1 16,6 11 1-16,6 14-1 16,-6 9 1-16,0 30-1 15,-6 5 1-15,-11 9-1 16,-23 19 1-16,-13 11 0 16,-10-11 1-16,-13 1 1 15,-11-1 0-15,-6-14 0 0,0 0 1 0,-17-9 0 16,0-11 1-16,-6-9-2 15,17-14 0-15,0-15-1 16,18-5 0-16,12-19-2 16,11-5 1-16,29 9-2 15,5 1 1 1,7 9 0 0,0 15 0-16,5 5 0 15,-11 23 0-15,0 21 0 16,-6 4 1-16,-12 14-1 15,-11 6 1-15,-12 9 0 16,-5-10 0-16,-7-9 1 0,-5-1 1 16,-12-8 0-16,-17-6 1 15,-6-10 0-15,6-4 0 16,-1-10-1-16,13-10 1 16,5-4-3-16,12-15 0 15,5 0-2-15,18-10 1 16,6 5-2-16,11 5 1 15,1-5-1-15,11 20 0 16,-6 9 1-16,6 5 0 0,-6 0 0 16,-11 14 1-16,-6 15-2 15,-12-19 1-15,-6 9-2 16,7 1 0-16,-1-11-5 16,0 6 0-16,0-1-12 15,0 6 1-15</inkml:trace>
  <inkml:trace contextRef="#ctx0" brushRef="#br0" timeOffset="117526.114">22144 7522 36 0,'-6'-10'18'0,"12"20"-18"0,-6-10 18 16,0 0-19-16,6-10 1 15,-6 10-1-15,0 0 0 16,0 0 0-16,6-10 0 16,-6 10-8-16,0-9 0 15</inkml:trace>
  <inkml:trace contextRef="#ctx0" brushRef="#br0" timeOffset="117791.777">22051 7585 35 0,'-6'0'17'0,"12"0"-21"15,-6 0 28-15,0 0-24 16,0 0 0-16,0-5-2 16,0 5 1-16,0 0-3 15,0-10 1-15,0 10-6 16,0-5 0-16</inkml:trace>
  <inkml:trace contextRef="#ctx0" brushRef="#br0" timeOffset="117963.639">21929 7512 39 0,'-12'0'19'0,"18"10"-27"0,-6-10 36 0,0 0-32 15,0 0 0-15,0 0-15 16,0 0 0-16</inkml:trace>
  <inkml:trace contextRef="#ctx0" brushRef="#br0" timeOffset="118151.107">21923 7483 73 0,'-23'-24'36'0,"23"38"-55"16,0-14 74-16,6 5-65 16,-6-5 0-16,-6 5-26 15,-6-20 0-15</inkml:trace>
  <inkml:trace contextRef="#ctx0" brushRef="#br0" timeOffset="119947.846">7441 5915 30 0,'-11'14'15'0,"11"-57"-10"0,0 43 16 15,0 0-21-15,6-24 1 16,-1 9 0-16,1 5 1 16,0-14-2-16,6 10 0 15,-7 4 1-15,19 0 1 16,-7 1-2-16,6-1 1 0,1-5-1 15,-7 6 1-15,6-1-1 16,-11 5 0-16,-1 0 0 16,1 1 0-16,0 4 0 15,-7 0 0-15,1 0 1 16,-6 4 1-16,0-4 0 16,-6 5 0-16,1 0 0 15,-13 0 0-15,-5 0 0 16,0 0 1-16,0-1-1 15,5-4 0-15,7 0 0 16,-1 0 0-16,0-4-1 16,12 4 0-16,12-5-1 15,5-5 1-15,1 5-1 16,-1 0 1-16,-5 5-2 16,5 5 1-16,-17 0 0 15,6 5 0-15,-12-1 0 16,6 6 0-16,-17-10 1 0,5 5 0 15,-5-6 1-15,5 1 0 16,6 0-1-16,-5-5 1 16,-1 0-1-16,12 0 1 15,0 0-2-15,0-10 0 16,12 6 0-16,-1-1 0 16,-5 0 0-16,0 5 0 15,-6 0 0-15,-12 5 0 16,7 0 0-16,-7 4 1 0,0 1 0 15,-5 0 1-15,-1-6 0 16,1 1 0-16,5-5 0 16,1 0 0-16,-1 0-1 15,12 0 1-15,-11 0-2 16,11 0 0-16,0 5-7 16,11 24 1-16,-11 10-11 15,-17-5 0-15</inkml:trace>
  <inkml:trace contextRef="#ctx0" brushRef="#br0" timeOffset="132700.211">21888 7648 39 0,'-5'-10'19'0,"16"10"-23"16,-11 0 19-16,6 5-32 15,6 0 0-15</inkml:trace>
  <inkml:trace contextRef="#ctx0" brushRef="#br0" timeOffset="133122.057">22225 7580 1 0,'-23'5'0'0</inkml:trace>
  <inkml:trace contextRef="#ctx0" brushRef="#br0" timeOffset="133325.168">22045 7614 30 0,'0'-15'15'0,"64"30"-45"15,-46-30 16-15</inkml:trace>
  <inkml:trace contextRef="#ctx0" brushRef="#br0" timeOffset="133528.256">21976 7648 29 0,'-59'-15'14'0,"59"63"-49"0,-5-33 29 15</inkml:trace>
  <inkml:trace contextRef="#ctx0" brushRef="#br0" timeOffset="133715.765">21912 7657 50 0,'-24'-9'25'0,"1"18"-82"15,17 1 51-15,-5 19 3 16,-1-19 1-16</inkml:trace>
  <inkml:trace contextRef="#ctx0" brushRef="#br0" timeOffset="136716.244">19553 11244 40 0,'0'0'20'0,"18"-15"-20"0,-7 10 20 15,7 0-20-15,22 1 0 16,42-1 1-16,11-5 1 15,34-9-1-15,1-10 1 16,29 4 1-16,29 11 0 16,23-1 0-16,-17-9 0 15,11 5-1-15,12 0 0 0,6 4-2 16,-35-9 0-16,-24 4-1 16,-11 6 1-16,0 4-4 15,-11-9 0-15,-30 9-9 16,-23 10 1-16</inkml:trace>
  <inkml:trace contextRef="#ctx0" brushRef="#br0" timeOffset="137122.046">19222 11984 38 0,'-6'-29'19'0,"35"-14"-23"16,6 23 26-16,0-4-22 15,6-15 1-15,11 5 1 16,6-19 0-16,47 0-1 0,28 0 0 15,24-15 2-15,6 5 1 16,46 0 0-16,29 5 0 16,6-15-1-16,29 15 0 15,23-5-1-15,-5 0 1 16,17-4-3-16,0-1 1 0,-24 5-1 16,1 0 0-16,5 10-1 15,-46-5 1-15,-35 14-3 16,-5 6 1-16,-18 8-6 15,-24 6 0-15,-22 15-5 16,-42-1 0-16</inkml:trace>
  <inkml:trace contextRef="#ctx0" brushRef="#br0" timeOffset="175784.804">1516 3325 27 0,'-35'34'13'0,"-11"5"-5"15,34-15 13-15,-5 20-19 16,-18 4 0-16,-17 25 1 16,-12 9 0-16,-29 49-4 15,-12 48 1-15,6 19 2 16,1 54 1-16,-1 53-1 15,0 63 0-15,-11 24-1 16,5 63 1-16,7 5 0 16,5 19 0-16,11-39-1 15,30 5 0-15,17-28 0 16,18-11 0-16,5 10 0 0,12-43 1 16,29 0-1-16,6-20 1 15,29-38 0-15,6-20 0 16,-7-19-1-16,19-10 0 15,17-24-1-15,17 0 1 16,35 10-1-16,-12-10 1 16,-5-29-1-16,11-10 0 15,24 0 0-15,16-14 1 16,-10-20 0-16,-13-14 0 16,24-19 0-16,23-25 0 0,18 0 0 15,-24-24 1-15,53 1-1 16,11 4 1-16,0-10-1 15,41 10 0-15,6 5-1 16,-1-15 0-16,24-5 0 16,-11 6 1-16,-1-6-1 15,24-9 0-15,-30-5 0 16,53 0 1-16,-41-5-1 16,23 5 0-16,12 0 1 15,-29-15 0-15,47 0 0 16,-42-4 0-16,30 4 0 15,-12-4 0-15,-40-20 0 16,46 5 0-16,-24 5 0 16,1-10 0-16,12-9-1 15,-30 4 1-15,6 0-1 16,0-14 0-16,-40-10 0 16,-30 1 0-16,0-1 1 0,1-10 0 15,-42 6 0-15,-34-6 0 16,-23 1 0-16,-29-1 0 15,-12-14 0-15,-12 5 0 16,-23-5 0-16,-17-25 0 16,-12 1 1-16,-12 19 0 31,-17-169 0-31,1-20 1 16,-1-48-1-16,0-48 1 15,5-34-2-15,-5-20 1 0,18-14-2 16,-1-34 0-16,18-29 0 15,0-5 1-15,6-25-2 16,-24 151 1-16,18-130-1 16,0 18 0-16,-6 39 0 15,24-9 0-15,-7 14-1 16,-11 10 0-16,-6 14 1 16,-23 44 0-16,-12 5-1 15,-17 9 0-15,-12 25 1 16,-23 43 0-16,-6 10 0 15,6 29 1-15,-6 24-1 16,-5 19 1-16,-1 30-1 16,-11-6 1-16,-18 30-1 15,-23 0 1-15,-29 9-2 16,-11 10 1-16,5-9 0 16,-23 18 0-16,-24-9 0 15,-22 10 1-15,-1 5 0 16,-11-6 0-16,-23 6 1 0,-6 14 0 15,11 15 0-15,-28-20 0 16,-13 5-1-16,13 5 1 16,-12 5-1-16,-30-20 1 15,19 10-1-15,-36 10 0 16,-6-15 0-16,-11 24 0 16,-29 1-1-16,23 4 1 15,-17 0 0-15,-6 25 0 0,23-10 0 16,-18 0 0-16,30 9 0 15,6-9 0-15,-18 0 0 16,35-1 1-16,29-8-1 16,-35-1 0-16,17 0-1 15,24 5 1-15,-29-5 0 16,-1 10 0-16,36-15 0 16,-18 15 0-16,6 0 0 15,29-1 0-15,23 1 0 16,7 5 0-16,16-1 0 15,1-9 1-15,5 10-2 16,18 5 1-16,23-1 0 16,17 5 0-16,-11-4-1 15,-1 9 1-15,7 0-1 16,11 5 1-16,12-10 0 16,17 10 0-16,18-4-1 15,17 4 1-15,0 0 0 16,12-5 1-16,5-5-1 0,13 10 0 15,-13 0 0-15,24 0 0 16,-6 0 0-16,0 0 0 16,11 0-1-16,1 0 1 15,0 0 0-15,5 0 0 16,6 0 0-16,-6 0 0 16,7 0 0-16,5 0 0 15,-12 0 0-15,6 0 1 16,6 0-2-16,0 0 1 0,0 0-1 15,0 0 1-15,0 0 0 16,0 0 0-16,0-10-1 16,0 10 1-16,-11 0 0 15,11 0 0-15,0 0-1 16,0 5 1-16,0-5-1 16,0 5 0-16,0 5-1 15,0-5 1-15,0 9-2 16,0-9 1-16,0 5-2 15,11 4 1-15,-11-4-2 16,6 0 0-16,6 4-9 16,5 5 1-16,1 25-2 15,-1-10 0-15</inkml:trace>
  <inkml:trace contextRef="#ctx0" brushRef="#br0" timeOffset="183801.223">29876 2691 73 0,'-58'39'36'0,"-87"97"-36"16,116-88 37-16,-6 54-37 15,-18 19 0-15,-5 29 0 16,-17 5 1-16,-7 4-3 16,1 1 1-16,-12-5-4 15,0-10 1-15,12-24-14 16,11-14 0-16</inkml:trace>
  <inkml:trace contextRef="#ctx0" brushRef="#br0" timeOffset="184051.208">28604 2353 83 0,'5'-49'41'0,"42"88"-55"0,-24-15 73 16,41 34-59-16,12 39 1 15,28 19 0-15,7 29 0 16,5 68-2-16,6 10 1 15,29 24-1-15,11 14 1 16,7-9-1-16,-30-44 0 16,-17-5-2-16,-23-33 1 0,-23-25-6 15,-18-34 0-15,-24-14-13 16,-16-49 1-16</inkml:trace>
  <inkml:trace contextRef="#ctx0" brushRef="#br0" timeOffset="184597.027">28650 3567 81 0,'6'-14'40'0,"139"-34"-50"15,-58 19 68-15,47-20-57 0,52-14 0 0,69 0-1 16,7-4 1-16,34 13-3 16,6 1 1-16,-17 14-5 15,-82 5 0-15,105-14-16 16,-58 9 1-16</inkml:trace>
  <inkml:trace contextRef="#ctx0" brushRef="#br0" timeOffset="185159.428">7290 6268 73 0,'-46'-34'36'0,"57"34"-35"16,-11 0 36-16,0 0-38 16,12 5 1-16,0 19 0 0,-12 25 1 15,-29 33-1-15,-24 24 0 16,-5 45 0-16,-6 13 0 15,-5 1-2-15,11-15 1 16,-18-5-6-16,12-10 0 16,6-23-12-16,17-40 1 15</inkml:trace>
  <inkml:trace contextRef="#ctx0" brushRef="#br0" timeOffset="185378.22">6709 5896 77 0,'0'33'38'0,"24"151"-51"15,-13-106 69-15,13 28-56 16,10 30 0-16,7 43 0 16,11 0 0-16,24 0-1 15,5-19 0-15,-5-5-2 16,-1-10 1-16,12-24-5 15,-29-29 1-15,-5-20-14 16,-36-18 1-16</inkml:trace>
  <inkml:trace contextRef="#ctx0" brushRef="#br0" timeOffset="185581.331">6047 6926 81 0,'-6'-43'40'0,"35"33"-53"0,-5-9 72 16,40 4-58-16,40-9 0 15,18 0 0-15,23 0 0 16,47-5-3-16,23 4 1 16,0 1-6-16,29-5 1 15,29 10-16-15,-47-34 1 0</inkml:trace>
  <inkml:trace contextRef="#ctx0" brushRef="#br0" timeOffset="186472.194">32327 12100 83 0,'-58'10'41'0,"-46"72"-40"0,34-9 42 0,-52 38-44 16,-12 39 1-16,-11 10 0 15,-29 38 0 1,-88 93-4 0,47-30 0-16,53-58-8 15,34-38 0-15,35-59-9 16,6-72 1-16</inkml:trace>
  <inkml:trace contextRef="#ctx0" brushRef="#br0" timeOffset="186675.302">31189 11660 96 0,'-6'58'48'0,"18"160"-69"0,-1-146 95 16,18 69-75-16,6 57 0 15,6 30-8-15,5 33 1 16,30 0 5-16,-7 6 0 16,-11-25-8-16,-17-20 0 15,-12-52-13-15,-23-30 0 16</inkml:trace>
  <inkml:trace contextRef="#ctx0" brushRef="#br0" timeOffset="186847.171">30567 12487 104 0,'23'15'52'0,"349"72"-76"16,-261-53 101-16,86 14-87 16,47-9 0-16,52 0-24 15,24-15 0-15,-65-29 30 16,-46-19 0-16</inkml:trace>
  <inkml:trace contextRef="#ctx0" brushRef="#br0" timeOffset="187347.133">4153 7275 61 0,'53'-97'30'0,"40"29"-23"16,-53 59 31-16,7 13-37 15,-7 16 1-15,1 28 1 16,-23 25 1-16,-7 24-5 16,-34 48 0-16,-18 29 2 15,1 29 1-15,-1-4-4 16,-17 4 1-16,6-14-3 16,-1-15 0-16,-22-43-6 15,-1-15 0-15,-5-39-9 16,0-52 1-16</inkml:trace>
  <inkml:trace contextRef="#ctx0" brushRef="#br0" timeOffset="187534.573">3451 7410 81 0,'81'58'40'0,"140"97"-58"0,-146-87 78 16,6 43-60-16,41 44 0 15,18 5-3-15,17 14 0 0,-12 15-1 16,-23-15 1-16,-12-14-7 16,-17-29 1-16,-23-20-11 15,-24-19 0-15</inkml:trace>
  <inkml:trace contextRef="#ctx0" brushRef="#br0" timeOffset="187737.701">3695 8325 94 0,'69'-48'47'0,"164"-5"-68"16,-158 33 92-16,105-9-71 16,35-19 0-16,87-10-7 15,35-10 0-15,76-5-4 16,45-4 1-16,19-15-14 15,11-24 1-15</inkml:trace>
  <inkml:trace contextRef="#ctx0" brushRef="#br0" timeOffset="188316.15">20587 7527 67 0,'-23'-15'33'0,"6"5"-40"0,17 10 54 16,-6 5-46-16,0 10 0 15,-6 19 1-15,-5 33 0 16,-12 40-3-16,0 33 1 0,-12 1 0 16,-17 13 0-16,-6 11-5 15,0-10 1-15,0-5-15 16,12-24 1-16,17-44-1 16,0-34 1-16</inkml:trace>
  <inkml:trace contextRef="#ctx0" brushRef="#br0" timeOffset="188826.663">22231 6563 65 0,'6'-53'32'0,"0"77"-46"16,-6-24 68-16,0 15-51 15,-6 9 0-15,-6 24 2 16,-5 35 1-16,-18 52-7 16,-35 25 0-16,-5 14 4 15,-1 10 0-15,-17 15-2 16,12-15 0-16,11-15-6 16,18-43 0-16,-6-5-15 15,6-34 0-15</inkml:trace>
  <inkml:trace contextRef="#ctx0" brushRef="#br0" timeOffset="189033.875">21395 6288 86 0,'-6'9'43'0,"17"35"-58"0,1-1 74 15,0 6-59-15,5 33 0 16,30 58 0-16,17 30 0 15,11 23-3-15,6 30 1 16,12 4-4-16,-11-14 0 16,-13-19-5-16,-16-34 1 15,-13-25-12-15,-11-23 1 16</inkml:trace>
  <inkml:trace contextRef="#ctx0" brushRef="#br0" timeOffset="189205.712">21035 7406 98 0,'81'-54'49'0,"134"-13"-70"15,-111 38 96-15,65-1-76 16,17 1 0-16,63 5-12 16,24 5 1-16,-17-5-6 15,-12 4 0-15</inkml:trace>
  <inkml:trace contextRef="#ctx0" brushRef="#br0" timeOffset="189814.614">13308 7323 76 0,'-23'10'38'0,"6"9"-45"16,11 10 51-16,-11 5-44 0,-12 24 0 15,-6 34 0-15,-29 24 0 16,-18 34 0-16,1 1 0 16,-12-11-1-16,18 5 1 15,-1 0-3-15,12-9 0 16,6-20-5-16,12-19 0 16,5-20-11-16,6-19 1 15</inkml:trace>
  <inkml:trace contextRef="#ctx0" brushRef="#br0" timeOffset="190017.695">12757 7333 67 0,'23'-10'33'0,"0"30"-38"16,-11-1 57-16,-1 20-52 16,13 19 1-16,10 39-1 15,7 28 0-15,0 50-3 16,-6-16 1-16,-1 16-5 15,1 9 1-15,-6-1-11 16,-11-37 1-16,-7-25-2 16,-11-29 0-16</inkml:trace>
  <inkml:trace contextRef="#ctx0" brushRef="#br0" timeOffset="190189.528">12321 7982 84 0,'-12'-20'42'0,"41"40"-66"0,-5-20 92 16,34 9-69-16,52 11 1 15,35-1-2-15,35-9 0 16,88-1-3-16,-1 6 0 16,58 9-16-16,6-9 0 15</inkml:trace>
  <inkml:trace contextRef="#ctx0" brushRef="#br0" timeOffset="190798.881">20942 13610 78 0,'-29'20'39'0,"34"-20"-37"16,-10 24 39-16,-1 15-41 15,-12 33 0-15,-11 15 0 16,-23 34 0-16,0 20-1 15,-6 18 1-15,5-18-2 16,1 4 1-16,6-9-3 16,5-11 0-16,0-38-8 15,12-19 1-15,6-44-9 16,-6-38 1-16</inkml:trace>
  <inkml:trace contextRef="#ctx0" brushRef="#br0" timeOffset="190986.349">20332 13562 81 0,'0'44'40'0,"40"115"-52"0,-22-106 76 15,5 39-65-15,0 44 1 16,6 33-2-16,12-4 1 16,0 19-2-16,5 5 1 15,0-20-4-15,-16-19 1 16,-25-14-5-16,-22-25 0 0,-6-34-11 15,-12-23 1-15</inkml:trace>
  <inkml:trace contextRef="#ctx0" brushRef="#br0" timeOffset="191158.269">19687 14854 80 0,'-6'-14'40'0,"105"-40"-46"15,-47 35 74-15,41-5-66 16,23-15 0-16,29-4 0 15,70-1 1-15,12-9-8 16,-64 14 1-16,86-24-12 16,-11 0 0-16,-52-4-8 15,-87 33 1-15</inkml:trace>
  <inkml:trace contextRef="#ctx0" brushRef="#br0" timeOffset="191611.334">11101 10581 77 0,'-122'29'38'0,"-12"164"-53"16,88-115 68-16,-6 18-53 15,-12 45 0-15,0 38-3 16,-6 5 1-16,-11-15 1 16,0 15 0-16,-1-19-5 15,7-1 1-15,5-9-8 16,-11-34 0-16,-1-39-5 15,18-38 0-15</inkml:trace>
  <inkml:trace contextRef="#ctx0" brushRef="#br0" timeOffset="191798.85">10038 11152 80 0,'23'48'40'0,"99"54"-60"0,-81-44 82 15,11 48-63-15,0 30 0 0,7-1-7 16,-1 11 0-16,0 4 5 16,-12-15 1-16,-5-4-11 15,-30-15 0-15,-11-29-7 16,-11-10 1-16</inkml:trace>
  <inkml:trace contextRef="#ctx0" brushRef="#br0" timeOffset="191970.684">9597 12178 81 0,'-41'-44'40'0,"58"15"-49"16,-5 10 80-16,17-5-68 15,46-15 0-15,47-14 0 16,29-5 0-16,41-15-6 16,64-4 0-16,-1-1-6 15,36 20 1-15,17 14-16 16,-47 1 0-16</inkml:trace>
  <inkml:trace contextRef="#ctx0" brushRef="#br0" timeOffset="192814.404">12850 8470 38 0,'-29'-4'19'0,"17"-6"-19"0,12 10 19 15,0 0-24-15,0 0 1 16,0-10-15-16,0 0 1 16</inkml:trace>
  <inkml:trace contextRef="#ctx0" brushRef="#br0" timeOffset="192986.264">13024 8267 1 0,'23'-5'0'0</inkml:trace>
  <inkml:trace contextRef="#ctx0" brushRef="#br0" timeOffset="193189.319">13175 8107 42 0,'-18'5'21'0,"18"-10"-39"0,0-4 22 16,6 14-16-16,-6-5 0 16</inkml:trace>
  <inkml:trace contextRef="#ctx0" brushRef="#br0" timeOffset="193345.617">13076 8117 24 0,'-6'-5'12'16,"12"-4"-41"-16,0 9 24 0</inkml:trace>
  <inkml:trace contextRef="#ctx0" brushRef="#br0" timeOffset="205797.824">11380 7957 37 0,'-6'25'18'0,"12"-55"-14"0,-6 30 19 16,0-9-22-16,0 9 0 0,0-15 1 16,0 1 0-16,6 4-3 15,-6-4 1-15,0 4 1 16,0 0 0-16,0 10-1 15,6-9 1-15,-6 13-1 16,0 1 0-16,0 5 0 16,0 0 0-16,0-6 0 15,0-4 1-15,0 5 1 16,-6-5 0-16,0 0 0 0,0 0 0 16,0 0 1-16,-5-9 0 15,5-1-1-15,0-5 0 16,6 6-1-16,0-11 0 15,0 20-1-15,6-19 1 16,0 4-1-16,5 6 0 16,1-1-1-16,0 10 1 15,-1 0 0-15,-5 5 0 16,0 9 0-16,-6-4 0 16,0 0 0-16,-6 4 1 0,0 6 0 15,-11-6 1-15,5-4-1 16,0-5 1-16,1-10-1 15,-1 5 1-15,6 0-1 16,1-10 1-16,5-4-2 16,0-11 0-16,0 11-1 15,0 4 1-15,17 1-1 16,-5-1 1-16,5 24 0 16,-5-9 0-16,5 19 0 15,-11-9 0-15,-6 0 0 16,0-1 1-16,-6-4 0 15,-11-5 1-15,5-1-1 16,0-4 0-16,1-9 0 16,-1-1 0-16,6-4-5 15,1-1 0-15,5-9-13 16,11 9 1-16</inkml:trace>
  <inkml:trace contextRef="#ctx0" brushRef="#br0" timeOffset="-187083.589">20349 4831 54 0,'-35'-34'27'0,"-11"10"-23"0,22 19 28 0,1-5-32 16,-12-9 0-16,-5 4 0 16,-13-4 0-16,-28-5 0 15,6 4 0-15,-13 11 0 16,-4-6 0-16,-48-4 0 15,-40-1 0-15,6 1-1 16,-12 5 1-16,-35 4 0 16,-34 5 1-16,11-14-1 15,-29 19 1-15,-18-5 0 16,35 5 1-16,-17-5-1 16,-17-5 1-16,34-4-1 15,-11 19 1-15,-35-5-1 16,41 9 0-16,17 1-1 15,-23 4 1-15,-1 6-2 16,24 9 1-16,-11 14 0 16,11-14 0-16,6 15 0 15,28-20 0-15,25 10 0 16,28-5 0-16,6 15-1 0,23-6 1 16,12 16-1-16,29 9 1 15,-1 0-1-15,25 19 1 16,10 29-1-16,13 0 1 15,11 30-1-15,11 43 1 16,12 29 0-16,12 19 0 16,6 54-1-16,11 4 1 15,18 58 0-15,-1 15 0 16,-5 20 0-16,-12 9 0 0,1-15 0 16,-13 25 0-16,-11-29-1 15,0-5 1-15,-23-10-1 16,6-44 1-16,-7-9-1 15,1-34 1-15,0-38-1 16,11-30 0-16,1-34 1 16,11-38 0-16,5-15-1 15,19-34 1-15,16-14-1 16,7-24 1-16,17-6 0 16,17-13 0-16,41-1-1 15,41 0 0-15,5-5 0 16,41-4 1-16,53 4-1 15,-7 1 1-15,53-11 0 16,17 1 0-16,12 0 0 16,24-10 0-16,-36-10-1 15,35-5 1-15,-6 6-2 16,7-6 0 0,10 1 0-16,-45-1 0 0,16 1-1 15,1 9 1-15,-41 0 0 0,29 0 0 16,-5-9 0-16,-36 14 1 15,6 0 0-15,1-5 0 16,-42-10 1-16,-40 10 0 16,-23-14 0-16,-6 0 1 15,-24-5 2-15,-11-1 0 16,-17 6-1-16,-12-10 1 16,-23 10-1-16,-18 4 1 15,-11 1 0-15,-6 4 0 16,-6-5-2-16,0 6 0 0,0-11 0 15,-6 6 0-15,29-1-1 16,-11-9 1-16,6-5-1 16,-1-19 0-16,1-1 0 15,23-19 1-15,-18 1-1 16,-6-1 0-16,1-14-1 16,-1-1 1-16,-11-23 0 15,-6-1 1-15,18-4-1 16,-1-20 1-16,-5-4 0 15,-12-15 0-15,0-20 0 16,0-23 0-16,-11-1 0 16,-6-24 0-16,-7-14-1 15,13-10 1-15,-6 5-1 16,11-20 1-16,-12 11-1 16,-5-6 1-16,-6 15-1 15,0 4 1-15,-5 1-1 16,-7 29 0-16,1 9-1 0,-13 15 1 15,1-5 0-15,0 10 0 32,-6-34 0-32,-6 29 0 15,-5 48 0-15,-13 15 0 16,-22 14 0-16,-18 25 0 16,-35 14-1-16,-5 19 1 15,-7 11-1-15,-11 4 1 16,-29 4-1-16,-35-4 1 0,12-9 0 15,11 9 0-15,-23 0 0 16,-46-20 1-16,11-9-1 16,24-5 1-16,-30-14 0 15,-22-6 1-15,22 20-1 16,29 1 0-16,-5 3 0 16,6 6 1-16,-7 10-1 15,36-11 1-15,23 1-2 16,23 10 1-16,17 9-2 15,18 5 1-15,17 0-3 16,6 4 0-16,18 6-10 16,5 0 1-16,1 9-5 15,-19-14 0-15</inkml:trace>
  <inkml:trace contextRef="#ctx0" brushRef="#br0" timeOffset="-171566.607">20041 16747 76 0,'-52'34'38'0,"-12"164"-39"16,58-130 39-16,0 33-40 15,1 11 1-15,5-1-4 16,0-5 1-16,11 1 4 15,1-10 0-15,-1-20-5 0,-5-24 0 16,0-9-3-16,-6-34 0 16,-6-35 1-16,-5-18 0 15,-24-20 2-15,-6-29 0 16,-5-24 5-16,11-10 1 16,6 20 5-16,5-1 0 15,7 15 2-15,11 20 1 16,6 13-1-16,18 11 0 15,28 4-3-15,18 11 1 0,35-1-4 16,-6 14 1-16,-6 11-2 16,-6 9 1-16,-17 5-2 15,-12 19 0-15,-11 14 0 0,-24 21 1 16,-11 3-1-16,-17 16 1 16,-24-1-1-16,-17 1 1 15,-7-6 1-15,1-14 0 16,12-19-1-16,11-5 1 15,12-15-1 1,17-9 0-16,18 0-1 0,28-5 1 0,7-5-1 16,5 4 0-16,0 6 0 15,1 9 0-15,-7 1-1 16,-5 4 1-16,-12 5 0 16,-12 5 1-16,-5 5-1 15,-12 14 0-15,-12 0 0 16,-5 0 1-16,-6 1-2 15,-7-16 0-15,-10-4-4 16,11-19 0-16,17-6-5 16,18-18 1-16,6-25-2 0,5 0 0 15,6-5 0-15,6 1 1 16,6-1 4-16,0 10 0 16,0 9 7-16,11 6 1 15,7-1 3-15,-7 15 1 16,-5 15 0-16,-12-1 1 15,-6 11 1-15,-6-1 0 16,1 0-2-16,-12-14 0 16,-1-1-2-16,-16-9 1 0,-1-9-1 15,6-11 0-15,12-9-2 16,0 5 0-16,6 0-1 16,5-24 0-16,6 4-2 15,6 15 1-15,12 5-1 16,0-10 1-16,11 14-1 15,0 11 1-15,-5 4 0 16,-7 5 0-16,-5 10 0 16,-6 4 0-16,-5 1 1 15,-1 4 0-15,-6 0 0 16,-5 6 0-16,-1 8 0 16,1-3 1-16,-6 3-1 15,0 21 1-15,-1-20-2 16,7-10 1-16,0 5-1 15,11-5 1-15,-6-19-2 16,7-20 1-16,-1-4-2 16,0-10 0-16,-5-10-3 0,-7-14 1 15,1-39-2-15,-12-5 0 16,0-14 0-16,-6-10 1 16,0 14 1-16,0 25 1 15,-5 14 5-15,-1 15 0 16,0 14 2-16,1 10 1 15,5 15-1-15,0 9 1 16,6 5-2-16,6 10 1 16,6-1-7-16,-1 1 0 15,13 24-8-15,22-5 1 0,6 10-10 16,1 4 1-16</inkml:trace>
  <inkml:trace contextRef="#ctx0" brushRef="#br0" timeOffset="-170426.087">21958 17545 61 0,'12'24'30'0,"-1"15"-33"16,-11-39 52-16,0 0-46 16,0 0 1-16,0 5 0 15,0-5 1-15,-11-5-7 16,5-9 0-16,-6-11 4 16,-5 1 0-16,-6 5-2 15,-6 0 1-15,0 4-2 16,-6 20 1-16,-12 5-1 15,1 19 0-15,5 0 0 16,6 4 1-16,12 1-1 16,17 20 0-16,18-21 1 15,5-3 1-15,7-6-1 0,10-24 1 16,1-10 0-16,12-19 1 16,11-15-1-16,6-28 1 15,-6-15-1-15,-6-34 0 16,-5-15-1-16,-13-19 1 15,7 25-1-15,-18-1 1 16,-5 24-1-16,-7 16 1 16,1 32-1-16,-12 21 1 15,0 33-1-15,-6 24 0 0,-5 25 0 16,5 28 1-16,0 25-1 16,0 15 1-16,6 4-3 15,0-10 1-15,12 10-2 16,-1-24 1-16,7-9-3 15,11-11 1-15,0-9-2 16,6-10 0-16,29-19 1 16,-6-10 0-16,0-9 2 15,0-10 0-15,0-5 3 16,-6-5 0-16,-5-14 3 16,-7-15 1-16,-11 5 1 15,-5-15 1-15,-13-4-1 16,-5-10 0-16,-6-5-1 15,-6 9 0-15,-5 16-2 16,-1-1 0-16,-11 34-2 16,-6 15 1-16,-18 24-1 15,-5 9 0-15,6 11-1 16,11-1 1-16,11-10-1 0,7-4 1 16,17-5 0-16,17-10 0 15,7 0-1-15,5-9 1 16,0-5 0-16,6-6 0 15,-1 1 0-15,1-5 1 16,0 0-1-16,-6 15 0 16,12 4 0-16,0 10 0 15,-7 10 0-15,-5 33 0 16,-5 20 0-16,-1 10 0 0,-11 5 0 16,-7 4 0-16,-10 0 0 15,-25 10 0-15,1-10 0 16,-11-9 0-16,-1-5 0 15,-5-20 0-15,-18-23 0 16,0-6 1-16,6-29-1 16,5-9 1-16,7-20-1 15,11-4 1-15,12-15-1 16,11-20 0-16,12-4 0 16,35 0 0-16,23-15-1 15,18-19 1-15,28-19 0 16,1-1 0-16,-1-19-1 15,30 5 1-15,-12 0 0 16,0 15 0-16,-12-10 0 16,-5 9 1-16,-12-9-1 15,-18 9 1-15,-16 16-1 16,-13 8 1-16,-17 6-1 0,-17 14 1 16,-24 5 0-16,-5 34 1 15,-18 19-2-15,0 19 1 16,-6 20 0-16,6 24 0 15,12 5-1-15,12 5 0 16,11-5 0-16,11 0 0 16,12-15 0-16,30 1 0 15,-1-16-3-15,12 1 0 16,0-19-9-16,5-10 1 16,30-25-10-16,6-28 0 0</inkml:trace>
  <inkml:trace contextRef="#ctx0" brushRef="#br0" timeOffset="-170254.199">25333 17468 102 0,'-17'53'51'0,"-12"-5"-94"15,35-43 100-15,11 0-82 16,12 0 0-16,-6-44-17 15,-5-24 1-15</inkml:trace>
  <inkml:trace contextRef="#ctx0" brushRef="#br0" timeOffset="-168379.33">28970 1433 58 0,'-24'-53'29'0,"30"4"-27"0,-6 40 29 0,6 18-32 16,0 16 1-16,0 28-1 16,-6 58 0-16,-29 10 1 15,-6 29 1-15,-6 44-4 16,12-5 0-16,6-20-2 16,0-19 1-16,-1-43 0 15,1-25 0-15,0-19 0 16,0-25 1-16,-1-18 3 15,1-30 1-15,0-4 3 16,5-25 0-16,1-5 0 16,5-9 0-16,7 5 0 15,5-1 0-15,5 11-2 16,13-1 0-16,5-14-2 16,0 24 0-16,6 9-1 15,24 15 1-15,11 10-1 16,-18 29 1-16,6 24-1 0,-11 5 1 15,-6 15 0-15,0-6 1 16,-12-4-1-16,-6-15 1 16,7 5-1-16,-1-24 0 15,6-5 0-15,23-10 1 16,0-9-2-16,1-24 1 16,-1-15-1-16,0-20 1 15,1 1-1-15,-7-10 1 16,-11 9-1-16,-6 1 1 0,0 19 0 15,-6 0 0-15,-5-5 0 16,-1 24 1-16,-5 15 0 16,-6 14 0-16,-6 25 0 15,0-20 0-15,5 20-1 16,7 4 1-16,11-9-2 16,18-5 1-16,-6-10-5 15,0-19 0-15,5-10-3 16,7-39 0-16,-1-9-7 15,12-24 1-15</inkml:trace>
  <inkml:trace contextRef="#ctx0" brushRef="#br0" timeOffset="-168082.475">30416 1443 54 0,'-6'-29'27'0,"-23"111"-38"16,23-43 50-16,-11 33-39 15,0 15 0-15,-1 10 0 16,-5 19 0-16,-18 10 0 15,12 10 0-15,0-15-1 0,12-10 1 16,-1-19 0-16,7-19 0 16,-1-20 0-16,0-19 0 15,7-15 0-15,34-29 0 16,0-28 0-16,6-20 0 16,5-29-1-16,7 9 1 15,5 5-1-15,0 25 1 16,24 9-1-16,-6 30 1 15,-7 14-1-15,-4 43 1 0,-13 10 0 16,-5 44 0-16,-18-1-2 16,-17-4 1-16,-12 5-12 15,-41 14 1-15</inkml:trace>
  <inkml:trace contextRef="#ctx0" brushRef="#br0" timeOffset="-166521.95">29156 18233 79 0,'-59'-30'39'0,"-103"-57"-58"15,121 63 74-15,0 0-55 16,-5 0 0-16,0 9-1 15,-7 6 0-15,13 9-1 16,5 0 1-16,6 4-2 16,5 16 1-16,7 4-1 15,5 5 1-15,12-5 0 16,12 10 1-16,17-5 0 16,6 5 1-16,40-15 0 15,13-4 1-15,-7 4-1 16,12 10 0-16,-12-9-1 15,-17 9 0-15,-12 9-1 16,-34-4 0-16,-18 5 0 16,-12-10 0-16,-5-10 0 0,-7 1 1 15,1-11 0-15,6-9 0 16,17-24 1-16,11 0 1 16,13-10-1-16,34-9 0 15,-6 14-1-15,0-5 1 16,6 9-1-16,-5 16 1 15,-1 4 0-15,-11 0 0 16,-1 20 0-16,30 19 1 16,-18 4-1-16,-11-14 1 15,5-4 0-15,-11-1 0 0,0-24-1 16,0 0 1-16,0-24-1 16,6-4 1-16,-7-11-1 15,7-4 0-15,6 9 0 16,5 5 0-16,-6 5 0 15,-5 10 0-15,-6 4 0 16,0 15 0-16,-1 5 0 16,-4 5 0-16,-1 14 0 15,0 0 1-15,5 0-1 16,-4 5 1-16,-1 10-1 16,-6-25 0-16,12-4-1 15,11 5 1-15,1-15-1 16,-7-20 1-16,7-4-1 15,-7-10 0-15,1-4 0 16,-12-11 1-16,-6 10 0 16,-5-24 1-16,-7 20-1 15,-11 9 0-15,-5 15 1 16,-1-1 0-16,-12 40 0 16,1 4 0-16,-1 10-1 15,7 4 1-15,5 1-1 0,6 10 1 16,12-20-1-16,11 0 1 15,0-15-2-15,12-9 1 16,11-10 0-16,7-24 0 16,-7-29 0-16,1-15 0 15,-1-18 0-15,1-16 0 16,-7-9-1-16,7-10 1 16,-12 10 0-16,-6 0 0 0,-6 38 0 15,-6 20 0-15,-5 24 0 16,0 29 1-16,-7 25 0 15,1 28 0-15,0 15 0 16,0 0 0-16,5 0 0 16,1-5 0-16,5 0-1 15,1-9 0-15,23-25-1 16,-7-19 0-16,1-15 0 16,-6-34 1-16,6-19-1 15,0-14 0-15,-6-20 0 16,0-29 1-16,-6 20 0 15,-5 9 0-15,-1 24 0 16,1 15 0-16,-7 29 0 16,1 39 1-16,5 43 0 15,-5 44 0-15,5 24 0 16,1 0 0-16,11-5 0 16,6 5 0-16,5-14-1 0,-5-25 0 31,17-43-1-31,-5-30 0 15,-6-33-1-15,-1-29 1 16,1-20 0-16,23-4 0 16,0-5 0-16,-6 14 1 15,-6 29 2-15,-5 20 1 16,5 33 0-16,-6 30 0 16,12 14-1-16,12 0 0 0,-6 15-5 15,0-15 0-15,-12-29-15 16,-5-24 0-16</inkml:trace>
  <inkml:trace contextRef="#ctx0" brushRef="#br0" timeOffset="-166146.946">22115 3476 16 0,'-12'29'8'0,"-63"77"-23"0,81-77 9 0</inkml:trace>
  <inkml:trace contextRef="#ctx0" brushRef="#br0" timeOffset="-162959.699">20308 3858 38 0,'-69'-19'19'0,"11"14"-17"0,52 0 20 15,6 5-23-15,-6 10 1 16,0 9 0-16,6 15 0 15,6 38 0-15,23 25 1 16,0-5-1-16,6 5 0 0,6-20 0 16,11 1 1-16,0-39 0 15,18-35 0-15,11-38 0 16,-5-38 0-16,-7-15 0 16,-11 0 1-16,-11-10 0 15,-12-10 1-15,-18 6 0 16,-17 18 1-16,-11 11 0 15,-30 23 0-15,0 25-1 16,-5 29 0-16,-6 24-1 16,-1 15 1-16,7 9-3 15,11 10 1-15,12 0-1 16,11 9 0-16,12 1 0 16,12-15 0-16,11-10-1 15,23-9 1-15,12-5 0 16,18-24 0-16,17-10 0 0,-23-10 1 15,28-38-1-15,-5-6 0 32,6 6 0-32,-23 4 0 15,-7 25 1-15,-28 14 0 16,-12 25 0-16,-12 33 0 16,-5 15 0-16,0 4 1 15,-1-9-1-15,7 0 0 16,-1 0 0-16,24-24 0 15,5-15-1-15,7-24 0 16,-1-24 0-16,0-25 0 16,0-18 0-16,7-6 1 0,-1 5-1 15,-12 10 0-15,-5 15 0 16,-12 9 0-16,0 9-1 16,-6 16 1-16,0 9-1 15,1 24 1-15,-1 0 0 16,6 10 0-16,0-5-1 15,0 0 1-15,0-5-1 16,-6 1 0-16,6-1-2 16,-6-24 1-16,-5 0-1 15,-1-15 1-15,-5-4 0 16,-6 4 0-16,-6-9 0 16,0-10 1-16,-6 15 1 15,0-5 1-15,0 9-1 16,6-9 1-16,0 9-1 15,12 6 1-15,5-6-1 16,41 6 0-16,12-16 0 16,0 11 0-16,11-6 0 0,6-4 0 15,-5-14 0-15,-13 4 0 16,1-20 0-16,-18 1 1 16,-11 5-1-16,-6-5 1 15,-12-6 0-15,-11 11 0 16,-12-5 0-16,-6 9 1 15,-6 15 0-15,1 15 1 16,-7 19-1-16,-17 28 0 16,-5 16 0-16,-13 23 0 0,13 1-1 15,-1 19 0-15,6 5-1 16,0 29 1-16,18-5-1 16,5 0 1-16,18-15-1 15,12-4 0-15,17-15-1 16,11-39 1-16,0-9-2 15,7-29 0-15,-1-15-3 16,0-24 0-16,6-34-7 16,24-53 1-16,11 4-6 15,5-38 1-15</inkml:trace>
  <inkml:trace contextRef="#ctx0" brushRef="#br0" timeOffset="-162194.658">24049 2498 59 0,'-34'24'29'0,"-13"92"-40"16,24-63 55-16,-24 20-44 15,-11 38 1-15,-17 54-1 0,-18 24 0 16,6 24 0-16,11 0 0 16,18 0 0-16,12-5 0 15,17-44 0-15,11-23 1 16,7-20-1-1,5-20 1-15,23-43 0 16,24-9 0-16,11-25 0 16,12-29 0-16,23-14 0 0,-11-10 0 15,-12-20-1-15,-1 6 1 16,-16 4-1-16,-6 10 1 16,-12 5-1-1,-6 19 0-15,-6 24 1 0,-5 15 0 0,-6 10 0 16,0 4 0-16,5 5-1 15,1-9 1-15,5 9 0 16,6-9 0-16,1-10-1 16,5-5 0-16,17-10 0 15,24-19 0-15,5-15 0 16,7-9 0-16,16-5 0 16,-10-14 1-16,-7-6-1 15,-17-4 0-15,-18 5 1 16,-11-1 0-16,-12 1 0 15,-11 19 0-15,-12-5-1 16,-23 29 1-16,-12 5 0 16,-6 10 0-16,1 19-1 15,5 10 1-15,17 9-1 16,7 5 0-16,11 5 0 16,29 0 0-16,17 5-1 0,-5-19 1 15,5 4 0-15,1-24 0 16,5-19 0-16,6-10 0 15,29-9-1-15,0-5 1 16,-5-11 0-16,-1 1 0 16,-11 15-1-16,-6 9 1 15,-6 20-1-15,-35-1 1 16,-17 44 0-16,5-5 0 0,-5-4 0 16,0 14 0-16,0-15 0 15,-6-24 1-15,6 1-1 16,-6-25 1-16,0-20-1 15,6-28 1-15,5-10-1 16,30-10 1-16,-1-24-2 16,1-14 0-16,11 9-5 15,-5 19 1-15,-1 15-14 16,-5 29 1-16</inkml:trace>
  <inkml:trace contextRef="#ctx0" brushRef="#br0" timeOffset="-161991.517">24113 3834 68 0,'-6'5'34'0,"70"82"-112"0,-6-49 55 16</inkml:trace>
  <inkml:trace contextRef="#ctx0" brushRef="#br0" timeOffset="-153506.102">12559 3940 47 0,'-52'-24'23'0,"98"24"-21"16,-11 0 23-16,23-10-25 15,41-4 1-15,11 14-1 16,41-10 0-16,76 5 0 0,-6 0 0 15,52 1 0-15,40 4 0 16,19 4 0-16,34 1 0 16,-1 10 0-16,31-1 0 15,-36-4 0-15,6-10 1 16,-6 0 0-16,-58 0 0 16,-6 0 0-16,-29-24 1 15,-17 14-1-15,-41 0 0 16,-29 1-6-16,-29-1 1 0,-11-4-9 15,-18-25 0-15</inkml:trace>
  <inkml:trace contextRef="#ctx0" brushRef="#br0" timeOffset="-138206.896">12879 2198 58 0,'-18'-34'29'0,"53"39"-31"0,-35-5 29 15,12 29-31-15,17 14 0 16,-12 44 0-16,-5 30 1 15,-18 4 5-15,-6 19 0 16,1 29-4-16,-1 10 0 0,6 1 2 16,6-26 0-16,18 6-3 15,-1-20 1-15,12-19-10 16,-6-4 1-16</inkml:trace>
  <inkml:trace contextRef="#ctx0" brushRef="#br0" timeOffset="-137722.583">12925 1544 60 0,'6'-43'30'0,"52"-30"-43"15,-41 54 53-15,18 4-42 16,18 1 1-16,16-1-2 16,47 6 1-16,41-1 2 0,12-14 1 15,28 9-3-15,59-9 1 16,-12 10-1-16,52-11 0 16,29 6 0-16,-5 9 0 15,34-9 0-15,-40 4 0 16,-6 11-1-16,-6 4 1 15,-29 0 1-15,-41 14 1 16,-34 10-1-16,-12 0 1 16,-29 20 0-16,-12 4 0 0,-29 25 0 15,-12 4 1-15,-5 11-1 16,-12 18 0-16,-17 1 0 16,-29 38 0-16,-12 29 0 15,-12 20 1-15,-11-6-1 16,0 35 0-16,-6 14 0 15,-6-19 1-15,6-5-1 16,6 14 0-16,11-23-8 16,1 4 0-16,-12-34-3 15,-6-38 0-15</inkml:trace>
  <inkml:trace contextRef="#ctx0" brushRef="#br0" timeOffset="-72842.447">14197 7217 76 0,'-29'-5'38'0,"29"0"-38"0,0 10 39 16,6 24-40-16,6 5 0 15,5 14-4-15,6 15 1 16,30 15-2-16,11 9 1 16,11-5-14-16,-5-19 0 15</inkml:trace>
  <inkml:trace contextRef="#ctx0" brushRef="#br0" timeOffset="-72670.532">15249 7246 99 0,'-116'-58'49'0,"92"43"-72"16,24 20 96-16,0 10-79 15,6 18 1-15,0 11-7 16,6 14 1-16,-1 10 5 16,36 9 1-16,11 1-20 15,-12-40 1-15</inkml:trace>
  <inkml:trace contextRef="#ctx0" brushRef="#br0" timeOffset="-72498.728">15940 7870 97 0,'-29'-19'48'0,"35"4"-77"0,0 30 92 15,11 14-70-15,6 14 1 16,18 16-17-16,34 3 1 15,24-13 14-15,-23-59 0 16</inkml:trace>
  <inkml:trace contextRef="#ctx0" brushRef="#br0" timeOffset="-72358.054">17125 7928 105 0,'-81'-48'52'0,"46"33"-81"0,35 15 101 0,29 20-82 15,17 28 1-15,18 25-17 16,47 14 0-16,-7 0 19 16,-22-48 0-16</inkml:trace>
  <inkml:trace contextRef="#ctx0" brushRef="#br0" timeOffset="-35535.797">8783 8248 27 0,'-23'-15'13'0,"6"15"-10"0,17 0 13 16,-6-9-15-16,0 9 0 16,-6 0 2-16,1 0 0 15,-1 0-3-15,-5 0 1 16,-1 0 1-16,7 9 1 15,-7-4-1-15,7 0 1 16,-1 5-1-16,0-1 1 0,1-4 0 16,5-5 0-16,0 5 0 15,0-5 0-15,6 0-1 16,0 0 0-16,0 0-1 16,0 0 0-16,0 0-1 15,6 0 1-15,-6 0-2 16,6 5 1-16,-6-5 0 15,0 0 0-15,6 5 0 16,0-1 0-16,-6-4 0 16,0 0 0-16,0 0 0 15,11-9 1-15,-5 4 0 16,6-10 0-16,-7 6-1 16,1-1 0-16,0-4 0 15,-6 14 1-15,0 0-1 16,0 0 0-16,0 0 0 15,0 0 1-15,0 0 0 16,0 0 0-16,0 0 0 0,0 0 1 16,0 0-1-16,0 0 0 15,6 0-1-15,5 0 1 16,1 9-10-16,6 1 1 16,-1 0-6-16,-17-25 0 15</inkml:trace>
  <inkml:trace contextRef="#ctx0" brushRef="#br0" timeOffset="-23376.716">13128 1559 28 0,'-11'-48'14'0,"22"-20"-8"16,-5 53 14-16,0-9-19 15,0 0 0-15,5-10 1 16,1 0 0-16,0 5-2 15,-6 10 1-15,-1-6 1 16,1 21 1-16,-6 4-1 16,-6 14 0-16,1 30 0 15,-7 19 0-15,0 14-1 16,-5 20 0-16,-1 0-1 16,1 14 1-16,0-9-1 15,-1 33 0-15,-17-19 0 16,24 25 0-16,-7-30-1 0,18 20 1 15,-17-15-11-15,5-24 0 16</inkml:trace>
  <inkml:trace contextRef="#ctx0" brushRef="#br0" timeOffset="-14655.268">25037 1975 56 0,'-6'-48'28'0,"0"9"-25"0,6 29 29 15,0-9-32-15,0 4 0 16,-5 1 0-16,-1-5 0 15,0-10 0-15,0 4 0 16,0-18 0-16,6-1 1 16,0 1-2-16,12 9 1 15,-6-5 0-15,5 20 0 16,1 4 0-16,0 20 1 16,-7 14 0-16,7 15 0 0,-12 10 0 15,-6 4 1-15,-11 1-1 16,-1-1 0-16,-5 0 0 15,0-9 0-15,0-15 0 16,-1-9 1-16,7-1 0 16,0-14 1-16,5 0-1 15,6 0 0-15,0-4 1 16,0-11 0-16,6 5-1 16,0 10 0-16,0 0-1 15,0 0 1-15,6 0-1 16,-6 0 0-16,12-9-1 15,0 9 0-15,-1-5 1 16,12-5 0-16,1-14 0 16,16-20 1-16,30 1 0 15,17-10 0-15,6-15 0 16,17-5 1-16,1 5-2 16,-18 15 0-16,-6-5-1 15,-6 19 1-15,-11 1-1 0,5 9 1 16,-5 4-1-16,-6 1 0 15,-12 5-1-15,-5 0 1 16,-12 9 0-16,-6 0 1 16,-12 5-2-16,-5 1 0 15,-1 4-2-15,-11 0 1 16,0 4-4-16,0 1 1 16,0 5-3-16,0-10 0 15,-17 5 0-15,5 0 0 0,-11 9 2 16,6-9 1-16,-1 0 3 15,7-5 1-15,-7 0 4 16,7 0 0-16,-7-5 2 16,7-10 1-16,-1 6 0 15,0-6 0-15,6 1-2 16,12-6 1-16,18-4-3 16,22 0 1-16,12 0-3 15,29 0 1-15,6 9-1 16,-17 5 0-16,-12 10 0 15,-6 10 0-15,-12 5 0 16,-17 9 0-16,-17 0 1 16,-12 0 0-16,-29 5 1 15,-12-9 0-15,0-1-1 16,-5-5 1-16,5 1-2 16,1-10 0-16,5 0-10 15,6-5 1-15,5 0-12 16,-16 0 1-16</inkml:trace>
  <inkml:trace contextRef="#ctx0" brushRef="#br0" timeOffset="-14389.655">24950 1912 74 0,'-47'15'37'0,"42"-25"-46"0,5 20 62 0,5-10-53 15,1 24 0-15,6 0-1 16,11 0 1-16,6 20 0 16,6 14 0-16,11 15 0 15,24 9 0-15,6-5 0 16,-1 1 0-16,-11 4 0 16,6-9 0-16,-6-20-4 15,-6-5 0-15,-12-4-9 16,-5-1 1-16,-12-9-7 15,-17 5 0-15</inkml:trace>
  <inkml:trace contextRef="#ctx0" brushRef="#br0" timeOffset="-14092.807">25339 3016 69 0,'-12'-15'34'0,"7"-9"-42"15,16 14 64-15,1-14-56 16,5 5 0-16,18-5 0 0,23-20 0 15,12 25-1-15,0-15 1 16,-1 10-1-16,1 9 1 16,-6 15 0-16,-12 15 0 15,-5-6 0-15,-12 11 1 16,-12 9 1-16,-12-5 1 16,-11 0 1-16,-11 0 0 15,-7 0 0-15,-11-14 1 16,6-5-2-16,-6-5 1 15,6-5-3-15,0 5 1 0,-18-19-3 16,23 4 1-16,1 6-8 16,5-11 1-16,7 20-16 15,16-5 0-15</inkml:trace>
  <inkml:trace contextRef="#ctx0" brushRef="#br0" timeOffset="-12889.763">22556 1782 59 0,'-69'-34'29'0,"75"-10"-32"0,-1 34 36 16,19-4-34-16,-7-1 1 15,6-9-1-15,12 10 0 16,6 4 1-16,-1 0 0 15,1 20-1-15,-6 0 1 16,-12 28 0-16,-5-9 0 0,-13 15 0 16,-10-15 1-16,-13 0 1 15,-11 5 0-15,-6-10 0 16,-23-9 0-16,0 4 0 16,6-14 1-16,5 5-2 15,7-20 0-15,5-5-4 16,6 1 0-16,11 4-13 15,7-9 0-15</inkml:trace>
  <inkml:trace contextRef="#ctx0" brushRef="#br0" timeOffset="-12592.883">22417 1980 68 0,'-12'-24'34'0,"12"-20"-44"16,0 44 56-16,6-19-46 0,29-20 0 15,23-9 0-15,24-20 0 16,22-29-1-16,6-9 1 31,100-98 1-31,-13 30 1 16,-28 19-1-16,-36 20 0 15,-28 28 0-15,-24 15 1 16,-17 20-3-16,-12 14 1 0,-17 24-7 16,-12 10 1-16,-5 4-13 15,-7 20 1-15</inkml:trace>
  <inkml:trace contextRef="#ctx0" brushRef="#br0" timeOffset="-12280.433">23730 581 58 0,'-47'-5'29'0,"1"-14"-30"16,34 14 45-16,-5 0-43 15,-6-9 0-15,11 9-1 16,0-10 1-16,12-4-2 16,18-15 1-16,23 5 0 15,22-5 0-15,1 20-1 16,6-10 0-16,-12 14 0 15,-6 10 1-15,-5 10 0 16,-18 14 0-16,-12 15 0 16,-11 19 1-16,-12-10 0 0,-11 10 1 15,-24-14-1-15,-11 4 0 16,-6-19-1-16,-6 5 0 16,-6-10-8-16,-11-4 0 15,11 4-9-15,6-19 0 16</inkml:trace>
  <inkml:trace contextRef="#ctx0" brushRef="#br0" timeOffset="-12015.321">22556 1757 69 0,'0'25'34'0,"53"33"-47"16,-30-39 62-16,12 25-49 16,11 4 0-16,24 20-1 15,-6 14 1-15,0 24-1 16,6-9 1-16,-12 0-1 16,-6 19 0-16,-6-33-1 15,-5-11 1-15,-12-14-6 16,-6 0 1-16,-5-4-11 15,-7-11 1-15</inkml:trace>
  <inkml:trace contextRef="#ctx0" brushRef="#br0" timeOffset="-11734.121">23166 3142 80 0,'-69'-39'40'0,"40"10"-56"0,23 19 75 16,6-4-60-16,0-11 0 16,17 1-2-16,7-24 0 15,16-5 3-15,1 4 0 0,29-9-2 16,-1 19 1-16,-5 15 0 16,-6 24 0-16,-5 10 1 15,-19 4 1-15,-10 15 0 16,-7-9 1-16,-29 9 0 15,-34-10 0-15,-1-4-6 16,1-1 1-16,-6 6-16 16,-6-40 0-16</inkml:trace>
  <inkml:trace contextRef="#ctx0" brushRef="#br0" timeOffset="-11468.503">22400 2140 58 0,'5'-49'29'0,"100"6"-27"15,-82 23 37-15,-5 11-37 16,-7-11 0-16,-22 16 0 0,-13-11 1 16,-10 10-4-16,-19 10 1 15,-5 0 3-15,-23 5 0 16,-18-1-1-16,-34-4 1 15,11 5-1-15,11-10 0 16,7 0-4-16,5 5 0 16,12-1-9-16,5 11 1 15,-5-5-9-15,12 4 0 16</inkml:trace>
  <inkml:trace contextRef="#ctx0" brushRef="#br0" timeOffset="-11203.402">21046 2140 60 0,'-11'-15'30'0,"-7"-19"-36"0,18 15 51 16,0 0-45-16,0-10 0 16,12 0-1-16,23-10 1 15,5-10 0-15,7 6 0 0,5 9-1 16,6 0 1-16,6 24 0 16,-6 15 0-1,6 15 0 1,-18-1 1-16,-40 5 2 15,-12 10 0-15,-23-5 0 16,-17 5 1-16,-41 0-1 16,-24-10 1-16,13-5-5 15,-13 1 1-15,24-15-19 16,12-34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4710-408D-47E7-8D39-EDDD8D298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4DA31-FF85-43F6-A093-3C6754B1F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6DF9-2BD1-4975-B2AD-50B836A1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7CA1-3F3C-4521-BA7A-2964F2A5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07C6C-C1B8-4C16-9677-EC62BE43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9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C431-7A01-45AF-B6FE-E61AA97B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04BAEF-7186-427E-90BE-FFCA19EBF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4EEB0-9316-4138-AF5B-1831EF9E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9D710-E48C-45C1-BE04-C7DA07E0F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47372-5FD8-46EB-8E1F-9A6ABF3A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15DEB-7DA1-43C4-A802-B65D98BB3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FF3E40-22C7-409F-A0CE-5C0C096D1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6DB1B-A400-46A4-8BAF-8C3D7073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E3577-3AD9-4CC2-A429-93F23D4D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CA707-69A2-4637-8E25-1A13CC36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3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007-5219-43E2-85FE-FCBE64BB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D474D-BE34-445B-B0AC-F770CED04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034FD-BE71-4919-BDA2-AF6C4CCD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36916-354C-4EA8-817D-95623CE9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099B4-FD5D-41AF-A3C1-F9959436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1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3932-8E53-4D3B-9D4A-A455B3FE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5968C-0788-4711-9825-C8217C6A5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F0ADC-6BFA-4B3D-B0F5-19079972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E0BB3-CA86-4B98-B156-812B7B7B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1127-D8E7-4D23-9C67-5D9B97E8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6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41AC-A69C-44B6-8E0D-DB60ABAE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14EC-B623-4653-BA80-DC99CA998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0A98-743A-482C-BFAE-81D7F4362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C4824-665C-4475-9F7E-59D19C84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68391-4875-42F0-ABCC-990729D8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D10BAE-67EE-471B-A257-CDC7B8CC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6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A3F4-9EF9-43B0-9A1F-5BA80C0A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A1028-F4C6-4F4A-B165-FD9DC5693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F59D9-E2EC-4AE5-82EA-F5589136F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46D2E-0C73-4625-88E3-E641C89B0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85544-07E0-4223-B178-4E74CDBEF1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6E8F2-E729-40F2-98B0-21FE2872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C803C-145F-4FA5-9202-C87E967A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EDF59-51C8-4E9B-B6E7-A3822B38E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7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6BFF-F936-4665-B22B-97E87E5E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B44B07-2C79-45F7-ACC1-6BCFA416D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6D0A6-EDE5-489F-918C-E3EAEC6E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6C94D-D08C-447C-917F-389F7BA5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E85D8-E3BF-4323-A633-C2C59854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F40964-7C79-4EAC-877C-4F83A706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B74B7-97EC-4C13-BE0A-831DDB0BC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4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434E-DD68-43AE-8FCF-6E46B793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7BD8-66B2-433E-B188-56725E6FD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AF7768-A3A9-43E9-975E-53DB7D39D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FBA62-2DF3-4E80-AE1D-ABFF100D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6FF6D-4F19-4CDB-BA90-E6EFE7AF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81B8E-0746-43EF-B674-0BEF83DD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CCFD-9F4D-459C-AFD1-FBB0F807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09E7A-3469-4AB7-BCD8-296D1F938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7D981-3E0C-43CD-8851-C429A212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A5A51-BDE7-4B5A-8670-FB63888A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5F8BA-E811-4273-8828-3B0894F8AA0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227A-0F45-46C3-A157-972961A0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55665-9E59-47F1-8A42-39EA892C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4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EDAB3-69A5-468E-AC8D-6B1F6B1FF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1C390-274D-4AD5-B085-12AD606F9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1408F-6A88-4CB7-8262-51DC251C4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5F8BA-E811-4273-8828-3B0894F8AA0A}" type="datetimeFigureOut">
              <a:rPr lang="en-US" smtClean="0"/>
              <a:t>3/13/2019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305A6-6E61-4BDE-B81D-BDB516CF8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E12E5-B7F6-4DCA-B730-40340E5AF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3BA2-18B9-408F-964D-773A33A94D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7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customXml" Target="../ink/ink9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4.png"/><Relationship Id="rId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80690-F611-4726-B04B-47FD827EC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Unsupervised Pre-training of Graph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9E82C-6340-4BC0-8219-C26B3D4A78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Ziniu Hu</a:t>
            </a:r>
          </a:p>
          <a:p>
            <a:r>
              <a:rPr lang="en-US" dirty="0"/>
              <a:t>3/13/2019</a:t>
            </a:r>
          </a:p>
        </p:txBody>
      </p:sp>
    </p:spTree>
    <p:extLst>
      <p:ext uri="{BB962C8B-B14F-4D97-AF65-F5344CB8AC3E}">
        <p14:creationId xmlns:p14="http://schemas.microsoft.com/office/powerpoint/2010/main" val="355516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Pre-training for GNN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F713A2-0F90-44EE-8C5B-A8BB5603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414"/>
            <a:ext cx="10563616" cy="376439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latin typeface="Consolas" panose="020B0609020204030204" pitchFamily="49" charset="0"/>
              </a:rPr>
              <a:t>Find informative pre-training tasks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Local Structure: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Graph Reconstruction (Masked Link Prediction)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Global Structure: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Ranking Estimation of Closeness, PageRank, Degree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Graph-level Structure: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Graph Edit Distance</a:t>
            </a:r>
          </a:p>
        </p:txBody>
      </p:sp>
    </p:spTree>
    <p:extLst>
      <p:ext uri="{BB962C8B-B14F-4D97-AF65-F5344CB8AC3E}">
        <p14:creationId xmlns:p14="http://schemas.microsoft.com/office/powerpoint/2010/main" val="3223860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Pre-training for GNN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F713A2-0F90-44EE-8C5B-A8BB5603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878" y="1559164"/>
            <a:ext cx="9690448" cy="28750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Consolas" panose="020B0609020204030204" pitchFamily="49" charset="0"/>
              </a:rPr>
              <a:t>Fit on Downstream Tasks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Have tried both fine-tuning and feature extractor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Change to extreme scares setting (5% train; 5% valid; 90% test)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For degree, fine-tune can enhance about 3-4%, while feature extractor can enhance 10-14%.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31DF6C-3ECE-46A2-9AD4-6DB6450AC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059030"/>
              </p:ext>
            </p:extLst>
          </p:nvPr>
        </p:nvGraphicFramePr>
        <p:xfrm>
          <a:off x="528704" y="3303413"/>
          <a:ext cx="10515600" cy="3263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194">
                  <a:extLst>
                    <a:ext uri="{9D8B030D-6E8A-4147-A177-3AD203B41FA5}">
                      <a16:colId xmlns:a16="http://schemas.microsoft.com/office/drawing/2014/main" val="4090803345"/>
                    </a:ext>
                  </a:extLst>
                </a:gridCol>
                <a:gridCol w="2805830">
                  <a:extLst>
                    <a:ext uri="{9D8B030D-6E8A-4147-A177-3AD203B41FA5}">
                      <a16:colId xmlns:a16="http://schemas.microsoft.com/office/drawing/2014/main" val="3398645117"/>
                    </a:ext>
                  </a:extLst>
                </a:gridCol>
                <a:gridCol w="1854544">
                  <a:extLst>
                    <a:ext uri="{9D8B030D-6E8A-4147-A177-3AD203B41FA5}">
                      <a16:colId xmlns:a16="http://schemas.microsoft.com/office/drawing/2014/main" val="241765589"/>
                    </a:ext>
                  </a:extLst>
                </a:gridCol>
                <a:gridCol w="2081310">
                  <a:extLst>
                    <a:ext uri="{9D8B030D-6E8A-4147-A177-3AD203B41FA5}">
                      <a16:colId xmlns:a16="http://schemas.microsoft.com/office/drawing/2014/main" val="2586475148"/>
                    </a:ext>
                  </a:extLst>
                </a:gridCol>
                <a:gridCol w="2185722">
                  <a:extLst>
                    <a:ext uri="{9D8B030D-6E8A-4147-A177-3AD203B41FA5}">
                      <a16:colId xmlns:a16="http://schemas.microsoft.com/office/drawing/2014/main" val="3994543143"/>
                    </a:ext>
                  </a:extLst>
                </a:gridCol>
              </a:tblGrid>
              <a:tr h="84493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nsolas" panose="020B0609020204030204" pitchFamily="49" charset="0"/>
                        </a:rPr>
                        <a:t>Degree Feature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Downstream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No Pretrain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Random Graph </a:t>
                      </a:r>
                    </a:p>
                    <a:p>
                      <a:r>
                        <a:rPr lang="en-US" b="0" dirty="0"/>
                        <a:t>(Finetune)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Random Graph </a:t>
                      </a:r>
                    </a:p>
                    <a:p>
                      <a:r>
                        <a:rPr lang="en-US" b="0" dirty="0"/>
                        <a:t>(Feature Extractor)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05849"/>
                  </a:ext>
                </a:extLst>
              </a:tr>
              <a:tr h="418329">
                <a:tc rowSpan="2">
                  <a:txBody>
                    <a:bodyPr/>
                    <a:lstStyle/>
                    <a:p>
                      <a:r>
                        <a:rPr lang="en-US" dirty="0"/>
                        <a:t>Reconstruction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Cora (Node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0.565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0.590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0.639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60672"/>
                  </a:ext>
                </a:extLst>
              </a:tr>
              <a:tr h="3695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 (Link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0.535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0.587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0.603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20629"/>
                  </a:ext>
                </a:extLst>
              </a:tr>
              <a:tr h="325677">
                <a:tc rowSpan="2"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Cora (Node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0.565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0.571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0.586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(0.008)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328453"/>
                  </a:ext>
                </a:extLst>
              </a:tr>
              <a:tr h="3419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Movie (Link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0.535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0.576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0.593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(0.009)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443633"/>
                  </a:ext>
                </a:extLst>
              </a:tr>
              <a:tr h="408349">
                <a:tc rowSpan="2">
                  <a:txBody>
                    <a:bodyPr/>
                    <a:lstStyle/>
                    <a:p>
                      <a:r>
                        <a:rPr lang="en-US" dirty="0"/>
                        <a:t>Rec + 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Cora (Node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0.565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0.588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0.632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51383"/>
                  </a:ext>
                </a:extLst>
              </a:tr>
              <a:tr h="42149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Movie (Link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0.535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0.591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0.609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dirty="0"/>
                        <a:t> (0.012)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19851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357D35-2F1D-4608-8719-AEE5FA103461}"/>
                  </a:ext>
                </a:extLst>
              </p14:cNvPr>
              <p14:cNvContentPartPr/>
              <p14:nvPr/>
            </p14:nvContentPartPr>
            <p14:xfrm>
              <a:off x="344880" y="5641920"/>
              <a:ext cx="1719720" cy="871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357D35-2F1D-4608-8719-AEE5FA1034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520" y="5632560"/>
                <a:ext cx="1738440" cy="89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96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Pre-training for GNN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F713A2-0F90-44EE-8C5B-A8BB5603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877" y="1559164"/>
            <a:ext cx="9956106" cy="28750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latin typeface="Consolas" panose="020B0609020204030204" pitchFamily="49" charset="0"/>
              </a:rPr>
              <a:t>Fit on Downstream Tasks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For node2vec, fine-tune can enhance about 1%, while feature extractor can enhance 2%. (Using feature, </a:t>
            </a:r>
            <a:r>
              <a:rPr lang="en-US" sz="2000" dirty="0" err="1">
                <a:latin typeface="Consolas" panose="020B0609020204030204" pitchFamily="49" charset="0"/>
              </a:rPr>
              <a:t>cora</a:t>
            </a:r>
            <a:r>
              <a:rPr lang="en-US" sz="2000">
                <a:latin typeface="Consolas" panose="020B0609020204030204" pitchFamily="49" charset="0"/>
              </a:rPr>
              <a:t> is 0.82)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It shows that feature extractor is more effective to current GCN, maybe because the pre-train layer is not enough (but can train a deep NN when adding self-attention, skip connection, </a:t>
            </a:r>
            <a:r>
              <a:rPr lang="en-US" sz="2000" dirty="0" err="1">
                <a:latin typeface="Consolas" panose="020B0609020204030204" pitchFamily="49" charset="0"/>
              </a:rPr>
              <a:t>etc</a:t>
            </a:r>
            <a:r>
              <a:rPr lang="en-US" sz="2000" dirty="0">
                <a:latin typeface="Consolas" panose="020B0609020204030204" pitchFamily="49" charset="0"/>
              </a:rPr>
              <a:t>).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7E3641-CB49-4287-8817-B5F80FA66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2121"/>
              </p:ext>
            </p:extLst>
          </p:nvPr>
        </p:nvGraphicFramePr>
        <p:xfrm>
          <a:off x="1117428" y="3998608"/>
          <a:ext cx="10515600" cy="24337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8194">
                  <a:extLst>
                    <a:ext uri="{9D8B030D-6E8A-4147-A177-3AD203B41FA5}">
                      <a16:colId xmlns:a16="http://schemas.microsoft.com/office/drawing/2014/main" val="4090803345"/>
                    </a:ext>
                  </a:extLst>
                </a:gridCol>
                <a:gridCol w="2805830">
                  <a:extLst>
                    <a:ext uri="{9D8B030D-6E8A-4147-A177-3AD203B41FA5}">
                      <a16:colId xmlns:a16="http://schemas.microsoft.com/office/drawing/2014/main" val="3398645117"/>
                    </a:ext>
                  </a:extLst>
                </a:gridCol>
                <a:gridCol w="1854544">
                  <a:extLst>
                    <a:ext uri="{9D8B030D-6E8A-4147-A177-3AD203B41FA5}">
                      <a16:colId xmlns:a16="http://schemas.microsoft.com/office/drawing/2014/main" val="241765589"/>
                    </a:ext>
                  </a:extLst>
                </a:gridCol>
                <a:gridCol w="2081310">
                  <a:extLst>
                    <a:ext uri="{9D8B030D-6E8A-4147-A177-3AD203B41FA5}">
                      <a16:colId xmlns:a16="http://schemas.microsoft.com/office/drawing/2014/main" val="2586475148"/>
                    </a:ext>
                  </a:extLst>
                </a:gridCol>
                <a:gridCol w="2185722">
                  <a:extLst>
                    <a:ext uri="{9D8B030D-6E8A-4147-A177-3AD203B41FA5}">
                      <a16:colId xmlns:a16="http://schemas.microsoft.com/office/drawing/2014/main" val="3994543143"/>
                    </a:ext>
                  </a:extLst>
                </a:gridCol>
              </a:tblGrid>
              <a:tr h="84493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nsolas" panose="020B0609020204030204" pitchFamily="49" charset="0"/>
                        </a:rPr>
                        <a:t>Node2vec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Downstream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No Pretrain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Random Graph </a:t>
                      </a:r>
                    </a:p>
                    <a:p>
                      <a:r>
                        <a:rPr lang="en-US" b="0" dirty="0"/>
                        <a:t>(Finetune)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Random Graph </a:t>
                      </a:r>
                    </a:p>
                    <a:p>
                      <a:r>
                        <a:rPr lang="en-US" b="0" dirty="0"/>
                        <a:t>(Feature Extractor)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605849"/>
                  </a:ext>
                </a:extLst>
              </a:tr>
              <a:tr h="418329">
                <a:tc rowSpan="2">
                  <a:txBody>
                    <a:bodyPr/>
                    <a:lstStyle/>
                    <a:p>
                      <a:r>
                        <a:rPr lang="en-US" dirty="0"/>
                        <a:t>Reconstruction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Cora (Node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060672"/>
                  </a:ext>
                </a:extLst>
              </a:tr>
              <a:tr h="36951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 (Link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120629"/>
                  </a:ext>
                </a:extLst>
              </a:tr>
              <a:tr h="325677">
                <a:tc rowSpan="2">
                  <a:txBody>
                    <a:bodyPr/>
                    <a:lstStyle/>
                    <a:p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Cora (Node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328453"/>
                  </a:ext>
                </a:extLst>
              </a:tr>
              <a:tr h="34196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Movie (Link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44363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1B9633-2F24-4862-8004-43551AF8F9E1}"/>
                  </a:ext>
                </a:extLst>
              </p14:cNvPr>
              <p14:cNvContentPartPr/>
              <p14:nvPr/>
            </p14:nvContentPartPr>
            <p14:xfrm>
              <a:off x="311760" y="83880"/>
              <a:ext cx="11828160" cy="6870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1B9633-2F24-4862-8004-43551AF8F9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400" y="74520"/>
                <a:ext cx="11846880" cy="688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598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Visualization of 2-layer GCN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E10A190-407D-4D30-A765-114A2B58C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92" y="1862469"/>
            <a:ext cx="4780898" cy="313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B61A8B73-44DC-4B56-89D9-25230435F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095" y="4136776"/>
            <a:ext cx="2263824" cy="222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F0A2CFD3-99F0-4DDE-9D5B-DC3A93A72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486" y="1608909"/>
            <a:ext cx="2498325" cy="245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84B98660-D7A2-42D7-A898-62CA66DB2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247" y="4012434"/>
            <a:ext cx="2618896" cy="256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5A80673A-FDAD-4EE1-B23A-C1E198020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326" y="1608909"/>
            <a:ext cx="2363474" cy="232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62E6E9-E54C-430D-9B37-AFF8F599B2F2}"/>
              </a:ext>
            </a:extLst>
          </p:cNvPr>
          <p:cNvSpPr txBox="1"/>
          <p:nvPr/>
        </p:nvSpPr>
        <p:spPr>
          <a:xfrm>
            <a:off x="501041" y="5296639"/>
            <a:ext cx="43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Pick 500 nodes from different graphs, with highest activation. Plot and cluster via TSNE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0174D52-D7ED-47A9-AF2E-1E3377194ADB}"/>
                  </a:ext>
                </a:extLst>
              </p14:cNvPr>
              <p14:cNvContentPartPr/>
              <p14:nvPr/>
            </p14:nvContentPartPr>
            <p14:xfrm>
              <a:off x="20880" y="125640"/>
              <a:ext cx="11853720" cy="6705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0174D52-D7ED-47A9-AF2E-1E3377194A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20" y="116280"/>
                <a:ext cx="11872440" cy="67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89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Contribution of this 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F713A2-0F90-44EE-8C5B-A8BB5603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0414"/>
            <a:ext cx="10563616" cy="433246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Propose three unsupervised pre-training and show that they can benefit down-stream tasks with simple universal features.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Propose a pre-trained based alignment approach to align network embedding on different graphs, and show </a:t>
            </a:r>
            <a:r>
              <a:rPr lang="en-US" dirty="0" err="1">
                <a:latin typeface="Consolas" panose="020B0609020204030204" pitchFamily="49" charset="0"/>
              </a:rPr>
              <a:t>sota</a:t>
            </a:r>
            <a:r>
              <a:rPr lang="en-US" dirty="0">
                <a:latin typeface="Consolas" panose="020B0609020204030204" pitchFamily="49" charset="0"/>
              </a:rPr>
              <a:t> result compared even to useful features.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Show that feature extractor is efficient to current GCN + pretraining setting.</a:t>
            </a:r>
          </a:p>
        </p:txBody>
      </p:sp>
    </p:spTree>
    <p:extLst>
      <p:ext uri="{BB962C8B-B14F-4D97-AF65-F5344CB8AC3E}">
        <p14:creationId xmlns:p14="http://schemas.microsoft.com/office/powerpoint/2010/main" val="2720121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Submission Plan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F713A2-0F90-44EE-8C5B-A8BB5603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282"/>
            <a:ext cx="10515600" cy="530477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ICLR’19 Workshop: Representation learning on graphs and manifolds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DDL: 3.22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4 pages (article) + 4 pages (ref + appendix)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Goal: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Finish core experiment (3 pretrain * 10 down-stream)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train deeper? (whether deeper pre-train can enhance performance.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NIPS’19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DDL: 5.18 (last year’s </a:t>
            </a:r>
            <a:r>
              <a:rPr lang="en-US" dirty="0" err="1">
                <a:latin typeface="Consolas" panose="020B0609020204030204" pitchFamily="49" charset="0"/>
              </a:rPr>
              <a:t>ddl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Goal: 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Try different alignment method for node embedding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Try best to add in different feature alignment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CFCED6-22D5-4314-AD27-D21F526D4E59}"/>
                  </a:ext>
                </a:extLst>
              </p14:cNvPr>
              <p14:cNvContentPartPr/>
              <p14:nvPr/>
            </p14:nvContentPartPr>
            <p14:xfrm>
              <a:off x="2413440" y="5465880"/>
              <a:ext cx="817920" cy="455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CFCED6-22D5-4314-AD27-D21F526D4E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4080" y="5456520"/>
                <a:ext cx="836640" cy="4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3122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073A5-E683-4766-9BE7-293CB5885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6297-2704-48BC-9AF6-4FE315E31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07C312-15C4-443C-8078-0F7CFDACE916}"/>
                  </a:ext>
                </a:extLst>
              </p14:cNvPr>
              <p14:cNvContentPartPr/>
              <p14:nvPr/>
            </p14:nvContentPartPr>
            <p14:xfrm>
              <a:off x="1156320" y="294480"/>
              <a:ext cx="8045640" cy="6264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07C312-15C4-443C-8078-0F7CFDACE9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6960" y="285120"/>
                <a:ext cx="8064360" cy="628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1447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GNN can learn leverage structure, only when data is abundant</a:t>
            </a:r>
            <a:endParaRPr lang="en-US" sz="3200" dirty="0"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E24ADB-E02C-4E8E-A10F-106FA3477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948" y="1766169"/>
            <a:ext cx="7477161" cy="48788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7311B78-45FB-4DC2-B453-DC543383D735}"/>
                  </a:ext>
                </a:extLst>
              </p14:cNvPr>
              <p14:cNvContentPartPr/>
              <p14:nvPr/>
            </p14:nvContentPartPr>
            <p14:xfrm>
              <a:off x="2488680" y="1418400"/>
              <a:ext cx="9158040" cy="5121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7311B78-45FB-4DC2-B453-DC543383D7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9320" y="1409040"/>
                <a:ext cx="9176760" cy="514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916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F690-E486-4A7A-9248-D87E61BC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7080-972A-4EA3-A3A4-EAE56A75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342014-E247-4AA6-A31B-9CB774E85E08}"/>
                  </a:ext>
                </a:extLst>
              </p14:cNvPr>
              <p14:cNvContentPartPr/>
              <p14:nvPr/>
            </p14:nvContentPartPr>
            <p14:xfrm>
              <a:off x="1683360" y="28080"/>
              <a:ext cx="10072080" cy="640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342014-E247-4AA6-A31B-9CB774E85E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4000" y="18720"/>
                <a:ext cx="10090800" cy="64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797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GNN can learn leverage structure, only when data is abundant</a:t>
            </a:r>
            <a:endParaRPr lang="en-US" sz="32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4B1C6-94F4-4E65-BB8A-7AA2DE54E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08" y="2307145"/>
            <a:ext cx="5961306" cy="3978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4E6611-6F8B-40E2-B3D0-26B824596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188" y="2307145"/>
            <a:ext cx="5954762" cy="397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1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Why Unsupervised Pre-training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3ABF-A5FF-469F-8371-17A899CB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238" y="1538868"/>
            <a:ext cx="6984304" cy="208741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Data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Labelled data is limited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unsupervised data is abundant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Regularization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transfer knowledge from a related tasks</a:t>
            </a: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A384D6ED-136E-4ACF-810A-77F763EF7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12" y="3706195"/>
            <a:ext cx="7286157" cy="301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3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Consolas" panose="020B0609020204030204" pitchFamily="49" charset="0"/>
              </a:rPr>
              <a:t>How to conduct pre-training in CV and NLP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F713A2-0F90-44EE-8C5B-A8BB5603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55" y="2052435"/>
            <a:ext cx="7960290" cy="424815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Find Transferable Feature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RGB Pixels for images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Shared word embedding for a given language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Some tricks for multi-lingual texts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Find informative pre-training tasks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Supervised (Image-Net, Machine Translation)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Unsupervised (Language Model, Auto Encoder)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Fit on Downstream Tasks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Feature Extractor (ELMO)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Fine-Tune (BERT)</a:t>
            </a:r>
          </a:p>
          <a:p>
            <a:pPr lvl="1"/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81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910D57-014E-4BED-845F-D02F31869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083" y="3098620"/>
            <a:ext cx="4103317" cy="5151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Feature Extractor (ELMO)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E6C4FA-EF51-4DA6-A9DF-225134C08898}"/>
              </a:ext>
            </a:extLst>
          </p:cNvPr>
          <p:cNvSpPr txBox="1">
            <a:spLocks/>
          </p:cNvSpPr>
          <p:nvPr/>
        </p:nvSpPr>
        <p:spPr>
          <a:xfrm>
            <a:off x="6558464" y="3098620"/>
            <a:ext cx="3686781" cy="219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Consolas" panose="020B0609020204030204" pitchFamily="49" charset="0"/>
              </a:rPr>
              <a:t>Fine-Tune (BERT)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EADF2-56CD-431D-B1AD-C84FA3439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65"/>
          <a:stretch/>
        </p:blipFill>
        <p:spPr>
          <a:xfrm>
            <a:off x="1586629" y="100208"/>
            <a:ext cx="8185759" cy="28152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98E422-5C48-4925-8568-BF5EAC26C612}"/>
              </a:ext>
            </a:extLst>
          </p:cNvPr>
          <p:cNvCxnSpPr/>
          <p:nvPr/>
        </p:nvCxnSpPr>
        <p:spPr>
          <a:xfrm>
            <a:off x="-100208" y="2843409"/>
            <a:ext cx="12494712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D37FFE-2852-4BDE-8630-9E00B5EAB88C}"/>
              </a:ext>
            </a:extLst>
          </p:cNvPr>
          <p:cNvSpPr txBox="1"/>
          <p:nvPr/>
        </p:nvSpPr>
        <p:spPr>
          <a:xfrm>
            <a:off x="212942" y="2401865"/>
            <a:ext cx="27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(Pre-train Stage)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CDDAC2-43F2-44EA-AD92-BF3C18A4D3D6}"/>
              </a:ext>
            </a:extLst>
          </p:cNvPr>
          <p:cNvSpPr txBox="1"/>
          <p:nvPr/>
        </p:nvSpPr>
        <p:spPr>
          <a:xfrm>
            <a:off x="212942" y="2951439"/>
            <a:ext cx="27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(Adapt Stage)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883C47-66D4-4473-AD56-A68EBC80CA7E}"/>
              </a:ext>
            </a:extLst>
          </p:cNvPr>
          <p:cNvCxnSpPr>
            <a:cxnSpLocks/>
          </p:cNvCxnSpPr>
          <p:nvPr/>
        </p:nvCxnSpPr>
        <p:spPr>
          <a:xfrm>
            <a:off x="5832877" y="2993908"/>
            <a:ext cx="85194" cy="3699882"/>
          </a:xfrm>
          <a:prstGeom prst="line">
            <a:avLst/>
          </a:prstGeom>
          <a:ln w="381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201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910D57-014E-4BED-845F-D02F31869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1083" y="3098620"/>
            <a:ext cx="4103317" cy="51513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Feature Extractor (ELMO)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E6C4FA-EF51-4DA6-A9DF-225134C08898}"/>
              </a:ext>
            </a:extLst>
          </p:cNvPr>
          <p:cNvSpPr txBox="1">
            <a:spLocks/>
          </p:cNvSpPr>
          <p:nvPr/>
        </p:nvSpPr>
        <p:spPr>
          <a:xfrm>
            <a:off x="6558464" y="3098620"/>
            <a:ext cx="3686781" cy="219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en-US" sz="2000" dirty="0">
                <a:latin typeface="Consolas" panose="020B0609020204030204" pitchFamily="49" charset="0"/>
              </a:rPr>
              <a:t>Fine-Tune (BERT)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EADF2-56CD-431D-B1AD-C84FA3439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265"/>
          <a:stretch/>
        </p:blipFill>
        <p:spPr>
          <a:xfrm>
            <a:off x="1586629" y="100208"/>
            <a:ext cx="8185759" cy="28152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98E422-5C48-4925-8568-BF5EAC26C612}"/>
              </a:ext>
            </a:extLst>
          </p:cNvPr>
          <p:cNvCxnSpPr/>
          <p:nvPr/>
        </p:nvCxnSpPr>
        <p:spPr>
          <a:xfrm>
            <a:off x="-100208" y="2843409"/>
            <a:ext cx="12494712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8D37FFE-2852-4BDE-8630-9E00B5EAB88C}"/>
              </a:ext>
            </a:extLst>
          </p:cNvPr>
          <p:cNvSpPr txBox="1"/>
          <p:nvPr/>
        </p:nvSpPr>
        <p:spPr>
          <a:xfrm>
            <a:off x="212942" y="2401865"/>
            <a:ext cx="27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(Pre-train Stage)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CDDAC2-43F2-44EA-AD92-BF3C18A4D3D6}"/>
              </a:ext>
            </a:extLst>
          </p:cNvPr>
          <p:cNvSpPr txBox="1"/>
          <p:nvPr/>
        </p:nvSpPr>
        <p:spPr>
          <a:xfrm>
            <a:off x="212942" y="2951439"/>
            <a:ext cx="273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(Adapt Stage)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4883C47-66D4-4473-AD56-A68EBC80CA7E}"/>
              </a:ext>
            </a:extLst>
          </p:cNvPr>
          <p:cNvCxnSpPr>
            <a:cxnSpLocks/>
          </p:cNvCxnSpPr>
          <p:nvPr/>
        </p:nvCxnSpPr>
        <p:spPr>
          <a:xfrm>
            <a:off x="5879206" y="2987645"/>
            <a:ext cx="85194" cy="3699882"/>
          </a:xfrm>
          <a:prstGeom prst="line">
            <a:avLst/>
          </a:prstGeom>
          <a:ln w="381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A7A61E0-98F8-4BC7-B617-40799A2B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42" y="3362450"/>
            <a:ext cx="5260640" cy="34720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E9122E5-9501-4E84-8CDB-517EE3C6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593" y="3813001"/>
            <a:ext cx="6178887" cy="248753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373CC7-A830-4D00-938C-BBF61E5FE01D}"/>
                  </a:ext>
                </a:extLst>
              </p14:cNvPr>
              <p14:cNvContentPartPr/>
              <p14:nvPr/>
            </p14:nvContentPartPr>
            <p14:xfrm>
              <a:off x="4203360" y="4953600"/>
              <a:ext cx="333000" cy="281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373CC7-A830-4D00-938C-BBF61E5FE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94000" y="4944240"/>
                <a:ext cx="3517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800BE3-F89B-4EF5-B18D-E8ABE429FE53}"/>
                  </a:ext>
                </a:extLst>
              </p14:cNvPr>
              <p14:cNvContentPartPr/>
              <p14:nvPr/>
            </p14:nvContentPartPr>
            <p14:xfrm>
              <a:off x="2097360" y="3429000"/>
              <a:ext cx="3444840" cy="1112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800BE3-F89B-4EF5-B18D-E8ABE429FE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8000" y="3419640"/>
                <a:ext cx="3463560" cy="113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19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0377-188C-4A25-84D8-B8E1B5A72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Pre-training for GNN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F713A2-0F90-44EE-8C5B-A8BB5603D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488" y="1690688"/>
            <a:ext cx="10563616" cy="50107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Find Transferable Feature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Current datasets normally have ad-hoc features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Proper unsupervised features: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Degree, Local Cluster </a:t>
            </a:r>
            <a:r>
              <a:rPr lang="en-US" dirty="0" err="1">
                <a:latin typeface="Consolas" panose="020B0609020204030204" pitchFamily="49" charset="0"/>
              </a:rPr>
              <a:t>coefficience</a:t>
            </a:r>
            <a:r>
              <a:rPr lang="en-US" dirty="0">
                <a:latin typeface="Consolas" panose="020B0609020204030204" pitchFamily="49" charset="0"/>
              </a:rPr>
              <a:t>, graph kernel, 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</a:rPr>
              <a:t>Node Embedding (Naturally Transudative. Whether can we </a:t>
            </a:r>
            <a:r>
              <a:rPr lang="en-US" b="1" i="1" u="sng" dirty="0">
                <a:latin typeface="Consolas" panose="020B0609020204030204" pitchFamily="49" charset="0"/>
              </a:rPr>
              <a:t>align</a:t>
            </a:r>
            <a:r>
              <a:rPr lang="en-US" dirty="0">
                <a:latin typeface="Consolas" panose="020B0609020204030204" pitchFamily="49" charset="0"/>
              </a:rPr>
              <a:t>?)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Ad-hoc features (Future work, challenging)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Whether can we align them to get universal representation too?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CA0F5-93AA-4289-8986-27B81C0FA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9155">
            <a:off x="449176" y="3550542"/>
            <a:ext cx="5189103" cy="20745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A95F8A-01F2-4277-A548-36AB3D11138D}"/>
              </a:ext>
            </a:extLst>
          </p:cNvPr>
          <p:cNvCxnSpPr>
            <a:cxnSpLocks/>
          </p:cNvCxnSpPr>
          <p:nvPr/>
        </p:nvCxnSpPr>
        <p:spPr>
          <a:xfrm>
            <a:off x="5615575" y="3653035"/>
            <a:ext cx="45408" cy="1972024"/>
          </a:xfrm>
          <a:prstGeom prst="line">
            <a:avLst/>
          </a:prstGeom>
          <a:ln w="38100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E6A2C87-B626-494A-ADCE-A2D4FEFF1C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1" b="2382"/>
          <a:stretch/>
        </p:blipFill>
        <p:spPr>
          <a:xfrm rot="198656">
            <a:off x="5740918" y="3479526"/>
            <a:ext cx="4956821" cy="22601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49DE71-0CEC-493E-B9D2-7A82775D2D90}"/>
                  </a:ext>
                </a:extLst>
              </p14:cNvPr>
              <p14:cNvContentPartPr/>
              <p14:nvPr/>
            </p14:nvContentPartPr>
            <p14:xfrm>
              <a:off x="2003400" y="397440"/>
              <a:ext cx="8978040" cy="541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B49DE71-0CEC-493E-B9D2-7A82775D2D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4040" y="388080"/>
                <a:ext cx="8996760" cy="54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BD7B18-6D97-465C-913C-80716590C1B1}"/>
                  </a:ext>
                </a:extLst>
              </p14:cNvPr>
              <p14:cNvContentPartPr/>
              <p14:nvPr/>
            </p14:nvContentPartPr>
            <p14:xfrm>
              <a:off x="5614920" y="3708000"/>
              <a:ext cx="1851120" cy="1859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BD7B18-6D97-465C-913C-80716590C1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05560" y="3698640"/>
                <a:ext cx="1869840" cy="187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843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6512</TotalTime>
  <Words>694</Words>
  <Application>Microsoft Office PowerPoint</Application>
  <PresentationFormat>Widescreen</PresentationFormat>
  <Paragraphs>141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Unsupervised Pre-training of Graph Neural Networks</vt:lpstr>
      <vt:lpstr>GNN can learn leverage structure, only when data is abundant</vt:lpstr>
      <vt:lpstr>PowerPoint Presentation</vt:lpstr>
      <vt:lpstr>GNN can learn leverage structure, only when data is abundant</vt:lpstr>
      <vt:lpstr>Why Unsupervised Pre-training</vt:lpstr>
      <vt:lpstr>How to conduct pre-training in CV and NLP</vt:lpstr>
      <vt:lpstr>PowerPoint Presentation</vt:lpstr>
      <vt:lpstr>PowerPoint Presentation</vt:lpstr>
      <vt:lpstr>Pre-training for GNN</vt:lpstr>
      <vt:lpstr>Pre-training for GNN</vt:lpstr>
      <vt:lpstr>Pre-training for GNN</vt:lpstr>
      <vt:lpstr>Pre-training for GNN</vt:lpstr>
      <vt:lpstr>Visualization of 2-layer GCN</vt:lpstr>
      <vt:lpstr>Contribution of this work</vt:lpstr>
      <vt:lpstr>Submission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Pre-training of Graph Neural Networks</dc:title>
  <dc:creator>ziniu hu</dc:creator>
  <cp:lastModifiedBy>ziniu hu</cp:lastModifiedBy>
  <cp:revision>45</cp:revision>
  <dcterms:created xsi:type="dcterms:W3CDTF">2019-02-06T20:09:09Z</dcterms:created>
  <dcterms:modified xsi:type="dcterms:W3CDTF">2019-03-13T22:50:54Z</dcterms:modified>
</cp:coreProperties>
</file>