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  <p:sldId id="268" r:id="rId13"/>
    <p:sldId id="269" r:id="rId14"/>
    <p:sldId id="270" r:id="rId15"/>
    <p:sldId id="273" r:id="rId16"/>
    <p:sldId id="274" r:id="rId17"/>
    <p:sldId id="276" r:id="rId18"/>
    <p:sldId id="275" r:id="rId19"/>
    <p:sldId id="277" r:id="rId20"/>
    <p:sldId id="271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F30E6B-64D6-4105-9D48-C155E23467D8}" v="13" dt="2019-03-05T00:26:34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niu hu" userId="100bde8072b5a01a" providerId="LiveId" clId="{BBF30E6B-64D6-4105-9D48-C155E23467D8}"/>
    <pc:docChg chg="modSld">
      <pc:chgData name="ziniu hu" userId="100bde8072b5a01a" providerId="LiveId" clId="{BBF30E6B-64D6-4105-9D48-C155E23467D8}" dt="2019-03-05T00:26:34.581" v="128"/>
      <pc:docMkLst>
        <pc:docMk/>
      </pc:docMkLst>
      <pc:sldChg chg="addSp delSp">
        <pc:chgData name="ziniu hu" userId="100bde8072b5a01a" providerId="LiveId" clId="{BBF30E6B-64D6-4105-9D48-C155E23467D8}" dt="2019-03-04T22:08:31.855" v="1"/>
        <pc:sldMkLst>
          <pc:docMk/>
          <pc:sldMk cId="732383065" sldId="256"/>
        </pc:sldMkLst>
        <pc:inkChg chg="add del">
          <ac:chgData name="ziniu hu" userId="100bde8072b5a01a" providerId="LiveId" clId="{BBF30E6B-64D6-4105-9D48-C155E23467D8}" dt="2019-03-04T22:08:31.855" v="1"/>
          <ac:inkMkLst>
            <pc:docMk/>
            <pc:sldMk cId="732383065" sldId="256"/>
            <ac:inkMk id="4" creationId="{4E2279CB-FE08-4EE7-B3BC-42890874F416}"/>
          </ac:inkMkLst>
        </pc:inkChg>
      </pc:sldChg>
      <pc:sldChg chg="addSp delSp">
        <pc:chgData name="ziniu hu" userId="100bde8072b5a01a" providerId="LiveId" clId="{BBF30E6B-64D6-4105-9D48-C155E23467D8}" dt="2019-03-05T00:18:14.371" v="126"/>
        <pc:sldMkLst>
          <pc:docMk/>
          <pc:sldMk cId="1678007689" sldId="273"/>
        </pc:sldMkLst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3" creationId="{9C9EA760-EF13-4F1B-8E50-BFE33A5AD404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4" creationId="{483A1F10-8662-4624-AC15-AC1056A88B85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6" creationId="{BEFD3586-D14B-4EC9-A7E8-A1D169CFC8F9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7" creationId="{451BF9F6-5323-41C4-9427-F18FE6CED2E2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8" creationId="{61F92C62-1947-4CAE-9676-52375F9A4024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9" creationId="{1CDDFAFE-6E40-4E8C-9795-DC3286A149D3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10" creationId="{79103545-32F1-477F-AC21-2C90DCADFC35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16" creationId="{1D336B8B-918C-4D4B-B813-62F6746AA12B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17" creationId="{324B05F4-2F50-4A87-85F1-733060D82415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18" creationId="{D9144283-04BE-414F-8F37-B3A3205C858C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19" creationId="{9DDF2B46-3E72-464C-A9D2-9A0103A78E3B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0" creationId="{AF48D22F-69B6-4CBF-8A17-7250E39A1BE6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1" creationId="{2404A4C2-1457-4808-A719-0041A7799DE9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2" creationId="{7E4038B3-EDE4-41E0-A97B-99F9079715D1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3" creationId="{B4F15506-1A25-4A03-917A-F4F534E545CE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5" creationId="{EC044BEE-1846-44B9-B1A6-2F13ABD07E95}"/>
          </ac:inkMkLst>
        </pc:inkChg>
        <pc:inkChg chg="add del">
          <ac:chgData name="ziniu hu" userId="100bde8072b5a01a" providerId="LiveId" clId="{BBF30E6B-64D6-4105-9D48-C155E23467D8}" dt="2019-03-05T00:15:43.627" v="22"/>
          <ac:inkMkLst>
            <pc:docMk/>
            <pc:sldMk cId="1678007689" sldId="273"/>
            <ac:inkMk id="27" creationId="{C313BB07-F178-4342-8904-0A7081B26F8A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29" creationId="{EA7C695F-4039-442F-81CB-E290746079AA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31" creationId="{DBC6BA90-716E-45AA-81CC-69A07ADEC1A0}"/>
          </ac:inkMkLst>
        </pc:inkChg>
        <pc:inkChg chg="add del">
          <ac:chgData name="ziniu hu" userId="100bde8072b5a01a" providerId="LiveId" clId="{BBF30E6B-64D6-4105-9D48-C155E23467D8}" dt="2019-03-05T00:17:51.639" v="88"/>
          <ac:inkMkLst>
            <pc:docMk/>
            <pc:sldMk cId="1678007689" sldId="273"/>
            <ac:inkMk id="33" creationId="{FFABE9BC-0483-42DA-8036-8E17C6F13C53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35" creationId="{488B7814-4AE6-4384-A980-5A2A43D91865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36" creationId="{6B2E30B7-D005-4A57-80F0-B63DFDD46286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38" creationId="{9693405E-A453-48F7-A10D-8512B3E1691C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39" creationId="{92A10639-89AE-4026-874B-B6161517385F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0" creationId="{D0962F91-017F-4C3C-BA86-B3CCC5E99BB2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1" creationId="{6C8C5264-66CA-4BAF-BB56-2CDD463C21B4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2" creationId="{028C9B66-E09E-4AE7-89C5-6BE162313764}"/>
          </ac:inkMkLst>
        </pc:inkChg>
        <pc:inkChg chg="add del">
          <ac:chgData name="ziniu hu" userId="100bde8072b5a01a" providerId="LiveId" clId="{BBF30E6B-64D6-4105-9D48-C155E23467D8}" dt="2019-03-05T00:15:59.934" v="39"/>
          <ac:inkMkLst>
            <pc:docMk/>
            <pc:sldMk cId="1678007689" sldId="273"/>
            <ac:inkMk id="43" creationId="{983C8F72-32D4-4598-9629-A391A2945085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4" creationId="{1917EF93-DA16-4E24-88F4-1063B08CA785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5" creationId="{21FEBE05-D9C8-460D-AB84-5F05425701FF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6" creationId="{A1BE1CFC-88E0-440A-9F9C-E13A4229FD14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7" creationId="{646FD69A-2A3F-4349-B4D3-900BA77AB489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8" creationId="{C533E57D-ABE5-4D8B-A9EF-A28134571716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49" creationId="{4D7335A5-2F2F-4361-AFA5-B34AD5BACF36}"/>
          </ac:inkMkLst>
        </pc:inkChg>
        <pc:inkChg chg="add del">
          <ac:chgData name="ziniu hu" userId="100bde8072b5a01a" providerId="LiveId" clId="{BBF30E6B-64D6-4105-9D48-C155E23467D8}" dt="2019-03-05T00:15:50.500" v="37"/>
          <ac:inkMkLst>
            <pc:docMk/>
            <pc:sldMk cId="1678007689" sldId="273"/>
            <ac:inkMk id="50" creationId="{DC7A8376-725C-4D42-811B-D00815B08003}"/>
          </ac:inkMkLst>
        </pc:inkChg>
        <pc:inkChg chg="add del">
          <ac:chgData name="ziniu hu" userId="100bde8072b5a01a" providerId="LiveId" clId="{BBF30E6B-64D6-4105-9D48-C155E23467D8}" dt="2019-03-05T00:15:59.934" v="38"/>
          <ac:inkMkLst>
            <pc:docMk/>
            <pc:sldMk cId="1678007689" sldId="273"/>
            <ac:inkMk id="51" creationId="{BCC9A6B2-1E9D-4278-8C6C-9F2564DFE830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2" creationId="{819038B1-6BB0-49BC-B6D5-885D7CBBED0A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3" creationId="{053ACDFB-ED40-471D-9A5F-857E4C939044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4" creationId="{29882A7E-B645-47BB-989A-01B1BB4CF3E9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5" creationId="{A803FAA8-4CCF-420F-A0BA-B8F530FAFCB7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6" creationId="{EB688243-6578-4598-95E1-793984752A26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7" creationId="{557A78AF-25E0-400E-A7F7-EEBD691E1052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8" creationId="{072CF487-FB6F-465E-9F45-DDC8E0CEBC4D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59" creationId="{EA262349-A260-4BFA-A253-AF6A3372ECD1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0" creationId="{1576DEAD-421E-486F-ACD2-9489123255B6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1" creationId="{EA241137-E7CC-40F3-8F0D-248BA448CB63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2" creationId="{917074F5-4750-4549-9218-9DFCE7D27AA3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3" creationId="{D7B1C13A-E445-4BE5-8443-E6529A8CD05E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4" creationId="{7B0E4623-45C6-4C87-8700-BAADFED22E1D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5" creationId="{4C0311D8-2937-43D1-8B12-EF6BC8434644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6" creationId="{EDBB7980-6A80-4572-B8E4-3229166E0B02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7" creationId="{54CE6E3C-8B7C-4478-AEB4-73B5A3F13106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8" creationId="{6A75C15B-ACC3-4821-B5E9-5B529DBED697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69" creationId="{D1D7C9CB-23A2-469B-8A13-CC32E2DB25EB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0" creationId="{449D786A-4FAC-41DD-B6D9-6271CC827E48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1" creationId="{AE8E12B6-E904-4F49-90FA-6D8A8C18DBEE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2" creationId="{4A634340-0C64-45B1-8AD5-A6EEC2B679B4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3" creationId="{0FF17A59-230B-42F1-AD3E-47B84C846FD6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4" creationId="{84E4445E-5D70-4378-8783-596EAB07D3D7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5" creationId="{8151D6CF-CACF-4440-8338-6CD2C71F69C4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6" creationId="{3F581D49-8F9C-4FB1-A885-5DDA97795EC5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7" creationId="{62F3D684-61F1-484A-99D1-18DB18E7984A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8" creationId="{A37D14A3-D5C4-4BB7-8430-112B4BDC3ACB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79" creationId="{3DE6BA73-77CF-4E31-A177-04007D300CFE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0" creationId="{0493B7BD-B6DA-43B7-85D9-037D18D912FA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1" creationId="{37E1D67D-B5EC-4D33-BE5D-B266AA1C0936}"/>
          </ac:inkMkLst>
        </pc:inkChg>
        <pc:inkChg chg="add del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2" creationId="{AFFA51ED-D964-497C-823F-B08506539FF2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3" creationId="{F35BBF6B-4BB3-46BD-9B9F-30421C4EB5E8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4" creationId="{66E674C7-ED65-4BB4-B40D-E71E8FB6E5D3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5" creationId="{73B50E75-0A4F-4BB8-9D86-41B2DB17C4C5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6" creationId="{DCD3D20C-7E13-46EF-BDE1-5F1E10B0647F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7" creationId="{FD3659CB-B2C2-4411-86A5-F62C05BD4762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8" creationId="{A475FD05-CF6E-40E8-BBB9-FF87D192D1E8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89" creationId="{5EBECA6A-7D3B-4B38-9D26-579566FF3DB1}"/>
          </ac:inkMkLst>
        </pc:inkChg>
        <pc:inkChg chg="add">
          <ac:chgData name="ziniu hu" userId="100bde8072b5a01a" providerId="LiveId" clId="{BBF30E6B-64D6-4105-9D48-C155E23467D8}" dt="2019-03-05T00:16:14.944" v="70"/>
          <ac:inkMkLst>
            <pc:docMk/>
            <pc:sldMk cId="1678007689" sldId="273"/>
            <ac:inkMk id="90" creationId="{677682F1-8345-4C38-8C71-A8848F200339}"/>
          </ac:inkMkLst>
        </pc:inkChg>
        <pc:inkChg chg="add">
          <ac:chgData name="ziniu hu" userId="100bde8072b5a01a" providerId="LiveId" clId="{BBF30E6B-64D6-4105-9D48-C155E23467D8}" dt="2019-03-05T00:16:17.556" v="71" actId="9405"/>
          <ac:inkMkLst>
            <pc:docMk/>
            <pc:sldMk cId="1678007689" sldId="273"/>
            <ac:inkMk id="91" creationId="{84ECBE30-3CED-4C92-810D-2CD64E741727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2" creationId="{F59129F4-32D5-4A16-B077-3AAC97768F46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3" creationId="{E886D459-7CDD-423E-BD89-21D88025F14E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4" creationId="{DBC81896-4D77-4B24-837D-985B87618DDC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5" creationId="{96D32218-1C47-4EB0-9901-871B1EED1EB5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6" creationId="{00E6D6DF-0AB0-443D-9665-389D90EB0054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7" creationId="{5EA64048-677B-4B8E-BEFF-36D954A06AF4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8" creationId="{6A569EBF-62C2-4F5B-A4AE-8949EC8BAF8B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99" creationId="{3F3FF435-38C5-4CCD-808A-9A1307266B6A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0" creationId="{8EAB091C-A8B7-4ABD-8B26-45B5B4B6E214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1" creationId="{E804D0AF-14DE-4F8B-84A2-8EF9E50957BE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2" creationId="{193AB1A1-E1E4-4F3C-82F5-294EDE1E31EA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3" creationId="{0B30F56A-63E3-4D38-B4ED-77E6CC9AE8D7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4" creationId="{B4558B43-FF65-4A74-8E84-07164C98DFAA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5" creationId="{B32E76EE-4349-4CB5-BAD5-14E4F685325E}"/>
          </ac:inkMkLst>
        </pc:inkChg>
        <pc:inkChg chg="add del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6" creationId="{BCFB39C0-279D-4BD2-8D24-54F01C129D9B}"/>
          </ac:inkMkLst>
        </pc:inkChg>
        <pc:inkChg chg="add">
          <ac:chgData name="ziniu hu" userId="100bde8072b5a01a" providerId="LiveId" clId="{BBF30E6B-64D6-4105-9D48-C155E23467D8}" dt="2019-03-05T00:16:45.173" v="87"/>
          <ac:inkMkLst>
            <pc:docMk/>
            <pc:sldMk cId="1678007689" sldId="273"/>
            <ac:inkMk id="107" creationId="{A00DF48B-1CDD-4AA8-8E04-2283A11A1753}"/>
          </ac:inkMkLst>
        </pc:inkChg>
        <pc:inkChg chg="add">
          <ac:chgData name="ziniu hu" userId="100bde8072b5a01a" providerId="LiveId" clId="{BBF30E6B-64D6-4105-9D48-C155E23467D8}" dt="2019-03-05T00:17:52.843" v="89" actId="9405"/>
          <ac:inkMkLst>
            <pc:docMk/>
            <pc:sldMk cId="1678007689" sldId="273"/>
            <ac:inkMk id="108" creationId="{533B2F08-2A73-493E-A690-BD08933FC528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09" creationId="{641F0597-7152-459D-9060-2D5AC6154652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0" creationId="{E5456F0D-F8AA-4B72-8371-F81AFC6A4D7E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1" creationId="{7D7FDC29-68EA-4C60-934D-B3AF1127B50F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2" creationId="{9DC7CDB6-2473-49C6-8A97-28CE9C772094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3" creationId="{1FD0A806-68AC-428A-A491-AF161AB40FCA}"/>
          </ac:inkMkLst>
        </pc:inkChg>
        <pc:inkChg chg="add">
          <ac:chgData name="ziniu hu" userId="100bde8072b5a01a" providerId="LiveId" clId="{BBF30E6B-64D6-4105-9D48-C155E23467D8}" dt="2019-03-05T00:17:55.570" v="95" actId="9405"/>
          <ac:inkMkLst>
            <pc:docMk/>
            <pc:sldMk cId="1678007689" sldId="273"/>
            <ac:inkMk id="114" creationId="{042F9EDB-EA35-4E7B-9CBE-37C9FF169554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5" creationId="{F30842F4-098B-4837-B601-2DCC037C08DD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16" creationId="{1F8877D8-D8CF-40D4-85A1-40684B37F3E7}"/>
          </ac:inkMkLst>
        </pc:inkChg>
        <pc:inkChg chg="add">
          <ac:chgData name="ziniu hu" userId="100bde8072b5a01a" providerId="LiveId" clId="{BBF30E6B-64D6-4105-9D48-C155E23467D8}" dt="2019-03-05T00:17:56.822" v="98" actId="9405"/>
          <ac:inkMkLst>
            <pc:docMk/>
            <pc:sldMk cId="1678007689" sldId="273"/>
            <ac:inkMk id="117" creationId="{2E23A64C-936A-41C9-A61D-CCCC4EC2F12A}"/>
          </ac:inkMkLst>
        </pc:inkChg>
        <pc:inkChg chg="add">
          <ac:chgData name="ziniu hu" userId="100bde8072b5a01a" providerId="LiveId" clId="{BBF30E6B-64D6-4105-9D48-C155E23467D8}" dt="2019-03-05T00:17:57.176" v="99" actId="9405"/>
          <ac:inkMkLst>
            <pc:docMk/>
            <pc:sldMk cId="1678007689" sldId="273"/>
            <ac:inkMk id="118" creationId="{E4D557F6-D1A7-42B8-B084-E5F79679816B}"/>
          </ac:inkMkLst>
        </pc:inkChg>
        <pc:inkChg chg="add">
          <ac:chgData name="ziniu hu" userId="100bde8072b5a01a" providerId="LiveId" clId="{BBF30E6B-64D6-4105-9D48-C155E23467D8}" dt="2019-03-05T00:17:57.562" v="100" actId="9405"/>
          <ac:inkMkLst>
            <pc:docMk/>
            <pc:sldMk cId="1678007689" sldId="273"/>
            <ac:inkMk id="119" creationId="{10E4AA42-6273-46D0-ABE6-165A366A816A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0" creationId="{92A787D1-BCFE-4C28-B7EE-9C8D520A8928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1" creationId="{93960560-E7A2-4C72-99D0-CDC56E9043B1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2" creationId="{F353BD96-9E32-4517-B828-E567ADF3BF01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3" creationId="{0A3C8438-5DB1-4BB5-AD71-1704B9395B5C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4" creationId="{B275B20D-46AF-49DC-9FCC-479D9FF14156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5" creationId="{CEDF4D5B-C88F-48BB-8477-8BFFABAD2707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6" creationId="{53F27179-77F3-46AA-BBD9-1EC749BB1DAD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7" creationId="{3C98C72B-095D-4958-A2FF-6F6CF7437613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8" creationId="{4BEC2889-FBE2-4EE4-90CD-922DEA15B5FA}"/>
          </ac:inkMkLst>
        </pc:inkChg>
        <pc:inkChg chg="add del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29" creationId="{7CC77306-D074-470D-8630-6CAFF8AB322A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0" creationId="{08F45818-376A-4EDA-83FA-CF183850E496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1" creationId="{101CBD58-663B-4EB5-94DE-82FD2EB3AB8E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2" creationId="{45273248-D33C-42B6-A747-810DE7D60F6D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3" creationId="{7C042795-AF1B-4DF2-B5A8-E875860B78FE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4" creationId="{613FAA99-3550-45EC-A34C-665E05951C5A}"/>
          </ac:inkMkLst>
        </pc:inkChg>
        <pc:inkChg chg="add">
          <ac:chgData name="ziniu hu" userId="100bde8072b5a01a" providerId="LiveId" clId="{BBF30E6B-64D6-4105-9D48-C155E23467D8}" dt="2019-03-05T00:18:02.338" v="111"/>
          <ac:inkMkLst>
            <pc:docMk/>
            <pc:sldMk cId="1678007689" sldId="273"/>
            <ac:inkMk id="135" creationId="{5F48AF04-AE76-4C5E-822B-5E9443B45672}"/>
          </ac:inkMkLst>
        </pc:inkChg>
        <pc:inkChg chg="add">
          <ac:chgData name="ziniu hu" userId="100bde8072b5a01a" providerId="LiveId" clId="{BBF30E6B-64D6-4105-9D48-C155E23467D8}" dt="2019-03-05T00:18:04.393" v="112" actId="9405"/>
          <ac:inkMkLst>
            <pc:docMk/>
            <pc:sldMk cId="1678007689" sldId="273"/>
            <ac:inkMk id="136" creationId="{447B1FE7-D7E1-4C11-A68D-D4A84F005D55}"/>
          </ac:inkMkLst>
        </pc:inkChg>
        <pc:inkChg chg="add">
          <ac:chgData name="ziniu hu" userId="100bde8072b5a01a" providerId="LiveId" clId="{BBF30E6B-64D6-4105-9D48-C155E23467D8}" dt="2019-03-05T00:18:05.011" v="113" actId="9405"/>
          <ac:inkMkLst>
            <pc:docMk/>
            <pc:sldMk cId="1678007689" sldId="273"/>
            <ac:inkMk id="137" creationId="{55B451FB-7CDE-4EB6-93A0-7F3D3990C2ED}"/>
          </ac:inkMkLst>
        </pc:inkChg>
        <pc:inkChg chg="add">
          <ac:chgData name="ziniu hu" userId="100bde8072b5a01a" providerId="LiveId" clId="{BBF30E6B-64D6-4105-9D48-C155E23467D8}" dt="2019-03-05T00:18:05.369" v="114" actId="9405"/>
          <ac:inkMkLst>
            <pc:docMk/>
            <pc:sldMk cId="1678007689" sldId="273"/>
            <ac:inkMk id="138" creationId="{20646C1B-A9CE-485C-BE9E-7C2EB853B7D7}"/>
          </ac:inkMkLst>
        </pc:inkChg>
        <pc:inkChg chg="add">
          <ac:chgData name="ziniu hu" userId="100bde8072b5a01a" providerId="LiveId" clId="{BBF30E6B-64D6-4105-9D48-C155E23467D8}" dt="2019-03-05T00:18:06.157" v="115" actId="9405"/>
          <ac:inkMkLst>
            <pc:docMk/>
            <pc:sldMk cId="1678007689" sldId="273"/>
            <ac:inkMk id="139" creationId="{17F9485D-B60B-45B1-BA9F-91EA94B15497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0" creationId="{D8C977E2-4CC5-4E1E-8CBA-4681F05264CD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1" creationId="{9668C736-AC9E-4F21-AA7A-64605D536DEC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2" creationId="{D0699BB2-96B5-4354-AD2B-47BBE862036A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3" creationId="{CD59A272-3E79-4CF4-B4E9-563490D6177D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4" creationId="{E8D4E5E0-253E-41A5-B809-0DC8A79F71CD}"/>
          </ac:inkMkLst>
        </pc:inkChg>
        <pc:inkChg chg="add del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45" creationId="{C67CE382-CFD3-4DAA-92A7-9BF53DF855FD}"/>
          </ac:inkMkLst>
        </pc:inkChg>
        <pc:inkChg chg="add">
          <ac:chgData name="ziniu hu" userId="100bde8072b5a01a" providerId="LiveId" clId="{BBF30E6B-64D6-4105-9D48-C155E23467D8}" dt="2019-03-05T00:18:12.025" v="122" actId="9405"/>
          <ac:inkMkLst>
            <pc:docMk/>
            <pc:sldMk cId="1678007689" sldId="273"/>
            <ac:inkMk id="146" creationId="{C9A62762-1256-4173-B2F7-9A73F6DD7E3F}"/>
          </ac:inkMkLst>
        </pc:inkChg>
        <pc:inkChg chg="add">
          <ac:chgData name="ziniu hu" userId="100bde8072b5a01a" providerId="LiveId" clId="{BBF30E6B-64D6-4105-9D48-C155E23467D8}" dt="2019-03-05T00:18:12.796" v="123" actId="9405"/>
          <ac:inkMkLst>
            <pc:docMk/>
            <pc:sldMk cId="1678007689" sldId="273"/>
            <ac:inkMk id="147" creationId="{4EE69B7E-7BC3-41FC-ADFF-37DD57F86E4F}"/>
          </ac:inkMkLst>
        </pc:inkChg>
        <pc:inkChg chg="add">
          <ac:chgData name="ziniu hu" userId="100bde8072b5a01a" providerId="LiveId" clId="{BBF30E6B-64D6-4105-9D48-C155E23467D8}" dt="2019-03-05T00:18:13.147" v="124" actId="9405"/>
          <ac:inkMkLst>
            <pc:docMk/>
            <pc:sldMk cId="1678007689" sldId="273"/>
            <ac:inkMk id="148" creationId="{84C77D41-AFCD-4049-AEA4-9E367203DDEC}"/>
          </ac:inkMkLst>
        </pc:inkChg>
        <pc:inkChg chg="add">
          <ac:chgData name="ziniu hu" userId="100bde8072b5a01a" providerId="LiveId" clId="{BBF30E6B-64D6-4105-9D48-C155E23467D8}" dt="2019-03-05T00:18:13.504" v="125" actId="9405"/>
          <ac:inkMkLst>
            <pc:docMk/>
            <pc:sldMk cId="1678007689" sldId="273"/>
            <ac:inkMk id="149" creationId="{2D126DC3-8539-4A20-95EC-0CE4A36048FB}"/>
          </ac:inkMkLst>
        </pc:inkChg>
        <pc:inkChg chg="add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50" creationId="{49B0396E-4395-4E46-9F04-D30387A5AEA8}"/>
          </ac:inkMkLst>
        </pc:inkChg>
        <pc:inkChg chg="add">
          <ac:chgData name="ziniu hu" userId="100bde8072b5a01a" providerId="LiveId" clId="{BBF30E6B-64D6-4105-9D48-C155E23467D8}" dt="2019-03-05T00:18:14.371" v="126"/>
          <ac:inkMkLst>
            <pc:docMk/>
            <pc:sldMk cId="1678007689" sldId="273"/>
            <ac:inkMk id="151" creationId="{0930CC06-E522-4C77-B278-53E7064DB399}"/>
          </ac:inkMkLst>
        </pc:inkChg>
      </pc:sldChg>
      <pc:sldChg chg="addSp delSp">
        <pc:chgData name="ziniu hu" userId="100bde8072b5a01a" providerId="LiveId" clId="{BBF30E6B-64D6-4105-9D48-C155E23467D8}" dt="2019-03-05T00:26:34.581" v="128"/>
        <pc:sldMkLst>
          <pc:docMk/>
          <pc:sldMk cId="824227004" sldId="274"/>
        </pc:sldMkLst>
        <pc:inkChg chg="add del">
          <ac:chgData name="ziniu hu" userId="100bde8072b5a01a" providerId="LiveId" clId="{BBF30E6B-64D6-4105-9D48-C155E23467D8}" dt="2019-03-05T00:26:34.581" v="128"/>
          <ac:inkMkLst>
            <pc:docMk/>
            <pc:sldMk cId="824227004" sldId="274"/>
            <ac:inkMk id="3" creationId="{45E0FC8A-4C4D-4055-9F6E-DD32CA52415F}"/>
          </ac:inkMkLst>
        </pc:inkChg>
      </pc:sldChg>
      <pc:sldChg chg="addSp">
        <pc:chgData name="ziniu hu" userId="100bde8072b5a01a" providerId="LiveId" clId="{BBF30E6B-64D6-4105-9D48-C155E23467D8}" dt="2019-03-05T00:14:29.135" v="3" actId="9405"/>
        <pc:sldMkLst>
          <pc:docMk/>
          <pc:sldMk cId="467607806" sldId="279"/>
        </pc:sldMkLst>
        <pc:inkChg chg="add">
          <ac:chgData name="ziniu hu" userId="100bde8072b5a01a" providerId="LiveId" clId="{BBF30E6B-64D6-4105-9D48-C155E23467D8}" dt="2019-03-05T00:13:43.717" v="2" actId="9405"/>
          <ac:inkMkLst>
            <pc:docMk/>
            <pc:sldMk cId="467607806" sldId="279"/>
            <ac:inkMk id="2" creationId="{F945C080-A16B-4771-BEF2-0C5BF73D734B}"/>
          </ac:inkMkLst>
        </pc:inkChg>
        <pc:inkChg chg="add">
          <ac:chgData name="ziniu hu" userId="100bde8072b5a01a" providerId="LiveId" clId="{BBF30E6B-64D6-4105-9D48-C155E23467D8}" dt="2019-03-05T00:14:29.135" v="3" actId="9405"/>
          <ac:inkMkLst>
            <pc:docMk/>
            <pc:sldMk cId="467607806" sldId="279"/>
            <ac:inkMk id="5" creationId="{3D4DD2AE-D0B3-4B99-8805-4627EAF56A2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13.8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9 12032,'60'-8'4383,"-40"8"-4279,-1 0-1,10 2-103,24 1 1606,-5-3 2395,203 0-3575,189 26-426,-408-23-312,37 5-503,-61-7 598,-1 1-1,1 0 1,0 0-1,0 1 1,-1 0-1,6 2 218,-12-4-67,0-1-1,0 1 0,0 0 0,1-1 0,-1 1 0,0 0 0,0 0 1,0 0-1,0 0 0,0 0 0,-1 0 0,1 0 0,0 0 1,0 0-1,-1 0 0,1 0 0,0 0 0,-1 1 0,1-1 1,-1 0-1,0 0 0,1 1 0,-1-1 0,0 0 0,0 1 0,0-1 1,0 0-1,0 1 0,0-1 0,0 0 0,0 1 0,0-1 1,-1 0-1,1 1 0,-1-1 0,1 0 0,-1 0 0,1 0 0,-1 1 1,0-1-1,1 0 0,-1 0 0,0 0 0,0 0 0,-1 1 68,-5 6-423,-1 0 1,0 0-1,-1 0 0,0-1 0,-3 1 423,6-3-187,-45 31-1145,-3-2 0,-4 0 1332,-116 57-828,-19 10 1760,50-23 2055,141-77-2873,0 0 0,0 0 0,0 1 0,0-1 0,0 0 1,0 1-1,1 0 0,-1-1 0,0 2-114,2-3 15,0 0-1,0 1 1,-1-1 0,1 0-1,0 0 1,0 1 0,0-1-1,0 0 1,0 0 0,1 0-1,-1 1 1,0-1 0,0 0-1,0 0 1,0 0-1,0 1 1,0-1 0,0 0-1,0 0 1,0 0 0,0 0-1,1 1 1,-1-1 0,0 0-1,0 0 1,0 0 0,0 0-1,1 0 1,-1 0-1,0 1 1,0-1 0,0 0-1,0 0 1,1 0 0,-1 0-1,0 0 1,0 0 0,0 0-1,1 0 1,-1 0 0,0 0-1,0 0 1,0 0 0,1 0-1,-1 0 1,0 0-1,0 0 1,0 0 0,1 0-15,8 0 264,1 0 1,0-1-1,6-1-264,-2 0 171,11 1-5,0 0 1,0 1-1,0 2 0,0 0 1,17 5-167,-36-6 16,0 1 1,0 0-1,0 0 1,0 0-1,0 0 0,-1 1 1,1 0-1,-1 1 1,0-1-1,0 1 1,0 0-1,1 1-16,-5-3 5,1-1 1,0 1-1,-1 0 0,1 0 1,-1 0-1,0 0 0,0 0 1,0 1-1,0-1 0,0 0 1,0 1-1,-1-1 0,1 0 1,-1 1-1,1-1 0,-1 1 1,0-1-1,0 0 0,0 1 1,0-1-1,0 1 0,-1-1 1,1 0-1,-1 1 0,0-1 1,1 0-1,-1 1 0,0-1 1,-1 0-1,1 0 0,0 1-5,-5 5-67,0 1-1,-1-1 0,0 0 0,0-1 1,0 1-1,-1-2 0,0 1 1,-1-1-1,1 0 0,-4 1 68,-10 5-407,-1 0 0,0-2 0,-20 6 407,39-14-183,0 0 0,0-1 0,-1 0 0,1 0 0,0 0 0,0 0 0,-1 0 0,1-1 0,-1 0 0,1 0 0,0 0 0,-1-1 0,1 1 0,-1-1 0,1 0 0,0 0 0,0-1 0,0 1 0,-2-2 183,-26-16-2432</inkml:trace>
  <inkml:trace contextRef="#ctx0" brushRef="#br0" timeOffset="354.341">787 489 8448,'13'78'4224,"12"65"-4480,-25-88 7295,5 27-6655,-10 7 128,-3-3 384,-5 3 0,-35 3-1024,-8-11 0,-23-10 640,-1-22 128,-5-25-896,-26-20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5:43.06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15048 7062 6656,'-58'61'3328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2.84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 9 8704,'0'-8'4352,"0"16"-5248,0-8 8063,-4 6-7935,0 6 128,-1 8-4095,1 11-1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5.57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45 1 12032,'-45'29'6015,"55"11"-8446,-1-37 10878,4 9-8703,18-4 128,4 0-128,8-1 128,14-2 128,-6-5 128,20-5-512,-6 2 128,-13-6-640,-12 14 0,-27-1-2048,-31 10 129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6.82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360 12 10624,'-26'-6'3518,"13"4"-3073,0 0-1,0 1 1,-3 1-445,-10 0 4150,0 0-3763,1 1-1,0 1 1,-1 2 0,1 0-387,16-2-22,1 0 0,0 0-1,-1 1 1,1 0 0,1 1 0,-1-1 0,0 1 0,1 1 0,0 0 0,0 0 0,0 0 0,1 1-1,0 0 1,-1 0 22,6-4 2,0-1-1,-1 1 0,1-1 0,0 1 0,0-1 0,0 1 1,0 0-1,0 0 0,0-1 0,1 1 0,-1 0 0,1 0 1,-1 0-1,1 0 0,0 0 0,0 0 0,-1 0 0,1 0 1,1 0-1,-1 0 0,0 0 0,0 0 0,1-1 0,-1 1 1,1 0-1,0 0 0,-1 0 0,1 0 0,0-1 0,0 1 1,0 0-1,1 0-1,2 3 10,1 1 0,0-1-1,1-1 1,-1 1 0,1-1 0,0 0 0,6 3-10,113 60 170,-124-66-169,11 5 43,1 1 1,-2 0 0,1 1 0,-1 0-1,0 1 1,1 2-45,-9-8 18,1 1 1,-1-1-1,1 1 0,-1 0 0,-1 0 1,1 0-1,0 1 0,-1-1 1,0 1-1,0-1 0,0 1 0,-1 0 1,0-1-1,0 1 0,0 0 0,0 0 1,-1 0-1,1 5-18,-2-3-2,0 0 0,0 1 0,-1-1 0,0 0 0,0 0 0,-1 0 0,0 0 0,0 0 0,0-1 0,-1 1 0,0-1 0,0 0 0,-1 0 0,0 0 0,-3 3 2,-1-1-248,0-1 0,0 1 0,-1-1 0,0-1 0,0 0 1,-1 0-1,0-1 0,1 0 0,-8 1 248,13-4-261,1-1 1,-1 0 0,0 0 0,0 0-1,0 0 1,-3-1 260,7 0-153,-1 0-1,0 0 0,0 0 1,1 0-1,-1-1 1,0 1-1,0-1 0,1 1 1,-1-1-1,0 0 1,1 0-1,-1 1 0,1-1 1,-1 0-1,1 0 1,-1-1-1,1 1 0,0 0 1,-1-1 153,-1-2-541,0 0 1,1 0-1,0 0 1,0 0-1,-2-5 541,4 9-6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7.17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406 1 7936,'-10'7'2487,"0"0"0,-1 0 0,0-1 0,-8 3-2487,-12 2 1277,0 0 0,-8 0-1277,1-1 169,-17 9-169,53-18 12,-12 4 58,-1 1 1,1 1 0,0 0 0,1 1 0,0 0 0,-2 2-71,13-8 2,-1 0 1,1 0 0,0 0 0,0 0 0,0 1 0,0-1 0,0 0-1,0 1 1,0 0 0,1-1 0,0 1 0,-1 0 0,1 0 0,0-1-1,0 1 1,1 0 0,-1 0 0,0 0 0,1 0 0,0 0 0,0 0-1,0 0 1,0 1 0,0-1 0,1 0 0,-1 0 0,1 0 0,0-1-1,0 1 1,0 0 0,0 0 0,0 0 0,1-1 0,1 3-3,0 0-1,0-1 0,0 1 1,1-1-1,-1 0 1,1-1-1,0 1 0,0-1 1,0 1-1,4 1 1,45 23 90,-14-9-46,-29-13 10,0 1 0,0 0 0,0 1-1,-1 0 1,0 0 0,5 7-54,-11-11 29,0-1 0,0 1 0,-1 0 0,0 0 0,1 0-1,-1 1 1,-1-1 0,2 4-29,-2-5 11,-1 0-1,1-1 1,-1 1 0,0-1 0,0 1-1,0-1 1,0 1 0,0 0-1,-1-1 1,1 1 0,-1-1-1,1 1 1,-1-1 0,0 1-1,0-1 1,-1 1-11,-1 2-3,-1 1 1,1-1-1,-1 0 1,-1 0-1,1-1 0,-1 1 1,0-1-1,0 0 1,-1 1 2,-6 3-277,-1 0 0,-1 0 1,-8 3 276,6-4-717,-1-1 0,0-1 0,0 0 1,0-1-1,-6 0 717,-18-2-2709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7.56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333 1 10112,'-9'96'3417,"-18"87"-1778,24-165-846,0-1 0,-1 1 0,-1-1 0,0 0 1,-2 0-1,0 0 0,-1 0-793,-3 6-91,2-3 97,-188 424 222,185-414-174,1 1-1,0 9-53,8-15 21,2-25-21,1 1-1,0-1 1,0 0-1,0 0 1,0 0-1,0 1 1,0-1-1,0 0 1,1 0-1,-1 0 1,0 1-1,0-1 1,0 0-1,0 0 1,0 0-1,0 0 1,0 1-1,0-1 1,0 0-1,1 0 1,-1 0-1,0 0 1,0 1-1,0-1 1,0 0-1,0 0 1,1 0-1,-1 0 1,0 0-1,0 0 1,0 0-1,0 0 1,1 1-1,-1-1 1,0 0-1,0 0 1,0 0-1,1 0 1,-1 0-1,0 0 1,0 0-1,0 0 1,1 0-1,-1 0 1,0 0-1,0 0 1,0 0-1,1-1 1,-1 1-1,0 0 1,0 0-1,0 0 1,1 0-1,-1 0 1,0 0-1,0 0 1,0-1-1,0 1 1,0 0-1,1 0 1,-1 0-1,0 0 1,0 0-1,0-1 1,0 1-1,0 0 1,0 0-1,0 0 2,13-17-67,-11 15 59,18-29-19,88-122-151,-86 125 163,1 2 1,1 0 0,1 1 0,10-5 13,-29 25 23,0 0 1,1 0-1,0 1 1,-1 0-1,1 1 1,4-2-24,-9 4 11,1 0 0,-1 1 0,0-1 0,1 0 0,-1 1 0,1 0 0,0 0 0,-1 0 0,1 0 0,-1 0 0,1 0 0,-1 1 0,1-1 0,-1 1 0,0-1 0,1 1 0,-1 0 0,0 0 1,1 0-1,-1 0 0,0 1 0,0-1-11,3 3 35,-1 0 1,1 1 0,-1-1 0,-1 1-1,1 0 1,-1 0 0,1 0-1,-1 0 1,-1 1 0,1-1 0,-1 1-1,0 0 1,0 0 0,-1-1-1,1 7-35,3 15 183,-2 0 0,0 27-183,-3-45 16,1 157-2725,-1-161 2429,3 30-1754,-3-33 1900,0-1 1,0 0-1,1 1 1,-1-1-1,1 0 0,0 1 1,-1-1-1,1 0 0,0 1 1,0-1-1,-1 0 1,1 0-1,0 0 0,0 0 1,0 0-1,1 0 0,-1 0 1,0 0-1,0-1 1,0 1-1,2 0 134,0 0-301,0 0 0,1-1 0,-1 1 0,1-1 0,-1 0 0,0 0 0,1 0 0,-1-1 0,1 1 301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1.38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559 0 10496,'-13'23'5248,"-8"81"-7168,11-64 10239,-3 14-8191,-9 19 0,-4 4-128,0 6 0,-1 14-896,6-4 128,4-4-1152,4-15 0,13-13-895,16-18-1</inkml:trace>
  <inkml:trace contextRef="#ctx0" brushRef="#br0" timeOffset="1">586 601 8832,'25'-12'4352,"67"4"-5120,-74 5 8319,-2 3-7679,6 0 128,1 0-1664,-2 0 128,1 3-127,-9 5-1</inkml:trace>
  <inkml:trace contextRef="#ctx0" brushRef="#br0" timeOffset="361.08">27 916 11520,'-27'34'5759,"67"24"-6910,-23-46 10366,14-1-9087,17 9 0,47 0-128,27-2 128,18-7-1024,48-2 128,25-4-2432,41-22 128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0.12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13 714 10752,'-13'9'5376,"18"-6"-6528,3 0 8319,10 2-7039,9-1 128,16 4 0,4-2 128,11-1-640,-7 2 128,-3-2-128,-3-2 0,-6-6-768,1-5 128,3-4-768,-22-8 128,-11-3-1279,-10-11-1</inkml:trace>
  <inkml:trace contextRef="#ctx0" brushRef="#br0" timeOffset="1">358 388 7680,'-3'0'196,"1"1"0,0-1 0,-1 1 0,1 0 0,-1 0 1,1 0-1,0 0 0,0 0 0,0 0 0,0 0 0,0 1 0,0-1 1,0 1-1,0 0 0,0-1 0,1 1 0,-1 0 0,0 0 0,1 1-196,-2 2 195,0 1-1,0-1 0,1 1 0,0 0 0,-2 6-194,2-3 593,-8 29 3588,7 6-2295,2-24-1724,3 180 1479,21 142-1641,-5-109 557,-16-195-389,-2 14-168,-1-40-39,0 1 1,-1-1-1,0 0 0,-1 0 0,0 0 1,-1 0 38,3-8-48,-1-1-1,0 1 1,0-1 0,0 0 0,0 1 0,-1-1 0,0 0 0,1-1 0,-1 1-1,0 0 1,0-1 0,0 0 0,0 0 0,-1 0 0,1 0 0,-1 0-1,1 0 1,-1-1 0,0 0 0,1 0 0,-5 1 48,3-1-101,0 0 0,0 0 1,0-1-1,0 0 0,0 0 0,0 0 0,-1 0 0,1-1 1,0 0-1,0 0 0,0 0 0,0-1 0,0 1 0,1-1 1,-1 0-1,-1-1 101,4 1-63,0 1 0,0-1 0,0 0 0,0 1 1,0-1-1,0 0 0,0 0 0,0-1 0,1 1 0,-1 0 1,1 0-1,0-1 0,0 1 0,0-1 0,0 1 1,0-1-1,0 1 0,1-1 0,-1 0 0,1 1 0,-1-1 1,1 0-1,0 1 0,0-1 0,1 0 0,-1 0 0,1 1 1,-1-1-1,1 1 0,0-1 0,-1 0 0,2 0 63,3-9-283,0 0-1,1 0 1,0 1-1,1 0 0,0 0 1,3-1 283,31-44-1920,3-6-149</inkml:trace>
  <inkml:trace contextRef="#ctx0" brushRef="#br0" timeOffset="532.563">1021 0 8576,'-4'1'435,"1"1"0,-1-1 0,1 1 1,0-1-1,-1 1 0,1 0 1,0 0-1,-2 3-435,2-3 86,1 1-1,-1 1 1,1-1 0,0 0 0,0 0 0,0 1-1,1 0 1,-1-1 0,0 4-86,-1 1 1197,-1-1 0,1 1 0,-1-1 0,-1 0 0,-2 5-1197,-3 1 320,0 1 0,1 0 0,1 1 0,0-1 0,1 2 0,0 0-320,6-11 9,0 0 0,0-1-1,0 1 1,1 0-1,-1 0 1,1 0-1,0 0 1,1 0 0,-1 0-1,1 0 1,0 0-1,0-1 1,1 1 0,-1 0-1,2 1-8,4 10-63,1 1 1,1-2-1,7 10 63,-1-1 17,-11-18-30,9 15-353,-2 0 0,9 20 366,-17-33-138,0-1 0,-1 0 0,0 1 1,-1 0-1,1-1 0,-2 1 0,1 0 0,-1 0 0,0-1 0,0 1 0,-1 0 138,-1 3-126,-1 0 0,0 0 0,0 0 0,-1-1 0,0 1 0,-1-1 0,0 0 0,-1 0 0,0-1 0,-1 0 0,-6 8 126,12-16 12,-12 18 98,13-18-96,-1 0-1,1 0 0,-1 0 1,1 0-1,-1 0 0,1 0 1,0 0-1,-1 1 0,1-1 1,0 0-1,0 0 0,0 0 1,0 0-1,0 0 0,0 0 1,0 1-1,0-1 0,1 0-13,1 1 30,1-1-1,0 1 0,-1-1 1,1 0-1,0 0 0,0 0 0,0 0 1,2 0-30,2 0 21,-4 0-20,11 4 82,1 0 0,-1 0 0,0 2 0,4 2-83,-15-8 19,0 1 0,0 0 0,-1 0 0,1-1 0,-1 1-1,1 1 1,-1-1 0,0 0 0,1 1 0,-1-1 0,0 1 0,-1 0 0,1-1 0,0 1 0,-1 0 0,0 0 0,0 0 0,0 0 0,0 0 0,0 0 0,0 1 0,-1-1-1,1 1-18,-2 5 67,0 0 0,-1-1-1,0 1 1,0-1 0,0 1-1,-1-1 1,-1 0-1,1 0 1,-1-1 0,-5 7-67,-10 16 169,-1-2 0,-3 1-169,15-19 41,-12 17-16,0 0 0,2 1 1,1 1-1,-2 7-25,14-26 0,0 0 1,1 1-1,1-1 1,0 0-1,0 1 0,1 0 1,0 0-1,1 0 1,0 0-1,1 0 0,0 0 1,1-1-1,0 1 0,3 10 0,2-1-8,1 1-1,1-1 0,1 0 0,0 0 0,2-1 0,10 14 9,0-4-39,2 0 0,0-2 0,21 17 39,-1 7-982,-43-51 950,0 0-1,0-1 1,0 1-1,0 0 0,0 0 1,0 0-1,0 0 1,0 0-1,0 0 0,1 0 1,-1 0-1,0-1 0,0 1 1,0 0-1,0 0 1,0 0-1,0 0 0,0 0 1,0 0-1,0 0 1,0 0-1,1 0 0,-1 0 1,0 0-1,0 0 0,0 0 1,0 0-1,0 0 1,0 0-1,0 0 0,0 0 1,1 0-1,-1 0 0,0 0 1,0 0-1,0 0 1,0 0-1,0 0 0,0 0 1,0 0-1,1 0 1,-1 0-1,0 0 0,0 0 1,0 0-1,0 0 0,0 0 1,0 0-1,0 0 1,0 0-1,0 0 0,1 0 1,-1 1-1,0-1 33,-3-15-1502,2 9 1011,-3-28-1749,3-14-85</inkml:trace>
  <inkml:trace contextRef="#ctx0" brushRef="#br0" timeOffset="886.723">1065 1125 6400,'-4'17'10301,"-12"16"-9220,4-12-282,3 0-731,-1 0 0,-2-1 1,0-1-1,-1 0 0,-8 10-68,-3-4 116,-1-1 0,0-1 0,-2-2 1,-1 0-1,-4 1-116,-11 4-151,-1-2 0,-1-1 0,-10 1 151,50-22-21,-44 15-266,45-16 258,0 0 0,-1 0 0,1-1 0,0 1 0,-1-1 0,1 0 1,0-1-1,-1 1 0,1-1 0,-3 0 29,6 0 1,0 1 0,-1 0 1,1-1-1,0 1 0,0-1 0,0 1 1,-1-1-1,1 0 0,0 0 0,0 1 1,0-1-1,0 0 0,1 0 0,-1 0 1,0 0-1,0 0 0,0 0 0,1 0 1,-1 0-1,0-1 0,1 1 0,-1 0 1,1 0-1,0-1 0,-1 1 1,1 0-1,0 0 0,0-1 0,0 1 1,0 0-1,0 0 0,0-1 0,0 1 1,0 0-1,0-1 0,1 0-1,0-2 28,0 0 1,0 0-1,1 0 0,-1 0 0,1 1 0,0-1 1,0 0-1,0 1 0,1 0 0,-1-1 1,1 1-1,0 0-28,12-11 134,1 1 0,0 1 1,1 0-1,0 1 0,1 1 1,18-8-135,29-9-254,26-6 254,-65 25-190,52-19-2551,0 4 0,58-8 2741,-9 8-2453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8.98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80 0 9600,'0'0'72,"0"0"1,-1 0-1,1 0 1,0 0-1,0 0 1,-1 0-1,1 0 1,0 0-1,0 1 1,0-1-1,-1 0 1,1 0-1,0 0 0,0 0 1,-1 0-1,1 0 1,0 0-1,0 1 1,0-1-1,0 0 1,-1 0-1,1 0 1,0 0-1,0 1 1,0-1-1,0 0 1,0 0-1,-1 0 1,1 1-1,0-1 1,0 0-1,0 0 1,0 1-1,0-1 1,0 0-1,0 0 1,0 1-1,0-1 1,0 0-1,0 0 1,0 1-73,4 13 3460,13 13 603,-1-6-4040,-1 1 1,0 0-1,7 17-23,-16-26 5,1 1 0,-2 0 1,0 1-1,0-1 0,-1 1 1,-1 0-1,0 2-5,-3-10-15,0-1 1,0 0-1,0 0 0,-1 0 0,0 0 0,0 0 1,-1 0-1,1 0 0,-1 0 0,-1 0 1,1 0-1,-4 5 15,-5 7-85,-1 0-1,-1-1 1,-2 2 85,-22 30-207,31-40 147,2-4 17,0 1 0,0 0 0,1 0 0,0 0 0,0 0 0,0 0 0,1 1 0,0-1-1,0 1 1,-1 5 43,3-11-6,0 0 0,1-1 0,-1 1 0,0 0 0,0-1 0,0 1 0,0 0 0,1-1 0,-1 1-1,0 0 1,1-1 0,-1 1 0,0 0 0,1-1 0,-1 1 0,1-1 0,-1 1 0,1-1 0,-1 1-1,1-1 1,-1 0 0,1 1 0,-1-1 0,1 1 0,0-1 0,0 0 6,16 5-69,-15-5 62,64 8 11,-34-5 382,25 6-386,-47-7 88,0 0-1,0 2 0,0-1 1,0 1-1,-1 1 1,1-1-1,3 4-87,-11-7 19,-1 0 0,0 0-1,1 0 1,-1 0 0,0 0-1,0 0 1,0 0 0,0 0 0,0 0-1,0 1 1,0-1 0,0 0-1,0 1 1,-1-1 0,1 1-1,-1-1 1,1 1 0,-1-1-1,1 1 1,-1-1 0,0 1-1,1-1 1,-1 1 0,0-1-1,0 1 1,-1 0 0,1-1-1,0 1 1,0-1 0,-1 1 0,1-1-1,-1 1 1,1-1 0,-1 1-1,0-1-18,-2 6 55,-2 0-1,1 0 1,-1 0 0,0-1-1,0 0 1,-4 3-55,-54 56 100,-28 30-30,89-93-70,-19 27-61,20-27 55,0 0 1,0 0-1,0-1 1,1 1-1,-1 0 1,1 1-1,-1-1 1,1 0-1,0 0 1,-1 0-1,1 0 1,0 0-1,1 0 1,-1 0 0,0 0-1,1 1 6,2 6-15,1 0 0,1 0 0,0 0 0,0-1 1,0 0-1,4 4 15,13 19-18,0 5 18,-2-5 0,-1 1 0,-1 0 0,10 30 0,-26-57 14,-1-1 0,0 0 0,0 0-1,0 0 1,0 1 0,-1-1-1,1 5-13,-1-7 9,-1 0-1,1 0 1,0 0-1,-1 0 0,1 0 1,-1 0-1,0-1 1,1 1-1,-1 0 1,0 0-1,0 0 0,0-1 1,0 1-1,-1-1 1,1 1-1,0-1 1,-1 1-1,1-1 0,-1 1-8,-6 3 20,0 0 0,0-1 0,0 0-1,-1 0 1,1-1 0,-1 0 0,0 0-1,0-1 1,0 0 0,0-1 0,0 0-1,0 0 1,-8-1-20,5 0 26,0-1-1,0 0 1,0 0-1,0-1 1,0-1-1,0 0 1,1-1-1,-1 0 1,1 0-1,-4-3-25,14 6 0,0 1 0,1-1 0,-1 1 0,0-1 0,1 0 0,-1 1-1,0-1 1,1 0 0,-1 1 0,1-1 0,-1 0 0,1 0 0,-1 1 0,1-1-1,-1 0 1,1 0 0,0 0 0,0 0 0,-1 0 0,1 1 0,0-1-1,0 0 1,0 0 0,0 0 0,0 0 0,0 0 0,0 0 0,0 0 0,0 0-1,1 1 1,-1-1 0,0 0 0,1 0 0,-1 0 0,0 0 0,1 0 0,0 0-1,1-3-14,0 0 0,1 1-1,0-1 1,-1 1 0,1-1-1,0 1 1,1 0-1,2-2 16,20-13-378,2 1 0,0 1-1,0 2 1,17-6 378,50-26-2071,37-32-2408,-74 37 1919</inkml:trace>
  <inkml:trace contextRef="#ctx0" brushRef="#br0" timeOffset="436.672">896 411 9984,'-53'39'4330,"-3"2"-3583,51-37 182,-1 0 0,1 1 1,0-1-1,1 1 0,-1 0 0,1 0 1,-1 2-930,-5 6 87,-41 40-170,33-35-365,0 1-1,1 0 1,1 1-1,1 1 0,-9 18 449,14-22-604,4-7-305,1-1 0,0 1 0,-1 6 909,5-14-166,0 0 1,0 1 0,1-1-1,-1 1 1,1-1-1,-1 1 1,1-1-1,0 1 1,0-1 0,0 1-1,1-1 1,-1 1-1,0-1 1,1 0-1,0 1 1,-1-1 0,2 2 165,5 13 890,0 0 1,0 1 0,-2 0-1,0 1-890,1 19 721,-1 0 1,-2 0-1,-2 0 0,-2 28-721,0-8-2074,3-71 309,0-1 0,1 1 1,0 0-1,5-12 1765,-1 0-877,-1 9 1160,0-1 1,0 0-1,2 1 1,0 1-1,1-1 1,1 1-1,3-4-283,-8 14 347,-1 0 1,1 0-1,0 1 1,0 0-1,1 0 0,-1 0 1,1 0-1,0 1 0,0 0 1,3-1-348,13-5 897,1 2 0,5-1-897,-28 7 22,47-11 525,22-7-826,-25 2-3060,-37 15 1035</inkml:trace>
  <inkml:trace contextRef="#ctx0" brushRef="#br0" timeOffset="794.457">886 868 8704,'-16'5'4352,"11"87"-4224,5-75 7551,-8 24-7167,0 21 0,-2-4 0,-4 5 0,14 3-768,0 8 0,10-16-128,4-4 128,2-8-2560,5-14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7.99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545 9 9344,'-9'-3'1020,"0"2"1,-1-1 0,1 1-1,-7 0-1020,-10 1 7053,24 0-7013,0 1-1,1 0 0,-1 0 0,0 0 0,1 0 0,-1 0 0,1 0 1,-1 0-1,1 1 0,-1-1 0,1 0 0,0 1 0,0-1 1,-1 1-1,1 0 0,0-1 0,1 1 0,-1 0 0,0 1-39,-3 3 88,-8 10 42,1 0-1,-2-1 0,0-1 1,-1 0-1,-4 2-129,-7 8 57,-102 87 113,21-18-84,91-79-116,1 0 1,0 1-1,1 1 0,1 0 0,-7 13 30,18-28-4,0 0 0,0 0 1,0 1-1,1-1 0,-1 0 0,0 0 0,1 1 0,-1-1 1,1 0-1,0 1 0,-1-1 0,1 0 0,0 1 0,0-1 1,0 1-1,0-1 0,0 0 0,0 1 0,0-1 0,0 0 1,1 1-1,-1-1 0,0 0 0,1 1 0,-1-1 0,1 0 1,0 1-1,0 0 4,2 1-16,1 0 0,-1 0 0,1 0 0,0 0 0,0-1 0,0 0 0,0 1 0,3 0 16,4 2-38,1-1 0,-1 0 0,0 0-1,1-1 1,0-1 0,3 1 38,23 1-144,13-1 144,-7-1-11,12 0-14,-39-3 11,0 2 1,1 0-1,-1 0 1,0 2-1,0 0 1,9 4 13,-25-7 8,0 0 0,0 1 0,1-1 1,-1 1-1,0-1 0,0 1 0,0-1 0,0 1 1,0 0-1,0 0 0,0 0 0,0-1 0,0 1 1,0 0-1,0 0 0,0 0 0,-1 0 1,1 0-1,0 0 0,-1 1 0,1-1 0,-1 0 1,1 0-1,-1 0 0,0 1 0,1-1 0,-1 0 1,0 0-1,0 1 0,0-1 0,0 0 0,0 1 1,0-1-1,0 0 0,0 0 0,-1 1-8,-1 4 42,0 0 0,0 0 0,-1 0 0,0 0 0,0-1-1,-4 5-41,-2 5 51,8-14-51,-20 37 149,-9 10-149,27-45-10,1 0 0,1 0-1,-1 1 1,0-1 0,1 0-1,0 1 1,-1-1 0,1 0-1,0 1 1,1 0 0,-1-1-1,1 1 1,0-1 0,0 1-1,0 0 1,0-1 0,0 1-1,1-1 1,0 1 0,-1 0 10,2 0-13,0 0 1,-1 0-1,1-1 1,1 1 0,-1 0-1,0-1 1,1 1-1,0-1 1,0 0-1,0 0 1,0 0 0,0 0-1,1-1 1,-1 1-1,1-1 1,3 2 12,21 12-75,26 19 75,-47-30-56,0 1 1,0-1-1,0 2 0,0-1 1,-1 1-1,0 0 0,-1 0 1,0 1-1,3 3 56,-3 7-1278,-5-16-205,-1-12 20,-3-16-1011,-1-11-214</inkml:trace>
  <inkml:trace contextRef="#ctx0" brushRef="#br0" timeOffset="347.672">447 377 7552,'0'0'58,"0"0"0,0 0 1,0 0-1,0 0 0,0 0 1,0 0-1,0 0 0,0 0 1,0 0-1,0 0 0,0 0 0,0 0 1,0 0-1,0 0 0,0 0 1,0 0-1,0 0 0,0 0 1,0 1-1,0-1 0,0 0 0,0 0 1,0 0-1,0 0 0,0 0 1,0 0-1,0 0 0,0 0 1,0 0-1,-1 0 0,1 0 1,0 0-1,0 0 0,0 0 0,0 0 1,0 0-1,0 0 0,0 0 1,0 0-1,0 0 0,0 0 1,0 0-1,0 0 0,0 0 1,0 0-1,0 0 0,0 0 0,0 0 1,0 0-1,0 0 0,-1 0 1,1-1-59,-2 12 714,-1 15-2,-3 49 4590,-2 90-4311,7 20-2100,-19 140 1109,17-305-374,0 0 0,-1 0 0,-1 0 0,-1-1 0,0 1 0,-7 11 374,9-24-148,1 0 0,-2 0 0,1 0 0,-1 0 1,0-1-1,0 0 0,-1 0 0,1 0 0,-2 0 0,1-1 0,0 0 0,-1-1 0,0 1 0,0-1 0,0 0 0,-1-1 1,1 0-1,-1 0 148,-7 1 620,14-4 207,3 0 135,24-3 1066,21 0-318,1-2 1,44-11-1711,-42 8-51,-1-1-1003,0-2-1,31-12 1055,-55 14-858,0-1 0,-1 0 0,-1-2 0,0-1 0,20-15 858,33-33-2560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13.15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0 174 10240,'24'18'4116,"-14"-14"-3449,0 0 0,-1-1-1,1 0 1,0 0-1,8 0-666,-7-1 1596,16 4-1064,24 4 455,30 12-987,-64-17-33,-1 1 1,1 2-1,-1-1 0,0 2 0,-1 0 0,9 7 33,-20-13-35,0 0-1,0 0 0,0 1 0,-1-1 0,1 1 0,-1 0 0,0 0 0,0 0 1,0 0-1,-1 0 0,0 1 0,1 1 36,-2-4-22,0 1 0,-1 0 0,1-1 0,-1 1 0,0-1-1,0 1 1,0 0 0,0-1 0,0 1 0,-1 0 0,1-1 0,-1 1 0,1-1 0,-1 1 0,0-1-1,0 1 1,0-1 0,-1 1 0,1-1 0,0 0 0,-1 0 0,0 0 0,0 1 22,-5 5-99,-1 0 0,0 0 0,0-1 0,-1 0 0,1 0 0,-2-1 1,-5 3 98,-17 8-534,-22 8 534,53-25-12,-26 12-404,-20 5 416,40-15-28,-1 0 0,0 0 0,1-1 0,-1 0 0,0 0 0,0-1 0,0 0 0,-5-1 28,12 2-3,1-1-1,-1 0 1,0 0-1,0-1 0,0 1 1,0 0-1,0 0 1,1 0-1,-1 0 0,0-1 1,0 1-1,0 0 1,1-1-1,-1 1 0,0-1 1,0 1-1,1-1 1,-1 1-1,0-1 0,1 0 1,-1 1-1,1-1 1,-1 1-1,1-1 0,-1 0 1,1 0-1,-1 1 1,1-1-1,0 0 0,-1 0 1,1 0-1,0 1 1,0-1-1,-1 0 0,1 0 1,0 0-1,0-1 4,1 1-15,-1-1 0,1 0-1,-1 0 1,1 0 0,0 0-1,0 0 1,0 1 0,0-1 0,0 0-1,0 1 1,0-1 0,1 1-1,-1-1 1,1 1 0,-1-1 15,8-5-80,-1 0 0,1 1 0,-1 0 0,2 0 1,-1 1-1,3-1 80,-10 5-1,0 0 1,0 0-1,1 1 1,-1-1 0,1 1-1,-1-1 1,0 1-1,1 0 1,-1 0 0,1 0-1,-1 0 1,1 0-1,1 1 1,-3 0 23,1-1 1,0 1-1,-1 0 0,1 0 0,-1 0 0,1 0 0,-1 0 1,1 0-1,-1 0 0,0 0 0,0 0 0,1 1 0,-1-1 1,0 1-1,0-1 0,0 1 0,0-1 0,-1 1 0,1-1 0,0 2-23,3 9 168,0 1 0,-1-1 0,0 1-1,-1 0 1,0-1 0,-1 1-1,0 4-167,-2 27 981,-3 20-981,3-42 213,-2 14 13,0-12-93,2-1 0,0 1 0,2-1 0,0 1 0,2-1 0,1 3-133,-4-22-5,1-1-1,0 1 1,0-1-1,0 0 1,1 0-1,-1 1 0,1-1 1,1 1 5,-3-4-15,1 1-1,-1 0 1,1-1 0,-1 1 0,1-1 0,0 1 0,-1-1-1,1 1 1,0-1 0,-1 1 0,1-1 0,0 0-1,0 1 1,0-1 0,-1 0 0,1 0 0,0 0 0,0 1-1,0-1 1,0 0 0,-1 0 0,1 0 0,0 0-1,0-1 1,0 1 0,0 0 0,-1 0 0,1 0-1,0-1 1,0 1 0,-1 0 0,1-1 0,0 1 0,0 0-1,0-1 16,16-11-351,0 0-1,-1-1 0,0 0 0,-1-1 1,0-1-1,-1-1 0,3-5 352,0 1-547,0 1 0,2 0 0,0 1 0,12-8 547,-29 25-2,-1 0-1,1 0 1,-1 0 0,1 0 0,-1 0-1,1 0 1,0 0 0,0 1 0,-1-1-1,1 0 1,0 1 0,0 0 0,0-1-1,0 1 1,0 0 0,-1 0 0,1 0-1,0 0 1,0 0 0,1 1 2,-1 0 19,0 0 0,0 0 0,0 0 0,0 0 0,-1 1 0,1-1 0,-1 1 0,1 0 0,-1-1-1,1 1 1,-1 0 0,0 0 0,0-1 0,0 1 0,0 0 0,0 0 0,0 2-19,32 87 107,-33-90-134,0-1 1,0 0 0,0 1-1,0-1 1,0 0 0,0 1-1,0-1 1,0 0-1,0 1 1,0-1 0,1 0-1,-1 1 1,0-1-1,0 0 1,0 0 0,1 1-1,-1-1 1,0 0 0,0 0-1,0 1 1,1-1-1,-1 0 1,0 0 0,1 0-1,-1 0 1,0 1-1,0-1 1,1 0 0,-1 0-1,0 0 1,1 0-1,-1 0 1,0 0 0,1 0-1,-1 0 1,0 0 0,1 0-1,-1 0 1,0 0-1,1 0 1,-1 0 0,0 0-1,1 0 1,-1 0-1,0 0 1,1-1 0,-1 1-1,0 0 1,0 0 0,1 0-1,-1 0 1,0-1-1,0 1 1,1 0 0,-1 0-1,0-1 1,0 1-1,1 0 1,-1 0 0,0-1-1,0 1 1,0 0 0,0-1-1,0 1 1,1 0 26,11-26-1725,-10 22 1368,11-30-1691</inkml:trace>
  <inkml:trace contextRef="#ctx0" brushRef="#br0" timeOffset="369.836">767 1 9600,'51'2'8153,"1"5"-4141,-19-1-3971,-1 2 1,0 1 0,-1 2 0,0 1 0,0 1-1,20 13-41,-36-17 46,0 1-1,0 0 0,-1 2 0,0-1 1,-1 2-1,8 10-45,-13-15-5,-1 1-1,-1 0 1,1 0 0,-2 1-1,1 0 1,-1 0 0,-1 0 0,0 0-1,0 1 1,-1-1 0,1 7 5,-3-12-55,-1 1 1,1-1 0,-1 0-1,0 1 1,0-1-1,-1 0 1,0 1 0,0-1-1,0 0 1,0 0 0,-1 0-1,0 0 1,0 0 0,0 0-1,-1 0 1,1-1-1,-1 1 1,-1-1 0,1 0-1,0 0 1,-1 0 0,0 0-1,0 0 1,0-1 0,0 0-1,-1 0 1,1 0-1,-1 0 1,0-1 0,1 0-1,-2 1 55,-11 2-272,0 0 0,0-1 0,0 0 0,0-2 0,-1 0 0,1-1 0,-1-1 0,1 0 0,-1-1 0,1-1 0,-1-1 0,-16-5 272,18 2-229,0-2 0,1 1-1,-1-2 1,2 0 0,-1-1 0,1 0-1,1-1 1,-3-3 229,4 2 193,6 5 116,5 7 25,2 2 174,5 7-237,0 1 1,-1 0-1,0 1 0,-1-1 1,-1 1-1,1 0 1,-1 0-1,-1 0 1,0 0-1,0 9-271,0 22 712,-1 1 0,-3 12-712,-1 11 303,-6 262 1030,11-243-1799,3 0 0,14 70 466,-18-150-82,11 48-948,-11-49 715,0 1 0,1-1 0,0 0 0,0 1 0,0-1 0,0 0 1,1 0-1,0-1 0,1 3 315,-2-4-258,0-1 0,0 1 0,0-1 0,0 0 0,0 1 0,0-1 0,0 0 0,0-1 0,0 1 0,1 0 1,-1 0 257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6.08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23 264 8832,'-3'3'286,"0"0"0,1 0 1,0 1-1,0-1 1,0 1-1,0-1 0,1 1 1,-1 0-1,1-1 0,0 1 1,-1 3-287,2-6 119,1 1-1,-1-1 1,0 0 0,0 1 0,1-1-1,-1 0 1,0 1 0,1-1 0,0 0-1,-1 1 1,1-1 0,0 0 0,-1 0 0,1 0-119,23 21 4637,-10-11-3749,-11-8-862,0 0 0,0 0 0,0-1 0,1 0-1,-1 1 1,1-1 0,-1-1 0,1 1 0,0 0-1,0-1 1,0 0 0,0 0 0,0 0 0,0 0 0,0-1-1,4 1-25,0-2 11,0 1-1,1-2 0,-1 1 0,0-1 0,0 0 0,0-1 0,0 0 1,-1 0-11,21-10 135,15-10-135,2-1 39,17-4 11,0 2 0,2 3 0,50-10-50,-98 29 73,0 1 0,0 1-1,16-1-72,-28 3 31,1 0-1,0 0 0,0 0 0,0 1 0,-1 0 0,1 0 0,0 0 0,-1 0 0,1 1 0,-1 0 0,1 0 1,-1 0-1,0 0 0,3 3-30,-5-3 19,0-1 0,-1 1 0,1 0 0,-1 0 0,0 0 0,0 0 0,0 0 0,0 0 0,0 1 0,0-1 0,0 0 0,-1 0 0,1 1 0,-1-1 0,1 0 0,-1 1 0,0-1 0,0 0 0,0 1 0,0-1 0,-1 0 0,1 1 0,-1-1 0,1 0 0,-2 2-19,-1 8 73,-1 0 1,-1-1-1,0 0 0,-2 4-73,-3 5 91,-21 37 114,29-53-232,0 0 0,-1 0 0,0-1 0,0 1 0,0-1 0,0 0 0,0 0 0,-1 0 1,1 0-1,-1-1 0,-3 3 27,6-5-32,-1 0 0,1 1 0,0-1 0,-1 0 0,1 1 0,0-1 0,-1 0 0,1 0 0,0 0 0,0 0 0,-1 0 0,1 0 0,0-1 0,-1 1 0,1 0 0,0-1 0,-1 1 0,1-1 0,0 1-1,0-1 1,0 0 0,0 1 0,0-1 0,-1 0 0,1 0 0,1 0 0,-2 0 32,-2-3-140,1-1 0,-1 1-1,1 0 1,0-1-1,-1-3 141,3 8-12,-4-12-186,0 1 1,0-1-1,1 1 1,0-1-1,1-1 0,1 1 1,0 0-1,0-1 1,1-6 197,0-24-497,3 1 1,1-7 496,-1 22-130,-1 8 77,0 7 144,-1-1-1,2 1 1,0 0-1,0-1 1,1 1-1,4-11-90,-7 23 13,0 0 0,0-1-1,0 1 1,0 0 0,0 0-1,0-1 1,0 1 0,1 0-1,-1 0 1,0-1 0,0 1-1,0 0 1,0 0-1,0 0 1,0-1 0,1 1-1,-1 0 1,0 0 0,0 0-1,0-1 1,1 1 0,-1 0-1,0 0 1,0 0 0,0 0-1,1 0 1,-1 0 0,0-1-1,0 1 1,1 0-1,-1 0 1,0 0 0,0 0-1,1 0 1,-1 0 0,0 0-1,1 0-12,4 10 382,-1 17 70,-3 12-62,-3-1-1,-1 1 1,-6 23-390,-3 42 217,8-52-142,3 0 0,2 1-1,5 30-74,-4-62 16,2-1 0,0 0 0,2 0 0,0 0 0,1-1 0,1 0 0,1-1 0,0 1 0,1-1 0,10 12-16,62 74-64,-80-102-26,-1 0-1,1-1 1,0 1-1,0 0 1,0-1-1,0 1 1,0-1 0,0 1 90,-1-2-36,-1 0 0,1 0 0,-1 0 1,1 0-1,-1 0 0,1 1 0,-1-1 1,1 0-1,-1 0 0,0-1 0,1 1 1,-1 0-1,1 0 0,-1 0 0,1 0 1,-1 0-1,1 0 0,-1-1 0,0 1 1,1 0-1,-1 0 0,1-1 0,-1 1 1,0 0-1,1 0 0,-1-1 1,0 1-1,1 0 0,-1-1 0,0 1 1,0-1-1,1 1 0,-1 0 0,0-1 1,0 1-1,0-1 0,0 1 0,1-1 1,-1 1-1,0 0 0,0-1 0,0 1 1,0-1-1,0 1 0,0-1 0,0 0 36,2-12-789,-1 0 0,0-1-1,0 1 1,-1 0 0,-1-2 789,0-15-1408,1-28-1045</inkml:trace>
  <inkml:trace contextRef="#ctx0" brushRef="#br0" timeOffset="371.262">789 399 6912,'-12'44'5683,"-9"29"-411,5-22-3765,-5 7-1507,12-37-86,0 1 0,-2-2 0,-1 1 0,0-1 1,-1-1-1,-1 0 0,-2 0 86,-10 7 205,-1-1 1,-16 10-206,25-19 79,4-5-63,0 0 0,-1 0 0,0-1 0,0-1 0,-1-1 0,0 0 0,-1-1 0,1-1 0,-1 0 0,-1-1 0,1-1 0,-8 0-16,21-3-5,-1-1 0,0 0-1,1 0 1,-1-1 0,0 1-1,1-1 1,-1 0 0,1 0-1,-1-1 1,1 1 0,-3-2 5,6 2-2,0 1-1,0-1 1,0 0 0,0 1 0,0-1-1,0 0 1,0 0 0,0 1 0,0-1 0,0 0-1,0 0 1,1 0 0,-1 0 0,0 0 0,1-1-1,-1 1 1,1 0 0,-1 0 0,1 0 0,-1 0-1,1-1 1,0 1 0,0 0 0,-1 0-1,1-1 1,0 1 0,0 0 0,0 0 0,1-1-1,-1 1 1,0 0 0,0 0 0,1-1 0,-1 1-1,0 0 1,1 0 0,-1 0 0,1 0 0,0-1-1,-1 1 1,2 0 2,4-9-32,1 1 0,0-1 0,1 2 0,0-1 0,0 1 0,1 0 0,0 1 0,1-1 32,24-16-340,23-11 340,-57 35-1,52-27-1663,1 1 0,1 3 0,12-1 1664,27-11-2325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7:53.60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296 322 9728,'-2'1'245,"1"-1"0,0 0 0,-1 0 0,1 1 0,0-1 0,0 1 0,-1-1 0,1 1 0,0 0 0,0-1 0,0 1 0,0 0 0,0 0 0,0 0 0,0-1 0,0 1 0,0 0 0,1 1 0,-1-1 0,0 0 0,0 0 0,1 0 0,-1 0 0,1 0 0,-1 1 0,1-1 0,0 0 0,-1 0 0,1 1 0,0-1 0,0 0 0,0 1 0,0-1-245,-5 19 2666,-17 30-1353,-12 19-1313,12-26 293,1 1 0,0 9-293,-41 105 610,12-36-1835,23-40-2597,22-64 985</inkml:trace>
  <inkml:trace contextRef="#ctx0" brushRef="#br0" timeOffset="354.296">284 759 9216,'3'0'4608,"10"37"-4608,-8-26 7039,-1 16-6655,-4 7 0,0 9 128,0 8 0,5 19-768,0-5 128,3 10 128,0-6 128,2-11-1024,-2-15 0,0-12-1920,6-20 1</inkml:trace>
  <inkml:trace contextRef="#ctx0" brushRef="#br0" timeOffset="855.884">629 1 9856,'-2'50'7704,"-4"-1"-3876,-3-3-3718,-2-1-1,-2 0 1,-16 36-110,-2 0 7,5 0 0,3 2 0,-10 73-7,32-155-5,1-1-1,0 1 1,0 0 0,0 0-1,0 0 1,-1 0 0,1 0-1,1 0 1,-1 0-1,0 0 1,0 0 0,0 0-1,0 0 1,1 0 0,-1 0-1,0 0 1,1 0 0,-1-1-1,1 1 1,-1 0 0,1 0 5,0-1-5,-1 1 0,1-1 0,0 0 1,-1 1-1,1-1 0,0 0 1,-1 0-1,1 1 0,0-1 1,0 0-1,-1 0 0,1 0 0,0 0 1,-1 0-1,1 0 0,0 0 1,0 0-1,-1 0 0,1-1 0,0 1 1,0 0 4,4-2-19,0 0 1,0 0-1,0-1 0,-1 1 1,1-1-1,-1 0 1,1-1 18,53-43-80,-36 27 40,1 1 1,1 1-1,1 2 1,0 0-1,10-3 40,-9 8 31,1 0 0,0 2 0,0 1 0,1 1-1,0 1 1,0 1 0,0 2 0,0 1 0,2 1-31,-24 1 32,-1 0-1,0 1 1,0-1 0,0 1 0,0 1 0,0-1 0,0 0-1,0 1 1,0 0 0,0 1 0,2 1-32,-6-4 12,1 1 1,-1 0-1,0 1 1,0-1 0,0 0-1,0 0 1,0 0-1,0 1 1,0-1-1,0 0 1,0 1-1,-1-1 1,1 1-1,0-1 1,-1 1 0,1 1-13,-1-1 5,0 1 0,0-1 0,0 1 0,0-1 1,0 1-1,-1-1 0,1 1 0,-1-1 0,1 1 1,-1-1-1,0 0 0,0 1 0,-1 1-5,-3 5-34,-1-1-1,1 0 0,-1 0 0,-1 0 1,1-1-1,-1 0 0,-3 2 35,-58 46-647,61-50 577,-11 9-426,-1-1-1,-1 0 0,-12 4 497,26-13-258,-1-1 1,1-1-1,-1 1 0,0-1 0,0 0 0,0-1 0,0 0 0,0 0 0,-1 0 0,1-1 1,0 0-1,0 0 0,-4-2 258,11 4-5,0-1 0,0 0 0,1 0 0,-1 0 0,0 0 0,1 0 0,-1 0 0,1 0 0,-1 0 0,1 0 0,-1 0 0,1 0 0,0 0 0,-1 0 0,2 1 5,7 13 288,0 10 194,-6-16-230,1 0 0,0 0-1,4 7-251,10 12 404,-7-14-126,-2 2 0,0-1 0,2 7-278,12 32 682,1 12-682,-16-43 107,-2-1 0,0 1-1,-2 1 1,1 12-107,-5-27-99,0 1 0,-1-1 0,1 1 0,-2-1 0,1 1 0,-2-1 0,-2 9 99,3-13-98,0 1 0,0-1 1,0 0-1,-1 0 1,0 0-1,0 0 0,0-1 1,-1 1-1,1-1 0,-1 0 1,0 0-1,0 0 0,-4 3 98,6-6-113,1 0-1,-1 0 0,0-1 1,0 1-1,0 0 0,1 0 1,-1-1-1,0 1 0,0-1 1,0 0-1,0 1 0,0-1 1,0 0-1,0 0 0,0 0 1,0-1-1,0 1 0,-1-1 114,-1 0-176,1 0 0,0 0-1,-1-1 1,1 0-1,0 1 1,0-1 0,0 0-1,0-1 1,1 1 0,-1-1 176,-8-8-648,2 0 0,0 0 1,0-1-1,-5-10 648,12 18-127,-48-85-1708,3 5 2027,42 78 135,1 0 0,-1 0 0,0 1 0,0 0 0,0 0 0,-2 0-327,6 4 143,0 0 0,0 0 1,-1 0-1,1 0 1,0 0-1,-1 1 0,1-1 1,0 1-1,-1-1 0,1 1 1,-1 0-1,1-1 0,-1 1 1,-1 0-144,3 0 99,-1 0 1,0 0 0,0 1 0,1-1 0,-1 0-1,0 1 1,0-1 0,1 1 0,-1-1-1,0 1 1,1-1 0,-1 1 0,0-1 0,1 1-1,-1 0 1,1-1 0,-1 1 0,1 0-1,0-1 1,-1 1 0,1 0 0,-1 0 0,1-1-1,0 1 1,0 0 0,0 0 0,-1 0 0,1 0-101,0 5 142,-1-1-1,1 1 0,0 0 0,0 0 0,1 0 0,0 0 0,0 0 1,0-1-1,1 1 0,1 3-140,1 6 92,-3-8-368,1 0 1,0 0 0,0 0-1,1 0 1,-1 0-1,1-1 1,1 1 0,-1-1-1,1 0 1,1 0 0,3 5 275,-7-10-118,0 0 0,0-1 1,0 1-1,0 0 0,0-1 1,0 1-1,0-1 1,0 1-1,0-1 0,0 0 1,0 1-1,1-1 1,-1 0-1,0 0 0,0 0 1,0 0-1,0 0 0,1 0 1,-1 0-1,0 0 1,0 0-1,0-1 0,0 1 1,0 0-1,0-1 0,0 1 1,1-1-1,-1 1 1,0-1-1,0 1 0,-1-1 1,1 0-1,0 1 1,0-1-1,0 0 0,0 0 1,0-1 117,21-23-2304</inkml:trace>
  <inkml:trace contextRef="#ctx0" brushRef="#br0" timeOffset="1241.66">1003 942 8704,'48'-31'4352,"4"20"-4992,-43 7 9087,22 16-8319,-10-1 0,1 9 0,-1-2 0,-3 10-640,1-8 128,-8-5-768,2-3 0,6-9-1535,2-6-1</inkml:trace>
  <inkml:trace contextRef="#ctx0" brushRef="#br0" timeOffset="1607.787">1562 271 9856,'0'5'597,"-1"1"0,1-1 0,-1 0 0,0 0 0,0 0 0,-1 0 0,0-1 0,1 1 0,-2 0 1,1 0-1,-3 3-597,2-3 393,0 1 1,1-1 0,-1 1 0,1-1-1,0 1 1,1 0 0,-1 0 0,1 0-1,0 1-393,0 2 2,1-1-1,-1 0 0,2 0 0,-1 1 0,1-1 0,0 0 0,1 0 0,0 0 1,0 0-1,1 0 0,-1-1 0,2 1 0,-1-1 0,1 1 0,1-1 0,-1-1 0,1 1 1,0 0-1,1-1-1,-4-4 3,0 0 0,1 0 0,-1-1 1,1 1-1,-1-1 0,1 0 0,0 1 1,-1-1-1,1-1 0,0 1 0,0 0 1,0-1-1,0 1 0,0-1 0,-1 0 1,1 0-1,0 0 0,0 0 0,1 0-3,9-2 15,0-1-1,0 0 0,10-3-14,-8 1 2,6-1 10,-3 0 25,0 1 1,0 1-1,1 0 0,-1 2 0,1 0 0,8 1-37,-23 1 9,0 1 0,-1-1 0,1 1 0,0 1 0,-1-1 0,1 0 0,-1 1 1,0-1-1,1 1 0,-1 0 0,0 0 0,0 1 0,0-1 0,-1 1 0,1-1 0,0 1 0,-1 0 0,0 0 0,0 0 0,0 0 0,0 0 0,0 1 0,0-1 0,0 2-8,0 1-5,0-1 1,0 1 0,0 0 0,-1 0 0,0 0 0,0 0 0,0 0 0,-1 0-1,0 0 1,0 0 0,0 0 0,-1 0 0,0 0 0,0 0 0,-1 0 3,-4 8-427,0-1 0,-1 0 1,0 0-1,-2-1 0,1 0 1,-1-1-1,-1 0 0,0 0 1,-1 0 426,-32 27-2581</inkml:trace>
  <inkml:trace contextRef="#ctx0" brushRef="#br0" timeOffset="1608.787">1501 994 7936,'3'3'3968,"28"23"-3840,-22-17 5503,-1 5-5503,-3 6 128,0 3-128,-5 5 128,-5 4-640,-3-6 0,8-3-768,-5-3 1,23-12-1153,3-16 128</inkml:trace>
  <inkml:trace contextRef="#ctx0" brushRef="#br0" timeOffset="1609.787">1954 1000 8192,'9'5'4096,"9"22"-4352,-10-19 7167,5 3-6911,0 9 128,0 10 0,4-2 0,1 3-896,0-8 0,-1-16-1535,9-2-1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4.393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0 308 8192,'2'-5'332,"1"1"0,-1-1 1,0 1-1,1 0 0,0 0 0,0 0 1,0 0-1,1 0 0,-1 1 0,1 0 1,0-1-1,3 0-332,2-2 179,0 1 0,0 1 0,0 0 1,6-2-180,-7 3 330,5-1 265,-1 0-1,1 1 1,0 0-1,0 1 1,0 0-1,11 1-594,17-3-4,308-28-146,372 21 260,-114 4 36,317-19 900,-593 21-654,60-2-38,319-23 158,172-5-256,-394 15 48,526-11 672,-39 34-314,-764-3-567,494 8 172,-433 0-57,123 7 92,198 11 12,-327-16-244,190 1-40,122 5 47,-180 11-57,-166-10 3,-129-10 37,569 35 242,-246-7 130,-323-24-245,189 6 860,87-14-1047,-258-3 148,-13-2 78,109 3 294,-186-1-383,-22 0-62,-1 0 0,1 0 0,-1 1 0,1 0 0,-1 0 0,0 1 0,3 0-75,-10-1 18,0-1 0,1 1 0,-1-1 1,1 0-1,-1 0 0,0 0 1,1 0-1,-1 0 0,0 0 0,1 0 1,-1-1-1,0 1 0,1 0 1,-1-1-1,0 1 0,1-1 0,-1 1 1,0-1-1,0 0 0,0 1 1,1-2-19,-2 1-87,0 1 1,0-1 0,0 1 0,0-1 0,0 1 0,0-1 0,0 0 0,0 1 0,-1-1 0,1 1 0,0-1 0,0 1 0,-1-1 0,1 1 0,0-1 0,-1 1 0,1-1 0,-1 1 0,1 0 0,0-1 0,-1 1 0,1-1 0,-1 1 0,1 0-1,-1 0 1,1-1 0,-1 1 0,0 0 0,1 0 0,-1 0 86,-39-17-3050,-18-9-300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5.011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27 35 10240,'-27'-30'5120,"27"25"-5120,5 10 5247,4-2-5503,-1 9 0,15 3-896,7 4 128,4 9 256,2-1 1,-1 4-1793,-9 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5.36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31 9216,'0'-4'4608,"26"-4"-6400,-13 5 8319,9-5-6527,9 4 0,7 1-1280,2 6 1,-9 12-385,-14 25 0</inkml:trace>
  <inkml:trace contextRef="#ctx0" brushRef="#br0" timeOffset="1">40 725 7168,'-8'23'3584,"12"-23"-2944,4-3 4991,2-1-5503,3-7 0,8-6 0,19-6 128,8-15-896,8-13 128,18-11-1663,-8-19 127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6.15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116 0 8832,'-2'1'190,"1"-1"1,-1 0 0,1 1 0,0-1-1,-1 1 1,1-1 0,0 1 0,-1 0-1,1-1 1,0 1 0,0 0 0,0 0-1,0 0 1,0 0 0,0 0 0,0 0-1,0 0 1,0 1 0,0-1 0,1 0-1,-1 0 1,0 1 0,1-1 0,-1 0-1,1 1 1,-1 0-191,1 1 375,0 1 1,1-1-1,-1 0 0,1 1 1,-1-1-1,1 0 0,0 0 1,0 0-1,0 0 0,1 1 0,0 0-375,1 2 31,0-1 0,0 0 0,1 0 0,0-1 0,0 1 0,0-1 0,0 0 0,4 3-31,43 30 191,-9-7-224,-37-25 27,10 7 11,0 0 0,-1 1-1,-1 1 1,-1 0 0,3 4-5,-12-14-2,0 1 0,-1-1 0,1 1 0,-1 0 1,0 0-1,0 0 0,-1 0 0,1 0 0,-1 0 0,0 0 0,0 0 0,-1 0 0,0 1 1,0-1-1,0 0 0,0 1 0,-1-1 0,0 0 0,0 0 0,0 0 0,-1 0 2,-1 5 0,-1-1 0,-1 1 0,0-1 0,0 0 0,0 0 0,-1-1-1,-6 6 1,-12 13 7,-17 14-7,17-18-112,-17 20 112,41-42-5,-1 0 1,0-1-1,1 1 0,-1-1 1,1 1-1,-1 0 0,1-1 1,-1 1-1,1 0 1,0-1-1,-1 1 0,1 0 1,0 0-1,0 0 0,-1-1 1,1 1-1,0 0 1,0 0-1,0 0 0,0-1 1,0 1-1,0 0 0,0 0 1,0 0-1,0-1 1,1 1-1,-1 0 0,0 0 1,0 0-1,1-1 0,-1 1 1,1 0-1,-1-1 1,0 1-1,1 0 0,-1-1 1,1 1 4,2 2-25,0-1 0,0 0 1,1 0-1,-1 0 0,1-1 0,-1 1 1,3 0 24,6 3-62,-7-2 50,1 0-1,-1 1 0,0-1 0,-1 1 1,1 0-1,-1 0 0,1 0 0,-1 1 1,-1-1-1,1 1 0,-1 0 0,1 0 1,-1 1-1,-1-1 0,1 0 0,-1 1 1,0 0-1,0 0 0,-1-1 0,1 1 1,-1 0-1,0 1 13,0 4 14,-1 0 0,0 0 0,0 0-1,-1 0 1,-1 0 0,0 0 0,0-1 0,-1 1 0,0-1 0,-1 0-1,-4 9-13,-15 27 372,-25 39-372,37-69 70,0-1-1,-1 1 1,0-2-1,-1 0 1,-1 0 0,-11 8-70,23-20 23,-1 0 1,-1 0-1,1 0 0,0 0 1,0-1-1,-1 1 0,1-1 1,-1 0-1,0 0-23,3 0 5,0-1 0,-1 0 0,1 0-1,0 0 1,0 0 0,-1 0 0,1 0 0,0 0 0,-1 0 0,1-1-1,0 1 1,0 0 0,-1-1 0,1 1 0,0-1 0,0 1 0,0-1-1,0 0 1,0 1 0,0-1 0,0 0 0,0 0 0,0 0 0,0 0-1,0 0 1,0 0 0,1 0-5,-3-3 12,1-1 0,0 1 0,0-1 0,0 1 0,1-1 0,-1 0 0,1 1 0,1-1 0,-1 0 0,0 0 0,1 0 0,0 0 0,1-3-12,-1-1 24,1-1 0,0 1 0,1 0-1,0 0 1,1 0 0,3-8-24,-6 16 6,1 0 0,-1-1 0,1 1 0,-1 0 0,1 0 0,0 0 0,0 0 0,0 0 0,-1 0 0,1 0 0,0 0 0,0 0 1,0 0-1,0 0 0,1 0 0,-1 1 0,0-1 0,0 1 0,0-1 0,1 1 0,-1-1 0,0 1 0,0-1 0,1 1 0,-1 0 0,0 0 0,1 0 0,-1 0 0,1 0-6,4 1 26,0 0-1,0 0 1,0 0-1,0 1 0,0 0 1,1 1-26,6 2 34,22 9 169,10 6-203,-26-10 13,0-2-1,0 0 0,1-1 1,0-1-1,0-1 1,9 1-13,-23-5-27,0-1 1,0 0-1,0-1 1,0 1-1,0-1 1,0 0-1,0-1 1,0 1-1,0-1 1,0 0-1,-1-1 1,1 1-1,-1-1 1,0 0-1,0-1 1,0 1-1,0-1 1,0 0-1,-1 0 1,0-1-1,2-1 27,6-8-120,-1-1-1,0-1 0,-1 0 1,-1-1-1,0 0 1,0-2 120,8-24-134,-11 29 168,-1 0-1,2 0 0,0 0 1,7-9-34,-14 22 10,0 1 0,1-1-1,-1 0 1,1 1 0,-1-1 0,0 1 0,1-1 0,-1 1 0,1 0 0,-1-1 0,1 1 0,0-1-1,-1 1 1,1 0 0,-1-1 0,1 1 0,0 0 0,-1 0 0,1 0-10,0 0 7,-1 0 1,1 0-1,-1 0 1,0 0 0,1 0-1,-1 0 1,0 1-1,1-1 1,-1 0-1,0 0 1,0 0-1,1 1 1,-1-1-1,0 0 1,0 1 0,1-1-1,-1 0 1,0 1-1,0-1 1,0 0-1,1 1 1,-1-1-1,0 0 1,0 1-8,5 27 236,-4-23-223,2 16 81,6 26-81,-9-46-16,0-1 1,0 0-1,0 1 1,0-1-1,0 0 1,0 0-1,0 1 0,0-1 1,0 0-1,1 1 1,-1-1-1,0 0 0,0 0 1,0 1-1,0-1 1,0 0-1,1 0 1,-1 1-1,0-1 0,0 0 1,1 0-1,-1 0 1,0 1-1,0-1 0,0 0 1,1 0-1,-1 0 1,0 0-1,1 0 1,-1 0-1,0 1 0,0-1 1,1 0-1,-1 0 1,0 0-1,1 0 0,-1 0 1,0 0-1,0 0 1,1 0-1,-1 0 1,0 0-1,1 0 0,-1-1 1,0 1-1,1 0 1,-1 0-1,0 0 0,0 0 1,1 0-1,-1 0 1,0-1-1,0 1 1,1 0-1,-1 0 0,0 0 1,0-1-1,0 1 1,1 0-1,-1 0 3,13-18-162,-12 16 138,33-59-678,-2-1 0,12-39 702,21-43-516,-60 135 485,56-106-203,-46 90 251,1 0 0,2 1 0,8-8-17,-23 28 36,-1 1 0,1 0 0,0 1 0,0-1 0,0 0 0,0 1 0,0 0 0,0-1 0,1 1 0,-1 1 0,1-1 0,0 0 0,2 0-36,-5 2 18,0 0 0,0 0 0,0 0 0,0 0 1,1 0-1,-1 0 0,0 0 0,0 1 0,0-1 0,0 0 0,0 1 1,0-1-1,0 0 0,0 1 0,0-1 0,0 1 0,0 0 0,-1-1 1,1 1-19,2 1 29,-1 1 1,-1-1 0,1 0 0,0 1-1,-1-1 1,1 1 0,-1 0-1,0-1 1,1 1 0,-1 0-30,7 25 291,-1-1 0,-1 1 0,0 16-291,-2-20 129,17 124 1042,-3 39-1171,-15-120 97,-2 0-1,-4 0 1,-3 0 0,-3 6-97,5-49 58,-1 1 1,-2-1 0,-6 15-59,8-26 20,-1 0 1,0-1-1,-1 1 1,0-1 0,-1-1-1,-1 0 1,0 1-21,2-4-81,0 0 0,0-1 1,-1 0-1,0 0 0,-1 0 1,1-1-1,-1 0 0,-4 1 81,9-5-79,-1 0 0,1-1-1,-1 1 1,1-1-1,-1 0 1,0 0-1,0-1 1,0 1-1,1-1 1,-1 0 0,0 0-1,0-1 1,0 1-1,1-1 1,-1 0-1,0 0 1,1-1 0,-1 0-1,0 0 80,1 1-228,1-1 0,-1 0-1,0 0 1,1-1 0,-1 1 0,1-1-1,0 1 1,0-1 0,0 0-1,-2-2 230,-2-6-852,0 0 0,0-1 0,-3-7 851,10 19-7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12.02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561 94 7168,'-4'-5'724,"2"3"-515,0 0-1,0 0 1,0 1 0,0-1 0,-1 0 0,1 1 0,0-1 0,-1 1 0,1 0 0,-1 0 0,1 0 0,-1 0 0,0 0-1,1 1 1,-1-1 0,0 1 0,0-1 0,1 1 0,-1 0-209,-3 0 93,0-1 0,0 0 1,0 0-1,0-1 0,-2 0-93,4 1 108,0-1 1,0 1-1,0 0 1,-1 0-1,1 1 0,0-1 1,-1 1-1,1 0 1,0 0-1,-1 0 1,1 1-1,0 0 0,-1-1 1,-1 2-109,-6 4 290,1 1 0,-1 0-1,1 0 1,0 2 0,1-1 0,0 1 0,-5 6-290,-23 19 552,-16 11-275,3 1 1,2 3-1,-40 52-277,84-96-19,2 0 1,-1 0-1,1 0 0,-1 1 1,1-1-1,1 1 0,-1 0 1,0 4 18,2-10-8,1 1-1,0-1 1,0 1 0,0 0 0,0-1-1,0 1 1,0-1 0,0 1 0,0-1-1,0 1 1,1 0 0,-1-1 0,0 1-1,0-1 1,0 1 0,1-1 0,-1 1-1,0-1 1,0 1 0,1-1 0,-1 1 0,0-1-1,1 0 1,-1 1 0,1-1 0,-1 0-1,1 1 1,-1-1 0,0 0 0,1 1-1,-1-1 1,1 0 0,-1 0 0,1 1-1,0-1 1,-1 0 0,1 0 0,-1 0-1,1 0 1,-1 0 0,1 0 0,-1 0-1,1 0 1,0 0 0,-1 0 8,32-3-161,-26 2 117,70-9-251,-7-1 250,0 4 1,28 2 44,-94 5 20,4 0 68,-1 0 1,1 0-1,0 1 0,3 1-88,-9-2 26,0 0 1,1 0-1,-1 1 0,0-1 1,0 0-1,0 1 0,0-1 0,0 1 1,0 0-1,0-1 0,0 1 1,0 0-1,0-1 0,0 1 0,0 0 1,-1 0-1,1 0 0,0 0 1,0 0-1,-1 0 0,1 0 0,-1 0 1,1 0-1,-1 0 0,1 0 1,-1 0-1,0 0 0,1 1-26,-1 1 42,0-1 0,-1 1-1,1-1 1,-1 1 0,1 0 0,-1-1-1,0 1 1,1-1 0,-1 0-1,-1 1 1,1-1 0,0 1-42,-19 27 395,-4 0 19,-1-2 0,-2 0-1,-11 7-413,-2 3 252,34-33-231,1 1 0,-1 1 0,1-1 0,0 1 0,0 0 0,1 0 0,0 0 0,-2 4-21,5-8 16,0 1 1,0 0-1,0 0 1,0 0-1,0 0 1,1 0-1,0 0 1,0 0-1,0-1 1,0 1-1,1 0 1,-1 0-1,1 0 1,0 0-1,0 0 1,1 0-1,0 3-16,5 5 59,1 0 0,0 0 0,0-1 0,1 0 0,0 0 0,1-1 1,0 0-1,1-1 0,5 4-59,2 3 182,0 1 0,6 8-182,-2 2 128,-2 1 0,-1 1 0,-1 1 0,-1 0 0,-2 2 0,-1 0 0,-2 0 0,6 27-128,-13-29 183,-6-26-98,0-20-203,-1-36-400,3-1 1,2 1 0,3-3 517,-1 8-368,22-185-1339,11 1 0,10-1 1707,-40 193-84,5-17 10,10-26 74,-17 66 87,0 1-1,0 0 1,1 1 0,1-1-1,0 1 1,2 1-1,3-5-86,-9 13 64,0 1-1,0 0 0,0 0 0,1 0 0,0 0 0,0 1 1,0 0-1,0 0 0,0 0 0,1 0 0,-1 1 0,1 0 1,5-1-64,-8 2 30,0 1 1,1-1 0,-1 1-1,0 0 1,1 0 0,-1 0-1,1 0 1,-1 1 0,0-1-1,1 1 1,-1 0 0,0 0-1,0 0 1,1 0 0,-1 1-1,0-1 1,0 1 0,0 0-1,-1 0 1,1 0 0,0 0-1,-1 0 1,1 1 0,1 1-31,0 2 30,1 0 0,-1 0 0,0 1 0,-1-1 0,1 1 0,-1 0 0,-1 0 1,1 0-1,-1 0 0,0 0 0,-1 0 0,0 1 0,0-1 0,0 3-30,-1-4 18,0 0 0,-1 0 0,1 0 0,-1 0 0,0-1 1,-1 1-1,1 0 0,-1 0 0,0-1 0,-1 0 0,1 1 0,-1-1 0,0 0 0,0 0 0,-1 0 0,1 0 0,-1-1 0,-1 1-18,-63 46 128,68-51-128,0 0 1,0 0-1,-1 0 0,1 0 0,0 1 0,0-1 0,0 0 0,-1 0 0,1 0 0,0 1 0,0-1 0,0 0 0,0 0 1,-1 1-1,1-1 0,0 0 0,0 0 0,0 1 0,0-1 0,0 0 0,0 1 0,0-1 0,0 0 0,0 0 0,0 1 0,0-1 1,0 0-1,0 1 0,0-1 0,0 0 0,0 0 0,0 1 0,0-1 0,9 5 3,17-3-30,28-3-71,-24-1 58,1 2 1,-1 1-1,0 2 1,27 5 39,-54-7-6,0-1 1,0 1-1,-1 0 1,1 0-1,0 0 1,-1 1-1,1-1 0,-1 0 1,1 1-1,-1 0 1,0 0-1,1-1 0,-1 1 1,0 1-1,0-1 1,-1 0-1,1 0 0,0 1 1,-1-1-1,1 1 1,-1-1-1,0 1 1,0 0-1,0-1 0,0 1 1,0 0-1,-1 0 1,1 0-1,-1 0 0,0-1 1,0 1-1,0 0 1,0 0-1,0 0 1,-1 0-1,1 0 0,-1 0 1,0-1-1,0 1 1,0 0-1,0-1 0,-1 2 6,-12 20 12,-1 0-1,-1-1 1,-1-1-1,-1 0-11,-79 80 102,-3 4 6,80-82-40,0 0 0,2 2-1,1 0 1,1 0-1,1 2 1,-4 13-68,18-40 3,1 0-1,-1 0 1,1 0 0,-1 0 0,1 0 0,0 0 0,0 0-1,-1 0 1,1 0 0,0 0 0,0 1 0,0-1 0,0 0 0,0 0-1,0 0 1,1 0 0,-1 0 0,0 0 0,1 0 0,-1 0-1,0 0 1,1 0 0,-1 0 0,1 0 0,0 0 0,-1 0 0,1 0-1,0 0 1,0 0 0,-1-1 0,1 1 0,0 0 0,0 0-1,0-1 1,0 1 0,0-1 0,0 1 0,0-1 0,0 1 0,0-1-1,0 0 1,0 1 0,0-1 0,1 0-3,7 2 22,1-1-1,-1 0 1,1 0-1,-1-1 1,5-1-22,-8 1 1,31-3 2,0-1 0,32-8-3,79-23-14,-110 26 1,-29 6-3,-1 1 0,0 1 0,1 0 1,-1 0-1,1 1 0,-1 0 0,1 0 0,-1 1 0,5 1 16,-7-1-13,-1 1 0,0-1 0,0 1-1,0 1 1,0-1 0,0 1 0,0 0-1,-1 0 1,1 0 0,-1 1 0,0-1-1,0 1 1,0 0 0,0 0 0,0 1 13,0 2-11,1 0 0,-1 1 0,0-1-1,0 1 1,-1 0 0,0 0 0,0 0 0,0 5 11,3 15-60,2 24 60,-8-48-1,3 23 16,-1 0 0,-1 0-1,-2 0 1,-2 7-15,1-17 13,0 0 0,-1-1 0,-2 1 0,1-1 0,-2 0 0,0-1 0,-3 6-13,6-17 7,1 1 1,-1-1 0,1 0-1,-1 0 1,0 0 0,-1-1-1,1 1 1,-1-1-1,1 0 1,-1 0 0,0 0-1,0 0 1,-1-1 0,1 1-1,0-1 1,-1 0-1,1-1 1,-1 1 0,0-1-1,0 1-7,0-2-6,1 1 0,0-1 0,-1 0 0,1 0 1,-1 0-1,1-1 0,0 0 0,0 0 0,-1 0 0,1 0 0,0 0 0,0-1 0,0 0 0,0 0 0,0 0 0,0 0 0,1-1 0,-1 1 0,1-1 0,0 0 0,-1 0 0,0-1 6,2 1-61,0 0 1,0 0-1,1-1 1,-1 1-1,1 0 1,-1-1-1,1 1 0,0 0 1,1-1-1,-1 1 1,0-1-1,1 0 0,0 1 1,0-1-1,0 1 1,0-1-1,0 0 0,1 1 1,0-1-1,0 1 1,1-4 60,2-6-411,1-1-1,0 1 1,1 0 0,0 0 0,2-2 411,31-40-2218,10-9-214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12.742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172 0 10624,'38'5'3525,"6"2"-2804,-1 0 129,-6-2 2693,29 2-2715,92 13-859,-133-15-104,1 1 0,0 1 0,-1 2-1,21 9 136,-42-17-50,0 1-1,-1 0 1,1 0-1,0 0 1,-1 1-1,1-1 1,-1 1-1,1 0 0,-1 0 1,0 0-1,0 1 51,-2-3-24,0 1 0,-1-1 1,1 0-1,-1 0 0,1 0 0,-1 1 0,0-1 0,0 0 0,1 0 0,-1 1 0,0-1 0,0 0 0,0 0 0,0 1 0,0-1 0,-1 1 24,1 0-40,-1 1-1,0 0 1,0-1-1,0 1 1,-1-1-1,1 1 1,0-1-1,-1 1 1,0-1-1,0 1 41,-7 7-157,-1 0-1,0 0 0,-1-1 0,0 0 1,-10 6 157,-65 36-407,74-44 365,-81 43-107,2-2 533,-7 10-384,55-31 270,-3 3 366,-1 3-636,35-25 166,1 1-1,1 0 0,0 1 1,0 1-1,1-1 0,-4 6-165,12-13 54,-1 0 0,0-1 0,1 1 0,0 0 0,0 0 0,0 0-1,0-1 1,-1 4-54,2-5 21,0 0-1,0 0 0,0 0 0,0 1 1,0-1-1,0 0 0,0 0 0,1 0 1,-1 1-1,0-1 0,0 0 1,1 0-1,-1 0 0,1 0 0,-1 0 1,1 1-1,0-1 0,-1 0 0,1 0 1,0-1-1,0 1 0,0 0 0,0 0 1,0 0-21,4 3 43,0-1 1,0-1-1,1 1 1,-1-1-1,1 0 0,-1 0 1,1 0-1,-1-1 1,1 0-1,2 0-43,63 5 78,5-6-206,-1-4 0,0-3 0,0-4 0,49-13 128,-93 18-363,-1-2 0,-1 0 1,1-2-1,-2-2 0,11-5 363,-32 13-225,0 0-1,0-1 0,0 0 0,0 0 0,2-4 226,-7 8-97,0-1-1,-1 1 1,1-1-1,-1 0 0,0 0 1,1 1-1,-1-1 1,0 0-1,0 0 0,0 0 1,-1-1-1,1 1 1,0 0-1,-1 0 0,1 0 1,-1 0-1,0-1 1,0 1-1,0 0 0,0 0 1,0-1 97,-2-2-185,1 1 0,-1 0-1,0-1 1,-1 1 0,1 0 0,-1 1 0,1-1 0,-1 0 0,0 1 0,-1-1-1,1 1 1,-1 0 0,1 0 0,-1 1 0,-1-1 185,-10-8-575,-2 0 0,1 2 1,-5-2 574,1 3-182,0 0 0,-1 1 1,0 1-1,0 1 1,-1 1-1,-17-1 182,5 2 278,0 2 0,-1 1 0,-29 5-278,48-4 247,1 2 1,-1 0-1,1 0 1,0 2-1,0 0 0,1 1 1,-1 0-1,1 1 1,1 0-1,-1 1 1,1 1-1,1 0 1,-1 1-1,2 1 1,-5 3-248,-12 19 656,0 1 0,2 2 0,2 0-1,-18 36-655,33-55 107,0 0 0,1 0-1,1 1 1,1 0 0,0 0-1,1 1 1,1-1 0,0 9-107,3-22-28,1 0 0,0 0 0,0 1 0,0-1 0,0 0 0,1 0 0,0 1 28,-1-4-38,1-1 0,-1 1 0,1 0 0,-1-1 0,1 1 0,0-1 0,0 1 0,0-1 0,0 0 0,0 1 0,0-1-1,0 0 1,0 0 0,0 0 0,1 0 0,-1 0 0,0 0 0,1 0 0,-1 0 0,1 0 0,-1 0 0,1-1 0,-1 1-1,2 0 40,5 0-142,0 0 1,-1-1 0,1 1 0,0-1 0,-1-1 0,1 0-1,-1 0 1,1 0 0,-1-1 0,1 0 0,-1 0 0,0-1-1,0 0 1,1-1 140,12-6-389,0 0-1,-1-2 1,0 0 0,7-7 389,9-12-417,-2-2 1,-1-1-1,-2-1 1,13-20 416,-9 12 215,-32 40-176,5-6 197,1-1 1,1 1-1,-1 1 1,11-8-237,-17 14 75,0 1 1,0-1 0,0 1 0,1 0 0,-1 0 0,0 0 0,1 0 0,-1 0 0,0 1 0,1-1-1,-1 1 1,2-1-76,-3 1 65,0 0 1,1 1-1,-1-1 0,1 0 0,-1 0 0,1 1 1,-1-1-1,1 1 0,-1-1 0,0 1 0,1 0 0,-1 0 1,0-1-1,0 1 0,0 0 0,1 0 0,-1 0 0,0 0 1,0 0-1,0 0 0,0 2-65,4 5 261,0 1 1,-1 0 0,-1 0-1,1 1 1,-1-1-1,-1 1 1,0 0 0,0 3-262,0-6 104,19 115 1733,-3 14-1837,5 39 446,-19-152-392,22 123-386,-25-138 108,1 0-1,0 0 0,0-1 0,1 1 0,0-1 1,0 1-1,1-1 0,0 0 0,0 0 0,1 0 0,0-1 1,0 0-1,2 2 225,0-2-580,0-1-1,1 0 1,0 0 0,3 0 580,-11-5-4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13.14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350 0 10624,'3'1'287,"0"0"0,-1 0 1,1 0-1,0 0 0,-1 0 1,1 1-1,-1-1 0,1 1 1,-1-1-1,1 1 1,-1 0-1,0 0 0,0 0 1,0 0-1,1 2-287,3 5 1367,-1-1 1,1 1-1,2 9-1367,15 22 1571,6-3-1568,-13-17-2,-1 0 0,3 8-1,-13-20-3,-1 0-1,0 0 1,-1 1 0,0-1 0,0 1-1,-1 0 1,0-1 0,0 6 3,0 5-37,-2 1 1,-1-1-1,0 0 0,-2 4 37,-1 22-66,3-37 62,-6 164-85,8-140 75,1 0 0,1 1-1,2-1 1,4 11 14,8 16 16,-7-24 29,-1 0 1,-2 0-1,-1 1 0,1 24-45,-7-50 9,0-1 1,0 1 0,-1 0 0,0-1 0,-1 1 0,0 0 0,0-1 0,-1 0 0,-1 0-1,1 0 1,-1 0 0,-1 0 0,0-1 0,0 1 0,0-1 0,-1-1 0,0 1 0,-1-1-1,-4 4-9,-2 0 32,0-1-1,-1-1 0,0 0 0,-1-1 1,0 0-1,0-2 0,-1 1 0,-5 0-31,-14 3-5,-1-1 0,-1-1 0,-6-2 5,22-3-273,-1-1 0,1-1 0,-20-2 273,32 0-311,0 0 1,1 0-1,-1-1 1,1 0-1,0 0 0,-1-1 1,1 0-1,0-1 0,0 0 1,-6-4 310,6 2-516,1-1-1,0 1 1,0-2 0,1 1 0,-2-2 516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13.50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69 15 15104,'-42'-15'7551,"28"154"-22654,1-128 7679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11.719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130 371 10624,'-13'3'5248,"58"35"-7168,-19-30 8959,25 4-7167,33 0 128,7-4-384,1 0 128,9-8-256,3-12 0,-9-7-1024,6-4 1,-17-1-1025,-11-4 0</inkml:trace>
  <inkml:trace contextRef="#ctx0" brushRef="#br0" timeOffset="347.839">1087 2 7168,'-4'-1'200,"0"1"0,0 0 0,0 0 0,0 0 0,0 0 0,0 1 0,0 0 0,0 0 0,0 0 1,0 0-1,0 0 0,1 1 0,-1 0 0,0 0 0,1 0 0,-1 0 0,1 0 0,0 1 0,0-1 0,0 1 0,-2 3-200,1-3 236,-5 5 1113,1 1 0,0 0 0,0 0 0,-2 5-1349,-2 4 300,1 1 0,-9 20-300,9-15 702,-8 14-548,2 0 0,2 2-1,1 0 1,2 0-1,1 7-153,7-27 32,1-1 0,1 1 0,0 0 0,2 0 0,0 0 0,2 0 0,0 0 0,1-1 0,1 1 0,0-1 0,2 0 0,0 0-32,-2-11 0,-1-1 0,1 1 0,0-1 0,1-1 0,0 1 0,0-1 0,6 7 0,6 3 0,20 16 0,-6-6 0,-28-24-4,0 0-1,-1 1 0,1-1 0,-1 0 0,0 1 0,0 0 0,0 0 0,0-1 0,-1 1 1,1 0-1,-1 0 0,2 4 5,-3-6-4,0 1-1,0 0 1,0 0 0,0 0 0,0 0 0,0 0 0,-1 0 0,1 0 0,-1 0 0,1-1-1,-1 1 1,0 0 0,1 0 0,-1 0 0,0-1 0,0 1 0,0-1 0,0 1-1,-1-1 1,1 1 0,0-1 0,-2 1 4,-14 14-48,0-2 1,-2 0-1,1-1 0,-2-1 1,-18 9 47,2-1 3,-163 89 288,-10 7 698,200-111-912,-2 0 78,1 1-1,1 1 1,-9 6-155,17-12 21,0 0 0,0 0 1,0 0-1,1 0 0,-1 0 0,0 0 1,0 0-1,1 0 0,-1 0 0,0 1 1,1-1-1,-1 0 0,1 0 0,-1 1-21,1-1 13,0 0-1,0-1 0,1 1 1,-1 0-1,0-1 1,0 1-1,0 0 1,1-1-1,-1 1 0,0-1 1,0 1-1,1 0 1,-1-1-1,1 1 1,-1-1-1,0 1 0,1-1 1,-1 1-1,1-1 1,-1 1-1,1-1 1,-1 0-1,1 1 0,0-1 1,-1 0-1,1 1 1,0-1-13,8 4 54,0 0 0,0 0 1,1-1-1,-1-1 1,1 0-1,0 0 0,5 0-54,17 0-61,21-1 61,-51-1 1,48 0-544,0-2 1,0-2-1,0-2 1,-1-3-1,0-2 1,0-2-1,33-14 543,-75 24-384,1 0 0,-1 0 0,0 0 0,0-1 1,0-1-1,-1 1 0,1-1 0,-1 0 0,0 0 0,-1-1 0,1 1 0,2-6 384,11-23-2688</inkml:trace>
  <inkml:trace contextRef="#ctx0" brushRef="#br0" timeOffset="702.002">846 879 9216,'-13'3'4608,"18"40"-6016,0-28 8703,-2 8-7039,2 25 0,-2 13 128,-3 16 0,0 9-512,-3 3 0,-5-11 0,-6-9 128,-9-10-1152,-1-13 128,-8-14-1663,-24-14 127</inkml:trace>
  <inkml:trace contextRef="#ctx0" brushRef="#br0" timeOffset="1087.639">0 1057 9984,'4'1'3861,"37"5"1065,-32-6-4664,0 1 0,1 1-1,-1 0 1,4 1-262,-9-2-16,0 1-1,-1-1 1,1 1 0,-1 0-1,0 0 1,1 0-1,-1 0 1,0 1-1,0-1 1,-1 1 0,1 0-1,0 0 1,0 1 16,4 7-47,-1-1 0,0 1 0,0 1 0,-1-1 0,0 1 0,-1 0 0,-1 0 0,0 0 0,0 0 0,-1 1 0,-1-1 1,0 1-1,-1-1 0,0 1 0,-1-1 0,0 1 0,-1-1 0,-1 0 0,0 1 0,0-1 0,-1-1 0,-1 1 0,0 0 0,0-1 0,-3 3 47,-10 11-242,-1-2-1,-1 0 0,-2 0 243,-24 27 110,44-49-66,1 1 0,-1 0 0,1 0 0,0 0 0,-1 0 0,1 0 0,0 0 0,0 1 0,1-1 0,-1 0 0,0 0 0,1 1 0,-1-1 0,1 0 0,0 1-44,0-1 37,0-1 0,0 1 0,1-1 0,-1 1 0,0-1 1,1 1-1,0-1 0,-1 1 0,1-1 0,0 1 0,0-1 1,0 0-1,-1 1 0,2-1 0,-1 0 0,0 0 0,0 0 1,0 0-1,0 0 0,1 0 0,-1 0 0,0 0 0,1 0-37,7 3 130,0 1-1,1-1 1,-1-1-1,1 0 0,0-1 1,0 1-1,4-1-129,0 1 97,104 15 372,1-5 1,90-2-470,-2-12-702,-163-2-266,-1-2 0,1-2 0,28-9 968,-31 3-2687,35-15 2687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9.78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266 159 10240,'0'-2'1414,"-1"6"192,4 18 1709,-2-14-2685,0 0-1,1 0 0,1-1 1,-1 1-1,1 0 0,3 4-629,2 3 5,0 1 0,-1 0-1,-1 0 1,0 1 0,-1-1-1,-1 1 1,-1 0 0,1 6-5,-3-11 5,0 0 1,-1 0 0,0 0 0,-1 0 0,-1 0-1,0 0 1,0-1 0,-1 1 0,0 0-1,-1-1 1,-1 0 0,-3 7-6,-9 14 11,0 0-4,1 1 0,-6 19-7,18-39-3,0 0 0,1 0-1,0 0 1,1 0 0,1 1 0,0-1 0,0 0 0,2 13 3,5 12-32,1 0 0,2 0-1,3 5 33,1 5-10,-2-14 44,12 28-34,-15-44 17,0 1-1,-2 0 1,0 1-1,-1-1 1,-1 1-1,-1 0 1,1 17-17,-4-32 19,0 1 1,-1-1-1,0 0 0,1 0 1,-2 0-1,1 0 1,-1 0-1,1 0 1,-1 0-1,-1 0 0,1 0 1,-1-1-1,1 1 1,-1-1-1,-3 3-19,1-2 24,0 0 0,0-1-1,0 1 1,-1-1 0,0 0 0,0 0-1,0-1 1,0 0 0,-1 0 0,1 0-1,-1-1-23,-5 2 47,1-1-1,-1-1 0,0 0 0,0 0 0,0-1 0,0-1 0,0 0 0,0 0 0,1-1 0,-1-1 0,0 0 1,0-1-1,-7-2-46,12 2 44,0 0 1,0 0 0,0 0 0,1-1-1,0 0 1,-4-3-45,8 6 14,0 0-1,1-1 1,-1 1 0,1-1 0,-1 1-1,1-1 1,-1 0 0,1 0-1,0 1 1,0-1 0,0 0-1,0 0 1,0 0 0,1 0 0,-1-1-1,1 1 1,-1 0 0,1 0-1,0 0 1,-1 0 0,1 0 0,0-1-1,0 1 1,1-1-14,0-3 19,1 0-1,0 0 1,1 1 0,-1-1-1,1 1 1,0-1 0,0 1 0,1 0-1,0 0 1,-1 0 0,2 1-1,0-1-18,12-12 37,1 1 1,14-9-38,2 1 19,1 1-1,1 2 1,19-7-19,118-47 44,-90 41-38,-71 29-6,245-97 0,-140 63-113,7-1-343,-2-5 1,11-11 455,-113 46-149,-1-1-1,0 0 1,-1-1 0,0-1-1,-1-1 1,0-1-1,-1 0 1,5-7 149,-15 14-57,1 0-1,-1 0 1,-1 0 0,1-1 0,-1 0 0,-1 0-1,0 0 1,0-1 0,-1 1 0,0-1-1,-1 0 1,0 0 0,0 0 0,-1 0 0,0 0-1,-1 0 1,0 0 0,-1 0 0,0-2 57,0 10 4,1 0 0,-1 0 0,1 0 0,-1 0 0,0 0 0,0 0 0,0 0 0,0 1 0,0-1 0,0 0 0,-1 0 0,1 1 0,0-1 0,-1 1 0,0-1 0,1 1 0,-1 0 0,0 0 0,1-1 0,-1 1 0,0 0 0,0 1 0,0-1 0,0 0 0,0 0 0,0 1 0,0 0 1,0-1-1,-1 1 0,1 0 0,0 0 0,0 0 0,-1 0-4,-8 0 45,1 1 0,0 0 1,0 1-1,-1 0 1,1 0-1,-9 4-45,1 1 119,-1 0 0,1 2 0,1 0-1,0 1 1,0 0 0,1 1 0,-12 11-119,7-3 129,1 1 0,1 1 0,0 1 0,2 0 0,-1 3-129,-23 41 304,3 3 0,3 1 0,-10 34-304,10-20 319,-6 29-319,30-78 17,2 1-1,1-1 0,2 1 0,-1 27-16,7-62-14,0 1 0,0 0 0,-1-1 0,2 1 0,-1-1 0,0 1 0,0-1 0,0 1 0,1-1 0,-1 1 0,1-1-1,-1 1 1,1-1 0,-1 0 0,1 1 0,0-1 0,0 0 0,0 1 14,0-1-16,0-1-1,0 1 1,0-1 0,0 1-1,0-1 1,0 0 0,0 1-1,0-1 1,1 0 0,-1 0 0,0 0-1,0 0 1,0 0 0,0 0-1,0 0 1,0 0 0,0 0-1,1 0 1,-1-1 0,0 1-1,0-1 1,0 1 0,0 0-1,0-1 1,0 0 16,17-7-249,-1-2 0,0 0 0,3-3 249,-2 1-256,0 1 0,17-7 256,-22 12-85,0 1 0,1 0-1,12-2 86,-21 6-9,-1 0 0,1 1 0,-1-1 0,1 1 0,-1 0 0,1 0-1,-1 1 1,1 0 0,-1-1 0,1 1 0,-1 1 0,0-1 0,0 1-1,4 1 10,6 5 32,0 1 0,8 7-32,25 16 86,-30-23-62,1 0 0,0-1 0,0 0 0,1-2-1,0 0 1,14 1-24,-25-5-112,0-1-1,1 0 1,-1 0-1,0-1 0,1 0 1,-1 0-1,1-1 1,-1-1-1,0 1 0,0-1 1,0-1-1,0 1 1,0-1-1,0-1 0,-1 1 1,1-1-1,1-2 113,-5 3-252,0 0-1,0-1 1,-1 0 0,1 0-1,-1 0 1,0 0-1,0 0 1,0-1 0,-1 1-1,1-1 1,-1 0 0,1-4 252,4-11-1432,-2-1 0,3-14 1432,-7 27-294,13-83-2266</inkml:trace>
  <inkml:trace contextRef="#ctx0" brushRef="#br0" timeOffset="400.85">1679 0 9856,'-8'43'4864,"16"73"-7296,2-85 9855,3 12-7551,25 3 0,7 0-1408,3 5 128,21-13-255,2-2-1</inkml:trace>
  <inkml:trace contextRef="#ctx0" brushRef="#br0" timeOffset="732.967">2225 694 11776,'-2'-2'833,"-10"-10"2234,23 10-1673,8 1 3466,46-10-3495,44-7-1367,64-13-124,51-18-1602,132-50 1728,-324 88-554,1-2 0,3-3 554,-26 11-187,0 0 0,0-1 1,-1 0-1,0-1 0,0 0 0,-1 0 1,0-1-1,1-1 187,-6 6-81,-1 0 1,0 0 0,1 0-1,-1 0 1,-1-1 0,1 1-1,0-1 1,-1 1 0,1-1-1,-1 1 1,0-1 0,-1 0-1,1 0 1,-1 1 0,1-1-1,-1 0 1,0-2 80,-1 1-81,0 0 0,0 0 0,0 0 0,0 1 0,-1-1 0,0 0 0,0 0 0,-1 1 0,1-1-1,-1 1 1,0 0 0,0 0 81,-5-6-35,0 1 0,0 1 1,-1-1-1,0 1 0,-1 1 0,0 0 0,0 0 0,0 1 0,-1 0 0,-4-1 35,12 6 38,-1 0-1,1-1 1,0 1 0,-1 0-1,1 1 1,-1-1 0,0 1-1,1-1 1,-1 1 0,1 0 0,-1 0-1,1 1 1,-1-1 0,0 1-1,1 0 1,-2 0-38,1 1 52,0 0 0,0 0 0,0 0 0,0 1 0,1-1 0,-1 1 0,1 0 1,0 0-1,0 1 0,0-1 0,0 0 0,0 1 0,0 1-52,-6 10 203,0 0 1,1 0-1,1 1 0,1 0 1,-2 5-204,-22 89 677,24-84-579,-53 272 822,38-169-548,-6-2 0,-20 49-372,-2-56 512,49-120-512,0 0 0,0 0 0,0 1 0,-1-1 0,1 0 0,0 1 0,0-1 1,0 0-1,0 0 0,0 1 0,0-1 0,-1 0 0,1 1 0,0-1 0,0 0 0,0 1 0,0-1 1,0 0-1,0 1 0,0-1 0,0 0 0,1 0 0,-1 1 0,0-1 0,0 0 0,0 1 0,0-1 1,0 0-1,0 1 0,1-1 0,6-6-139,12-18-259,45-92-1735,11 4-4690,61-66 6823,-132 173-131,82-103-2557</inkml:trace>
  <inkml:trace contextRef="#ctx0" brushRef="#br0" timeOffset="1102.794">3599 159 7680,'0'-8'862,"0"1"-1,1 0 1,0 0 0,0 0 0,1 0-862,3 0 5166,3 7-3862,5 7-692,2 10-108,-5-7-502,0 1 1,-1 0 0,3 6-3,0-2 118,-1 0-1,2 0 0,0-2 1,9 8-118,-3-3 85,-1 1 0,0 2-85,-7-7 13,-1 1-1,0 0 1,-2 0-1,0 1 0,0 0 1,-2 0-1,0 1 1,2 7-13,-2 1 45,-1 1 0,-2 0 0,0 0 0,-1 0 0,-2 9-45,-5 39 133,-3 0-1,-4 0 1,-11 35-133,22-102 3,-27 151 140,13-70 524,-21 72-667,31-145 92,0 0-1,-1 0 0,-1 0 0,0-1 1,-5 7-92,9-16 35,0 0 1,-1 0-1,1 0 1,-1-1-1,0 0 1,-1 0-1,1 0 1,-1 0-1,0-1 0,0 1 1,0-1-1,0 0 1,0-1-1,-1 1 1,1-1-1,-4 1-35,-1-1 24,-1-1-1,1 0 0,0-1 1,0 0-1,0-1 0,0 1 1,0-2-1,-8-1-23,-19-7-239,-25-9 239,42 13-76,16 4 33,-28-8-500,0-2 0,-16-8 543,40 15-314,0 1 0,-1-1-1,2 0 1,-1-1 0,1 1-1,-1-2 1,1 1 0,1-1-1,0 0 1,0 0 0,-3-5 314,3 1-546,1 1 0,1-1 0,0-1 0,0 1-1,1-1 547,2 9-106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8:07.4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55 177 9344,'3'-2'241,"0"1"1,1 0-1,-1-1 0,0 1 1,1 1-1,-1-1 0,1 1 1,-1-1-1,1 1 1,-1 0-1,1 0 0,-1 1 1,1-1-1,-1 1 1,1-1-1,-1 1 0,1 0 1,-1 0-1,2 2-241,-4-3 328,0 1 0,1 0 0,-1-1-1,0 1 1,0 0 0,0 0 0,0 0-1,0 0 1,0 0 0,-1 0 0,1 0-1,0 1 1,0-1 0,-1 1-328,5 18 804,-6-13-876,1-1 1,-1 1-1,0-1 0,-1 0 1,-1 4 71,-8 22 31,-2-1-1,-2 0 1,0-1 0,-14 18-31,-10 21 133,36-64-108,1-1 0,0 1 0,0 0 0,1 0 0,-1 2-25,1-7-9,1 1 0,0-1 0,0 1 0,0-1 0,0 1 0,0-1 0,0 1 0,-1-1 0,1 1 0,0-1 0,0 1 1,1-1-1,-1 1 0,0-1 0,0 1 0,0-1 0,0 1 0,0-1 0,0 1 0,1-1 0,-1 1 0,0-1 0,0 0 0,1 1 0,-1-1 1,0 1-1,1-1 0,-1 0 0,0 1 0,1-1 0,-1 0 0,1 1 0,-1-1 0,0 0 0,1 0 0,-1 0 0,1 1 0,-1-1 0,1 0 1,-1 0-1,1 0 0,-1 0 0,1 0 0,-1 0 0,1 0 0,-1 0 0,1 0 0,-1 0 0,1 0 0,-1 0 0,1 0 0,-1 0 0,1 0 1,-1 0-1,1-1 0,-1 1 0,0 0 9,4-1-111,-1 0 0,0-1-1,0 1 1,0-1 0,-1 0 0,1 0 0,0 0 0,-1 0 0,1 0 0,-1 0 0,0-1 0,1 1-1,0-3 112,29-43-1491,-20 29 715,109-151-5048,-11 11 4843,-94 136 1457,1 0 1,1 1-1,11-10-476,-28 31 102,0 0 1,0 0-1,0-1 0,0 1 0,1 0 0,-1 0 1,0 0-1,1 1 0,-1-1 0,1 0 1,-1 0-1,1 1 0,-1-1 0,1 1 1,-1-1-1,1 1 0,-1 0 0,1 0 1,0 0-1,-1 0 0,1 0 0,-1 0 1,1 0-1,0 0-102,0 1 151,0 0 1,-1 0-1,0 0 0,1 0 1,-1 0-1,0 1 0,1-1 1,-1 0-1,0 1 0,0-1 1,0 0-1,0 1 0,0 0 1,-1-1-1,1 1 0,0-1 1,-1 1-1,1 0 0,-1-1 1,0 1-1,1 1-151,1 12 329,-1 1 1,0 0-1,-1 0 1,0 0 0,-1-1-1,-1 1 1,-3 11-330,0 6 253,2-10-110,-15 121 738,6 14-881,12-158-1,-1 9-58,0 1 0,1-1 0,1 1-1,-1-1 1,2 0 0,-1 1 0,1-1 0,0 0-1,1 0 60,-2-8-23,-1 0-1,1 1 0,-1-1 1,1 0-1,-1 0 0,1 0 1,0 0-1,0 0 0,-1 0 0,1 0 1,0 0-1,0-1 0,0 1 1,0 0-1,0 0 0,0-1 1,0 1 23,0-1-24,0 0 1,0 0 0,-1 1 0,1-1-1,0 0 1,0 0 0,0 0 0,0 0-1,-1 0 1,1 0 0,0-1 0,0 1-1,0 0 1,0 0 0,-1-1 0,1 1-1,0 0 1,0-1 0,0 1 23,4-4-134,0 0 0,0 0 0,-1-1 0,1 1 0,-1-1 1,2-2 133,-3 4-59,169-216-2278,-141 179 2114,-5 6 368,1 1 0,2 1 0,2 2 0,0 0 0,19-11-145,-46 38 122,0 0-1,0 1 1,0-1 0,1 1-1,-1 0 1,1 0-1,-1 0 1,1 0 0,0 1-1,2-1-121,-7 2 16,1 0-1,-1 0 1,0 0-1,1 0 1,-1 0 0,0 0-1,0-1 1,1 1-1,-1 0 1,0 0-1,1 0 1,-1 0-1,0 0 1,1 1 0,-1-1-1,0 0 1,1 0-1,-1 0 1,0 0-1,0 0 1,1 0-1,-1 0 1,0 1 0,0-1-1,1 0 1,-1 0-1,0 0 1,0 1-1,1-1 1,-1 0-1,0 0 1,0 0 0,0 1-1,1-1 1,-1 0-1,0 1 1,0-1-1,0 0 1,0 0-1,0 1 1,0-1 0,0 0-1,0 1 1,0-1-1,1 0 1,-1 1-1,0-1 1,-1 0-1,1 0 1,0 1 0,0-1-1,0 0 1,0 1-1,0-1 1,0 0-1,0 1 1,0-1-1,0 0 1,-1 0 0,1 1-1,0-1 1,0 0-16,-15 23 448,11-19-432,-15 20 148,-2-1 0,0-1 0,-7 3-164,4-3 85,1 1 0,-14 19-85,22-24 35,1 0 1,2 2-1,0-1 1,0 1 0,2 1-1,-1 6-35,10-25 1,0 1 0,0-1 1,0 1-1,1 0 0,-1-1 0,1 1 0,0 0 1,0-1-1,0 1 0,0 0 0,0-1 0,0 1 1,1 0-1,0-1 0,-1 1 0,1 0 0,0-1 1,0 1-1,1 0-1,0 0 0,0-1-1,0 1 1,1 0 0,-1-1 0,1 1-1,-1-1 1,1 0 0,0 0 0,0 0-1,0 0 1,0 0 0,0-1 0,2 1 0,11 4 14,0-2 0,1 1 0,-1-2 0,1 0 1,11-1-15,-14 0 37,25 2-378,31-1 341,-68-3-28,0 0-1,0 0 1,0 0 0,-1 1 0,1-1 0,0 0 0,0 1 0,0-1-1,0 1 1,-1-1 0,1 1 0,0 0 0,-1 0 28,0-1-12,-1 0 0,0 1 0,1-1 0,-1 0 0,0 1 0,0-1 0,1 0 0,-1 1 0,0-1 0,0 1 1,0-1-1,1 0 0,-1 1 0,0-1 0,0 1 0,0-1 0,0 1 0,0-1 0,0 0 0,0 1 0,0-1 0,0 1 0,0-1 0,0 1 0,0-1 0,0 1 0,-1-1 0,1 0 1,0 1-1,0-1 0,-1 1 12,-2 4-93,-1 0 1,0 0 0,0 0-1,0 0 1,-1 0 0,-2 1 92,6-5-12,-18 15-184,-1-1 0,0-2 0,0 0-1,-1-1 1,-13 5 196,-4 3-277,-11 9 277,22-12 28,0 2 1,2 1-1,0 1 1,1 0-1,1 2 1,1 1-1,1 1 0,2 1 1,-3 4-29,-3 12 153,-7 8 389,2 2 0,-15 37-542,40-76 142,0 0 1,0 1-1,2 0 0,-1 0 0,2 0 0,0 0 1,0 0-1,2 0 0,0 7-142,0-20 20,0 0 0,0 0 0,0 0 0,0 0 0,0 0 0,0 0 0,0 0 1,1 0-1,-1 0 0,1 0 0,-1 0 0,0 0 0,1 0 0,0 0 0,-1 0 0,1 0 0,0 0-20,-1-1 11,1 0 0,-1 1 0,0-1 0,1 0 0,-1 0 0,1 0 0,-1 0 0,1 0 0,-1 0 0,0 0 0,1 0 0,-1 0 0,1 0 1,-1 0-1,0-1 0,1 1 0,-1 0 0,1 0 0,-1 0 0,0 0 0,1-1 0,-1 1 0,0 0 0,1 0 0,-1-1 0,0 1 0,1 0 0,-1-1-11,5-4 68,0-1 0,0 0 0,-1 0 0,3-5-68,-6 10-5,27-45 153,-15 24-112,1-1 0,1 2 0,1 0-1,1 1 1,1 0 0,3-1-36,-4 6 8,0 2 1,1-1-1,16-7-8,-29 18-1,0 0-1,0 1 0,1-1 1,-1 1-1,1 0 1,0 1-1,-1-1 1,1 1-1,0 0 0,0 1 1,0-1-1,0 1 1,-1 0-1,1 1 1,0-1-1,4 2 2,-6 0-6,0-1 1,0 1-1,-1 0 1,1 1-1,-1-1 1,1 0-1,-1 1 0,0 0 1,0 0-1,0 0 1,0 0-1,0 0 0,-1 1 1,0-1-1,1 1 1,-1-1-1,-1 1 1,1 0-1,0 0 0,-1 1 6,5 10 28,-2 1 0,0 0 0,-1 0 0,1 10-28,-2-7 7,-1 0 0,0 1 1,-2-1-1,0 4-7,0-13 16,0 0-1,-1-1 1,0 1 0,-1-1 0,0 0-1,0 0 1,-1 0 0,0 0 0,-3 4-16,5-10 17,-1 0 1,1 1-1,-1-1 0,0 0 1,0 0-1,0-1 1,-1 1-1,1-1 1,0 1-1,-1-1 0,0 0 1,1 0-1,-1-1 1,0 1-1,-1-1-17,3 0 9,0-1-1,0 1 1,-1-1-1,1 0 1,0 1-1,0-1 1,-1 0-1,1-1 0,0 1 1,-1 0-1,1-1 1,0 1-1,0-1 1,-1 1-1,1-1 1,0 0-1,0 0 1,0 0-1,0 0 1,0-1-1,0 1 1,1 0-1,-1-1 1,0 0-1,1 1 1,-1-1-1,-1-1-8,-4-8 0,-11-14 0,18 24 0,-1 1 0,1-1 0,-1 1 0,1-1 0,-1 1 0,1-1 0,-1 1 0,0 0 0,1-1 0,-1 1 0,1 0 0,-1-1 0,0 1 0,1 0 0,-1 0 0,0 0 0,0 0 0,1 0 0,-1 0 0,0 0 0,1 0 0,-1 0 0,0 0 0,1 0 0,-1 0 0,0 0 0,1 0 0,-1 1 0,0-1 0,1 0 0,-1 1 0,0-1 0,1 0 0,-1 1 0,1-1 0,-1 1 0,-8 7 12,1 0 0,0 1 0,1 0-1,0 0 1,-5 10-12,-28 54 68,36-65-67,-12 26-36,2 0-1,1 1 1,0 7 35,11-25-38,6-10-95,-3-7 122,0 0 0,0 0 1,0 0-1,0 0 0,0 0 1,0 0-1,0 0 1,-1-1-1,1 1 0,0 0 1,0-1-1,0 1 0,0-1 1,0 1-1,-1-1 0,1 1 1,0-1-1,-1 0 0,1 1 1,0-1-1,-1 0 0,1 0 11,2-2-33,0 0-1,-1 0 0,1 0 1,0 1-1,0-1 0,1 1 1,-1 0-1,0 0 0,1 0 1,-1 0-1,1 1 0,0-1 1,0 1-1,-1 0 0,1 0 0,0 1 1,0-1-1,0 1 0,3-1 34,32 6-129,-1 1-1,20 6 130,-3 0 3,-47-10-11,41 7-90,37 3 98,-66-11-153,-1-1 0,0 0 0,0-2 0,0 0 0,0-1 0,8-2 153,27-11-1589,-1-2 0,17-9 1589,44-22-2325</inkml:trace>
  <inkml:trace contextRef="#ctx0" brushRef="#br0" timeOffset="1459.081">2154 92 11136,'-50'18'3885,"32"-11"-3449,0 2 0,-5 3-436,18-9 994,0 1 0,1-1-1,-1 1 1,1 0 0,0 0 0,-4 5-994,3-4-77,1 1 1,0 1-1,1-1 0,0 0 1,0 1-1,0 0 0,0-1 1,1 1-1,0 0 0,1 1 1,-1 4 76,2-11-4,0 0 0,-1 0 0,1 0 0,0 0 0,0 0 0,0 0 0,0 0 0,0 0 0,0 0 0,1 0 1,-1 0-1,0 0 0,0 0 0,1 0 0,-1-1 0,1 1 0,-1 0 0,1 0 0,-1 0 0,1 0 0,-1-1 0,1 1 0,0 0 1,-1 0-1,1-1 0,0 1 0,0-1 0,-1 1 0,1 0 0,0-1 0,0 0 0,0 1 0,0-1 0,0 1 0,0-1 0,0 0 1,0 0-1,-1 1 0,1-1 0,0 0 0,0 0 0,1 0 4,6 0-47,-1-1 0,0 1-1,1-1 1,-1-1 0,5-1 47,-4 1-5,212-51-123,-208 50 126,4-2-15,0 1 0,1 0-1,-1 2 1,9-1 17,-21 3-2,-1-1-1,1 1 1,0 0-1,-1 1 1,1-1-1,-1 1 1,1-1-1,-1 1 1,1 0-1,-1 0 1,0 1 0,1-1-1,-1 1 1,0-1-1,0 1 1,0 0-1,0 1 1,0-1-1,-1 0 1,1 1-1,-1-1 1,1 1-1,0 1 3,3 7 1,-1-1-1,0 1 0,-1 0 0,1 3 0,1 4 21,-6-18-19,0 1 0,0-1 0,0 0-1,0 1 1,1-1 0,-1 1 0,0-1 0,0 0 0,0 1 0,0-1 0,0 0 0,1 1 0,-1-1 0,0 0 0,0 1 0,0-1 0,1 0-1,-1 0 1,0 1 0,0-1 0,1 0 0,-1 0 0,0 0 0,1 1 0,-1-1 0,0 0 0,1 0 0,-1 0 0,0 0 0,1 1 0,-1-1 0,1 0-1,-1 0 1,0 0 0,1 0 0,-1 0 0,0 0 0,1 0 0,-1 0 0,1 0 0,-1 0 0,0-1 0,1 1 0,-1 0 0,0 0 0,1 0 0,-1 0-1,0 0 1,1-1 0,-1 1 0,0 0 0,1 0 0,-1-1 0,0 1 0,1 0-2,14-21 114,-10 14-100,11-15-12,2 1-1,0 0 0,2 1 1,6-3-2,-13 12-4,0 0 0,1 1 0,0 1 0,1 1 1,0 0-1,1 0 0,7-1 4,-19 7-7,1 1 0,0 0 0,-1 0 0,1 0 0,0 0 0,0 1 1,0-1-1,-1 1 0,1 0 0,4 1 7,-7 0-2,0-1 1,-1 1 0,1-1 0,0 1-1,0 0 1,-1 0 0,1 0-1,0 0 1,-1 0 0,1 0 0,-1 0-1,1 0 1,-1 1 0,0-1-1,1 1 1,-1-1 0,0 1 0,0-1-1,0 1 1,0 0 0,-1-1-1,1 1 1,0 0 0,-1 0 0,1 0-1,-1-1 1,1 1 0,-1 0-1,0 1 2,1 2 0,-1 1 0,0 0 0,0 0 0,0 0 0,-1-1 0,0 1 0,0 0 0,0-1 0,-1 1 0,0-1 0,-1 3 0,-5 11 0,-2-1 0,-7 11 0,9-15 0,-32 53-5,-22 23 5,36-56 9,-1-1 0,-1-2 0,-17 14-9,-42 29 84,-20 8-84,-10 8 22,-120 92 256,-46 15-278,201-147 341,129-87-316,-14 10-29,25-15 4,-4 10 0,34-13 0,-9 5 0,66-41-121,-3-7 1,-3-5-1,45-47 121,-162 124-20,-16 12 2,-1 0-1,1-1 1,-1 1-1,0-1 1,0 0-1,0 0 0,0-2 19,-5 7-2,-1 1 0,1-1 0,0 0-1,0 0 1,0 0 0,0 0 0,0 0-1,0 0 1,0 0 0,0 0 0,-1 0-1,1 0 1,0 0 0,0 0 0,0 0-1,0 0 1,0 0 0,0 0 0,0 0-1,-1 0 1,1 0 0,0 0 0,0 0-1,0 0 1,0 0 0,0 0 0,0 0-1,0 0 1,0 0 0,-1 0 0,1 0-1,0-1 1,0 1 0,0 0 0,0 0 0,0 0-1,0 0 1,0 0 0,0 0 0,0 0-1,0 0 1,0 0 0,0 0 0,0-1-1,0 1 1,-1 0 0,1 0 0,0 0-1,0 0 1,0 0 0,0 0 0,0 0-1,0-1 1,0 1 0,0 0 0,0 0-1,0 0 3,-4 4-21,0 0-1,0 0 0,0 1 0,0 0 0,1 0 1,-3 4 21,-5 7-19,-61 96-82,2 5 101,24-37 16,-12 25 112,-11 39-128,68-143 4,-1 4 14,-1 1 1,1 0-1,-1 0 1,2 0 0,-2 4-19,3-9 3,0 0 0,0 0 0,0 0 0,0-1 0,0 1 0,0 0 0,0 0 0,0 0 0,0 0 0,0 0 0,0 0 0,1-1 0,-1 1 0,0 0-1,1 0 1,-1 0 0,1-1 0,-1 1 0,0 0 0,1-1 0,0 1 0,-1 0 0,1-1 0,-1 1 0,1 0 0,0-1 0,0 1 0,-1-1 0,1 1 0,0-1 0,0 0 0,-1 1 0,1-1 0,0 0 0,0 0 0,0 1 0,0-1 0,-1 0 0,1 0-3,2 0 2,-1 0 0,1 0-1,-1 0 1,1 0 0,-1 0 0,1 0-1,-1-1 1,0 0 0,1 1 0,-1-1-1,0 0 1,1 0 0,-1 0 0,0 0-1,2-2-1,31-24-4,-26 19 3,3-2-1,12-11-34,0 2 0,1 1-1,3-1 37,-19 14-11,0 0 0,1 1 0,-1 0-1,1 1 1,0-1 0,0 2 0,0-1-1,0 2 1,1-1 0,-1 1 0,4 1 11,-1 1-17,-1 0 0,1 1 0,0 0 0,0 1 0,-1 1 0,0 0 1,0 1-1,0 0 0,8 5 17,13 5-232,-32-15 190,1 1-1,-1 0 1,1-1 0,-1 1 0,1-1 0,0 0 0,-1 1 0,1-1 0,-1 0 0,1 0-1,0 0 1,-1 0 0,1 0 0,0 0 0,-1-1 0,1 1 0,-1-1 0,1 1 0,-1-1-1,1 1 1,-1-1 0,1 0 0,-1 0 0,1 0 42,1-1-97,-1 0 1,0-1-1,0 1 0,0-1 1,0 0-1,0 1 0,0-1 1,-1 0-1,1 0 0,-1 0 1,0 0-1,0-1 97,4-10-368,-2 0 0,0-1 0,-1 1 0,0-1 0,-1-4 368,-1-13-501,0 0 0,-3-1-1,0 1 1,-5-13 501,6 37-29,0-1 0,-1 1 0,1 0 0,-2 0 1,1 0-1,-1 0 0,-1 1 0,1-1 0,-1 1 0,-4-3 29,7 7 7,-1 0 0,0 0 0,1 0 0,-1 1 0,-1-1 0,1 1 0,0 0 0,-1 0 0,1 0 0,-1 0 0,1 1 0,-1-1 0,0 1 0,0 0 0,0 0 0,0 0 0,0 1 0,1-1 0,-1 1 0,0 0 0,0 0 0,0 1 0,-4 0-7,-6 3 63,0 0-1,0 1 1,1 1 0,-1 0 0,2 1 0,-1 0-1,1 1 1,0 0 0,-2 3-63,-29 25 306,-29 31-306,68-63 4,-327 346 4,266-277 90,-52 67-27,-10 11 776,122-146-790,4-4-22,0 1 0,0-1 0,0 1 1,-1-1-1,1 0 0,0 1 0,-1-1 0,1 0 0,-1 0 0,1 0 0,-1 0 0,0 0 0,1-1 0,-1 1 0,0 0 0,0-1-35,2 0 6,-1 0 0,1 0 0,0 0-1,0 0 1,0 0 0,0 0 0,0 0-1,0 0 1,0 0 0,0 0 0,0 0 0,0 0-1,0 0 1,-1 0 0,1 0 0,0 0 0,0 0-1,0 0 1,0 0 0,0 0 0,0 0-1,0 0 1,0 0 0,0 0 0,0 0 0,0 0-1,0 0 1,0 0 0,0 0 0,0-1 0,-1 1-1,1 0 1,0 0 0,0 0 0,0 0-1,0 0 1,0 0 0,0 0 0,0 0 0,0 0-1,0 0 1,0 0 0,0 0 0,0-1 0,0 1-1,0 0 1,0 0 0,0 0 0,0 0 0,0 0-1,0 0 1,0 0 0,0 0 0,0 0-1,1 0-5,3-7 174,11-8-31,-11 12-95,2-2-25,0 1 0,0-1 0,1 1 0,0 0-1,0 1 1,0 0 0,0 0 0,1 0 0,-1 1 0,6-1-23,13-2 67,-1 1-1,16 0-66,-24 3 25,1 1-1,-1 0 1,0 2 0,1 0-1,-1 1 1,0 0-1,8 4-24,21 8 225,43 22-225,-74-30 9,-11-6 16,-1 0 0,1 0 0,-1 0-1,1-1 1,-1 1 0,1-1 0,0 0 0,-1 0 0,1 0 0,-1-1 0,1 1 0,-1-1 0,1 0 0,-1 0 0,1 0 0,-1 0 0,1 0-1,2-2-24,8-5 73,-1 0 0,1-1-1,8-8-72,2-1 59,-16 13-54,-1 0 3,1 0 0,-1 0 0,1 1-1,0 0 1,7-2-8,-14 5 7,1 0 1,0 1-1,-1-1 0,1 1 0,0 0 1,-1 0-1,1 0 0,0 0 1,-1 0-1,1 0 0,0 0 1,0 0-1,-1 0 0,1 1 0,-1-1 1,1 1-1,0-1 0,-1 1 1,1 0-1,-1 0 0,1 0 0,-1 0 1,0 0-1,1 0 0,-1 0 1,0 0-1,0 0 0,1 0 1,-1 1-1,0-1 0,0 1 0,0 0-7,5 9 103,-1 1 0,0 0-1,-1 0 1,0 0-1,0 6-102,3 4 149,-7-22-145,0 1 0,0-1 0,1 0 0,-1 1-1,0-1 1,0 1 0,1-1 0,-1 0 0,0 1 0,1-1 0,-1 0 0,1 1 0,-1-1 0,0 0 0,1 0 0,-1 1 0,1-1 0,-1 0 0,1 0 0,-1 0 0,1 0 0,-1 1-1,1-1 1,-1 0 0,1 0 0,-1 0 0,1 0 0,-1 0 0,1 0 0,-1 0 0,1-1 0,-1 1 0,1 0 0,-1 0 0,1 0 0,-1 0 0,1-1 0,-1 1 0,0 0 0,1-1-4,28-14 76,-12 6-54,17-7-5,1 1 0,0 2 0,1 1 1,1 2-18,-24 7-262,0 1 1,1 0 0,-1 0-1,0 2 1,1 0 0,-1 0 0,1 1-1,-1 1 1,0 0 0,0 1-1,0 0 1,0 1 0,2 2 261,8 2-2197,3-1-235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3:43.69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205 3788 1664,'-3'-3'185,"3"1"-107,-1 0-1,0 1 1,0-1 0,0 0-1,0 1 1,-1-1-1,1 1 1,0-1 0,-1 1-1,1 0 1,-1-1-1,1 1 1,-1 0 0,1 0-1,-1 0 1,0 0 0,0 0-1,0 1 1,1-1-1,-1 0 1,0 1 0,0 0-1,0-1 1,-1 1-78,2 0 54,0-1 1,0 1-1,-1-1 0,1 1 1,0-1-1,0 1 1,-1-1-1,1 0 0,0 0 1,0 1-1,0-1 1,0 0-1,0 0 0,0 0 1,0 0-1,0 0 1,1 0-1,-1-1-54,-13-22 728,10 8-277,0-1 0,1 0 0,1 0 1,0-1-1,1-13-451,0 4 282,-3-84 610,2 33-335,-3 0-1,-7-20-556,-21-144 918,2-164-918,29 354 33,-22-675 446,24 714-472,2-227 114,13-44-121,-15 279 0,11-115 53,6 0 0,12-36-53,-25 141 0,118-554-106,-104 474-1355,15-34 1461,-27 105-1099,-2 11-309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4:29.13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239 1 3200,'0'1'57,"0"0"0,0 0 0,-1 0 0,1 0 0,0 0 0,0 1 0,-1-1 0,1 0 0,0 0 0,-1 0 0,1 0-1,-1 0 1,0 0 0,1 0 0,-1 0 0,0 0 0,1-1 0,-1 1 0,0 0 0,0 0 0,0-1 0,0 1 0,0 0 0,0-1 0,0 1 0,0-1 0,0 1 0,0-1 0,0 1 0,0-1 0,0 0 0,-2 0-57,1 1 89,0 0 0,-1 0 0,1 0 1,0 0-1,0 0 0,0 0 0,0 1 0,0-1 1,0 1-1,0 0 0,0-1 0,1 1 1,-1 0-1,0 0-89,-18 31 12,1 1 0,-9 25-12,-5 9-3,28-57 32,-41 83 56,39-78-92,1 1 0,0 0 0,2 0-1,-3 16 8,5-25-52,2-5-21,-1-1 0,1 0 0,0 0-1,-1 0 1,1 0 0,0 0 0,0 1 0,1-1 0,-1 0 0,0 0 0,1 0 0,-1 0 0,1 0 73,4 10-768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10.997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1306 86 8704,'-1'-6'649,"-1"0"0,1-1 1,1 1-1,-1-1 0,1 1 1,0-1-1,0 1 0,1-2-649,6-17 6581,-6 23-6047,-4 3-485,1 0 0,0 0 0,-1-1 0,1 1 0,0 1 0,-1-1 0,1 0 0,0 0 0,0 1 0,0 0-1,0-1 1,1 1 0,-1 0 0,0 0-49,-15 12-131,-23 12 127,-34 15 4,25-15-17,-681 388-1306,647-363 1387,2 3 0,-35 33-64,104-78 61,0 0-1,1 1 1,0 1-1,1 0 1,0 0-1,-3 5-60,12-15 5,1 0 1,-1 0-1,0 0 1,0 0-1,1 0 1,-1 1-1,0-1 1,1 0-1,-1 0 1,1 0-1,0 1 0,-1-1 1,1 0-1,0 0 1,0 1-1,0-1 1,0 0-1,0 1 1,0-1-1,0 0 0,0 0 1,0 1-1,1-1 1,-1 0-1,1 0 1,-1 1-1,1-1 1,-1 0-1,1 0 0,-1 0 1,1 0-1,0 0 1,0 0-1,0 0 1,0 0-1,-1 0 1,1 0-1,0 0 0,0 0 1,1-1-1,-1 1 1,0 0-1,0-1 1,0 1-1,0-1 1,1 1-1,-1-1-5,18 6 21,0 0 0,1-2 1,-1 0-1,1-1 0,17 0-21,-10 0 22,28 2 15,0-3 1,26-3-38,106-13 67,-113 7-60,22-2-145,0-4-1,-1-4 0,-1-4 1,43-17 138,-113 28-190,-21 8 110,0 0 1,1 1-1,-1-1 1,1 1-1,-1 0 1,1 0-1,2 0 80,-6 1-13,0 0 1,0 1-1,0-1 1,1 0-1,-1 0 0,0 0 1,0 0-1,0 0 1,0 1-1,1-1 0,-1 0 1,0 0-1,0 0 1,0 0-1,0 1 0,0-1 1,0 0-1,0 0 1,0 0-1,0 1 0,0-1 1,0 0-1,0 0 1,0 1-1,0-1 0,0 0 1,0 0-1,0 0 1,0 1-1,0-1 0,0 0 1,0 0-1,0 0 1,0 1-1,0-1 0,0 0 1,0 0-1,0 0 1,-1 1-1,1-1 0,0 0 1,0 0-1,0 0 1,0 0-1,0 0 0,-1 1 1,1-1-1,0 0 1,0 0-1,0 0 13,-12 14-351,-19 12 122,0-1-1,-2-2 1,-1-2 0,-13 6 229,-49 32 127,74-45-72,-41 30 246,55-38-211,1 0 0,0 0 0,1 1 0,0 0 0,0 0 0,-4 7-90,9-13 16,0 0 0,1 0 0,-1 1 0,0-1-1,1 0 1,-1 0 0,1 0 0,0 1-1,-1-1 1,1 0 0,0 0 0,0 1-1,0-1 1,-1 0 0,2 1 0,-1-1-1,0 1-15,0-1 9,1 0-1,-1 0 1,0 0-1,1 0 0,0-1 1,-1 1-1,1 0 0,-1 0 1,1-1-1,0 1 1,-1 0-1,1-1 0,0 1 1,0-1-1,0 1 0,-1-1 1,1 1-1,1 0-8,5 1 17,0 0 0,0 0 0,0-1 0,0 0 0,1 0 0,0-1-17,5 2 13,148 16 93,-154-17-112,0 1 0,0 0-1,-1 1 1,1 0 0,0 0-1,-1 0 1,0 0 0,0 1-1,0 0 1,0 1 0,0-1-1,-1 1 1,0 0 0,0 1-1,0-1 1,2 5 6,-3-5-7,-1 0 0,0 0 0,0 0 0,0 1 0,-1-1 0,1 1 0,-1 0 0,-1-1 0,1 1 0,-1 0 0,0 0 0,0 0 0,-1 0 0,0 0 0,0 1 0,0-1 0,-1 0 0,0 0 0,-1 3 7,1-4-94,-1 0 0,0 0 0,0 0 0,-1-1 1,0 1-1,1-1 0,-1 0 0,-1 0 0,1 0 1,-1 0-1,1 0 0,-1-1 0,0 0 0,0 1 0,-1-1 1,-3 2 93,5-4-184,1 0 1,-1 0-1,1 0 1,-1 0-1,0 0 1,0 0-1,1-1 1,-1 1-1,0-1 1,0 0-1,0 0 1,0 0-1,0 0 1,1 0-1,-1-1 1,0 1-1,0-1 1,0 0-1,1 0 1,-1 0-1,0 0 1,1 0-1,-1 0 1,1-1 0,0 1-1,-1-1 1,1 0-1,0 0 1,0 0-1,0 0 1,0 0 183,-25-33-2432</inkml:trace>
  <inkml:trace contextRef="#ctx0" brushRef="#br0" timeOffset="363.39">1171 540 9472,'-5'54'4736,"10"70"-7040,-5-78 9471,-5 5-7295,-11 10 128,-7 22 0,1 2 0,1 11-256,-6-2 0,-2 3-768,-8-16 1,-19-7-1281,4-16 0</inkml:trace>
  <inkml:trace contextRef="#ctx0" brushRef="#br0" timeOffset="364.39">325 1711 9216,'9'0'4608,"78"-4"-5504,-61-1 8191,12 2-7039,12 0 128,32-2 0,14 2 128,9 3-768,-9 3 128,0 2 128,-17-2 0,-10 0-768,-13 2 0,18-5-2048,0-8 129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09.424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682 78 10752,'-31'7'5376,"27"-11"-7808,16 1 10239,19 3-7807,22 0 0,11-8 0,15-9 128,38 11-256,24-6 128,-14 1-384,-14-1 128,-22 7-1152,-20-2 0,-33 7-1279,-25 12-1</inkml:trace>
  <inkml:trace contextRef="#ctx0" brushRef="#br0" timeOffset="1">115 782 11136,'-114'20'5503,"153"-9"-7678,4-11 10238,18-3-7935,45-17 0,51-3 0,26-11 128,57-6-384,-14 5 0,10 4-128,-13-4 128,-32 9-768,-33-5 0,-41 4-2048,-34 3 129</inkml:trace>
  <inkml:trace contextRef="#ctx0" brushRef="#br0" timeOffset="369.843">918 248 11264,'-5'15'5631,"10"98"-7678,-2-66 9598,2 22-7679,-5 13 128,-5 2-512,-3 10 128,-19 10 128,1-3 0,0-12-1024,4-11 0,1-19-1535,7-41 127</inkml:trace>
  <inkml:trace contextRef="#ctx0" brushRef="#br0" timeOffset="370.843">1475 170 11008,'-21'89'5503,"2"118"-7678,16-135 10110,-2 11-8063,-3 14 128,0 27 0,-2 11 0,10 0 0,-4-3 0,4-3-256,-4-9 0,-1-11-1280,1-25 128,-1-25-1407,0-36-1</inkml:trace>
  <inkml:trace contextRef="#ctx0" brushRef="#br0" timeOffset="701.879">2665 1140 13824,'-24'-5'6911,"-37"41"-10623,51-17 13568,-12 17-11008,-12 22 128,-19 11-3072,-43 20 128,-39 5 3201,21-25-1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07.890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1 178 11136,'0'1'246,"0"1"0,1-1 0,-1 1-1,1-1 1,0 1 0,-1-1 0,1 0 0,0 1 0,0-1 0,0 0 0,0 0 0,0 0 0,0 0 0,0 0 0,0 0 0,0 0 0,1 1-246,33 19 9,-13-9 1159,7 6 3457,-17-11-4416,1-1 0,-1 0 0,1-1 0,0-1 0,0 0 0,0 0 0,10 0-209,17 6-183,-2-2-67,0-1-1,1-2 0,0-2 1,31-1 250,-60-2-273,0-1 0,0 1 1,0-2-1,0 1 1,8-4 272,-15 4-171,1 0 0,0 0 0,-1-1 0,1 1 1,-1-1-1,0 0 0,0 0 0,0-1 0,0 1 1,0 0-1,0-1 0,0 0 0,-1 0 0,1 0 1,-1 0-1,1-1 171,4-13-713,0 0 0,-2 0-1,0 0 1,0-1 0,-2 0 0,0 1 0,0-15 713,-1 14-21,-1 0-1,-1 0 1,0-1 0,-3-16 21,-4 19 597,7 16-579,0-1 1,0 1-1,0 0 1,0 0-1,0 0 0,0 0 1,0 0-1,0 0 1,0 0-1,0-1 0,0 1 1,0 0-1,-1 0 1,1 0-1,0 0 0,0 0 1,0 0-1,0 0 1,0 0-1,0 0 0,0 0 1,-1 0-1,1-1 1,0 1-1,0 0 0,0 0 1,0 0-1,0 0 1,0 0-1,-1 0 1,1 0-1,0 0 0,0 0 1,0 0-1,0 0 1,0 0-1,0 0 0,-1 0 1,1 1-1,0-1 1,0 0-1,0 0 0,0 0 1,0 0-1,0 0 1,0 0-1,-1 0 0,1 0 1,0 0-1,0 0 1,0 0-1,0 1 0,0-1 1,0 0-1,0 0 1,0 0-1,0 0 0,0 0-18,-4 11 754,3-8-527,-34 161 2916,10-42-2318,0-14 552,-36 94-1377,46-162 66,-2 0-1,-1-2 1,-2-1-1,-2 0 1,-1-1-1,-15 16-65,30-42 43,1-1 0,-1-1-1,-1 0 1,1 0 0,-1 0-1,-3 0-42,0-2 110,12-6-107,0 0 0,-1 0-1,1 0 1,0 0 0,0 1 0,0-1 0,0 0-1,0 0 1,0 0 0,0 0 0,0 0 0,0 0 0,0 0-1,-1 0 1,1 0 0,0 0 0,0 0 0,0 0-1,0 0 1,0-1 0,0 1 0,0 0 0,0 0 0,0 0-1,0 0 1,-1 0 0,1 0 0,0 0 0,0 0 0,0 0-1,0 0 1,0 0 0,0 0 0,0 0 0,0 0-1,0 0 1,0 0 0,0-1 0,0 1 0,0 0 0,0 0-1,0 0 1,0 0 0,0 0 0,0 0 0,0 0-1,0 0 1,0 0 0,0 0 0,0-1 0,0 1 0,0 0-1,0 0 1,0 0 0,0 0 0,0 0 0,0 0-3,1-2 11,0 1 0,0-1 0,0 1 1,0-1-1,0 1 0,1-1 0,-1 1 1,0 0-1,1 0 0,-1 0 0,1 0 1,1-1-12,216-118-1255,9-6-2866,-112 47 1412</inkml:trace>
  <inkml:trace contextRef="#ctx0" brushRef="#br0" timeOffset="362.897">952 158 11008,'-6'4'1742,"10"-1"16,20 0 1576,43-7 967,110-21-4941,-33 12-59,101-13-2186,-233 25 2053,1-1 1,-1-1-1,1 0 0,6-3 832,-19 6-46,0 0 1,0 0-1,0 0 1,0-1-1,0 1 1,0 0-1,0 0 1,0 0 0,0 0-1,0 0 1,-1 0-1,1 0 1,0 0-1,0 0 1,0 0 0,0 0-1,0 0 1,0 0-1,0 0 1,0-1-1,0 1 1,0 0-1,0 0 1,0 0 0,0 0-1,0 0 1,0 0-1,0 0 1,0 0-1,0 0 1,0 0 0,0 0-1,0-1 1,0 1-1,0 0 1,0 0-1,0 0 1,0 0-1,0 0 1,0 0 0,0 0-1,0 0 1,0 0-1,0 0 1,1 0-1,-1 0 1,0-1 0,0 1 45,-10 0-635,3 1 470,0 1 0,0-1 0,0 1 0,0 1 1,1-1-1,-1 1 0,1 1 0,-3 1 165,-4 3 354,0 0 1,1 1-1,-7 7-354,9-6 315,1 0 1,0 0 0,1 1-1,0 0 1,1 1 0,0 0 0,1 0-1,0 0 1,1 1 0,-2 7-316,-7 27 1322,2 0 1,0 13-1323,10-51 128,-18 117 2233,1 51-2361,4-25 434,11-117-321,-2-1 0,-2 1 1,-2 2-114,6-23 21,-1 0 1,0-1-1,-2 1 1,1-1-1,-2 0 1,1-1-1,-2 0 1,-4 6-22,7-13-21,1 0 1,-1 0 0,0 0-1,0-1 1,-1 0 0,1 0-1,-1 0 1,0-1 0,0 0-1,0-1 1,0 1 0,0-1-1,-1 0 1,1-1 0,0 0-1,-1 0 1,0-1 0,1 0-1,-2 0 21,2 0-134,0-1 0,0 0 0,0 0 0,0 0 0,0-1 0,0 0 0,1 0 0,-1-1 0,1 0 1,0 0-1,0 0 0,0-1 0,0 0 0,0 0 0,1 0 0,0-1 0,0 0 0,0 0 0,0 0 0,1-1 0,-1-1 134,0-2-348,0-1 1,1 0 0,0 0-1,0 0 1,1-1-1,0 1 1,1-4 347,-3-19-1291,2-1 1,1-2 1290</inkml:trace>
  <inkml:trace contextRef="#ctx0" brushRef="#br0" timeOffset="716.552">2142 221 10496,'125'36'4001,"-68"-18"-3864,-48-16 621,1 0 0,0 0 0,-1-1 0,1 0 0,0 0 1,0-1-1,7-1-758,17 1 5,-19 0 9,31 5-4,-42-5-12,-1 1 0,0 0-1,1-1 1,-1 1-1,0 1 1,0-1-1,0 0 1,0 1 0,0 0-1,3 2 3,-5-3-6,0 0 1,0 0-1,0 0 1,0 1-1,0-1 0,0 0 1,0 1-1,-1-1 1,1 1-1,-1-1 0,1 1 1,-1-1-1,1 1 0,-1-1 1,0 1-1,0 0 1,0-1-1,0 1 0,0-1 1,0 1-1,0 0 0,0-1 1,-1 2 5,0 1-11,0 0 1,-1 1-1,1-1 1,-1 0-1,0 1 1,0-1-1,-1-1 1,0 2 10,-7 8-19,0 0 1,-1 0 0,-1-1-1,0-1 1,-1 0 18,-69 52-77,70-54 75,-61 44-240,2 3 1,3 3-1,-44 51 242,88-82-265,9-11-664,1-1 1,-2-1-1,-16 13 929,19-21-2197,11-11-128</inkml:trace>
  <inkml:trace contextRef="#ctx0" brushRef="#br0" timeOffset="1101.645">2535 654 8832,'-5'43'4352,"-17"69"-5504,14-77 7935,-23 16-6783,1 10 0,-1 5 0,1-3 128,-1-5-512,6-12 128,2-7-768,2-12 1,-1-7-1281,9-24 0</inkml:trace>
  <inkml:trace contextRef="#ctx0" brushRef="#br0" timeOffset="1102.645">2373 706 9344,'40'-14'4608,"21"39"-5248,-35-18 8191,9 21-7423,9 6 0,26 4 0,9 10 128,11 7-768,-15 2 128,-14-11-1408,-30 1 128,-41-16-1023,-38-16 127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04.745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58 575 9728,'8'16'4864,"-13"19"-6912,5-23 9087,-3 19-7167,-7 3 128,2 16-128,0 13 128,0-6 0,-2 3 0,1-3 0,4-2 0,5-9-384,0-6 0,5-17-768,4-12 129,9-19-1409,3-23 0</inkml:trace>
  <inkml:trace contextRef="#ctx0" brushRef="#br0" timeOffset="1">726 1 9856,'0'8'4864,"8"61"-6912,-8-32 9087,0 15-7167,-8 14 128,-5 20 0,-5 23 0,-4 35 0,-22 2 0,-4 9-512,-5-3 128,2-17-768,11-9 1,14-42-1281,13-45 128</inkml:trace>
  <inkml:trace contextRef="#ctx0" brushRef="#br0" timeOffset="370.069">1357 141 11264,'-4'0'5631,"0"23"-8958,-1-3 10750,-3 6-7679,-23 17 0,-17 8 0,-13 4 0,-17 17 256,-1 17 128,10 0-768,8 9 0,8-4-640,9-13 129,9-19-1281,14-16 0</inkml:trace>
  <inkml:trace contextRef="#ctx0" brushRef="#br0" timeOffset="721.322">1057 603 8576,'2'-3'216,"0"1"0,0 0 0,0-1 0,0 1 0,1 0 0,-1 0 0,0 0 0,1 1 0,-1-1 0,1 1 0,0-1 0,0 1 0,-1 0 0,1 0 0,0 0 0,0 0 0,0 0 0,0 1 0,0 0 0,3-1-216,6 1 927,0 1-1,1 0 1,-1 1-1,10 2-926,-11-2 827,-10-2-835,19 4-244,0 1 0,0 0 0,2 2 252,-17-5-167,0 0-1,0 0 0,0 1 0,0 0 1,-1 0-1,1 0 0,-1 0 1,1 1-1,-1-1 0,0 1 0,-1 0 1,1 0-1,2 5 168,-5-7-161,0 0 0,0-1 0,0 1 0,0 0 0,-1 0 0,1 0 0,-1 0 0,1 0 0,-1 0 0,0 0 0,0 0 0,0 0 0,0 0 0,0 0 0,0 0 0,-1 0 0,1 0 0,-1 0 0,1 0 0,-1 0 0,0 0 0,0 0 0,1-1 0,-1 1 0,-1 0 0,1-1 0,0 1 0,0 0 0,-1-1 0,1 1 0,-1-1 0,1 0 0,-1 1 161,-8 6-288,0 0 0,-1 0 0,0-1 0,-12 5 288,6-3 44,2 1 201,4-5 530,1 1-1,0 1 0,1 0 1,0 0-1,-5 5-774,13-11 112,1-1 1,-1 1-1,1 0 1,-1 0-1,0 0 1,1 0-1,-1 0 1,1 0-1,0-1 1,-1 1-1,1 0 1,0 0-1,0 0 0,0 1 1,-1-1-1,1 0 1,0 0-1,0 0 1,0 0-1,1 0 1,-1 0-1,0 0 1,0 0-1,1 0 1,-1 0-1,0 0 1,1 0-1,-1 0 0,1-1 1,-1 1-1,1 0 1,-1 0-1,1 0 1,0 0-113,3 4 115,1-1 1,-1 1 0,1-1-1,0 1 1,2 0-116,6 5 120,-6-3-487,1 0-1,-2 1 0,1 0 0,3 6 368,-9-13-112,-1 0 0,1 0 0,0 1 1,-1-1-1,1 0 0,-1 0 1,0 0-1,1 0 0,-1 0 1,0 0-1,0 1 0,1-1 1,-1 0-1,0 0 0,0 0 1,0 1-1,-1-1 112,0 2-258,0 0-1,0-1 1,-1 1 0,1-1 0,-1 1-1,1-1 1,-1 1 0,0-1 258,2-2-3</inkml:trace>
  <inkml:trace contextRef="#ctx0" brushRef="#br0" timeOffset="1122.331">381 1195 8448,'-13'1'732,"-1"2"1,0-1-1,1 2 0,0 0 1,-1 0-1,-4 3-732,15-5 557,1-1 0,-1 1-1,0 0 1,0 0 0,1 0 0,-1 0-1,1 0 1,0 0 0,-1 1-557,0 1 56,1-1 1,0 1-1,0 0 0,0-1 1,1 1-1,-1 0 1,1 0-1,-1 2-56,-1 6 383,-16 56 35,4 0 0,-8 69-418,11-55 210,-11 89-680,7 14 470,17-158-704,-1-27 689,0 0-1,0 0 0,0 0 0,0 1 0,0-1 1,0 0-1,0 0 0,0 1 0,0-1 0,1 0 1,-1 0-1,0 0 0,0 0 0,0 1 0,0-1 1,0 0-1,1 0 0,-1 0 0,0 0 0,0 1 1,0-1-1,0 0 0,1 0 0,-1 0 0,0 0 1,0 0-1,1 0 0,-1 0 0,0 0 0,0 0 1,0 0-1,1 0 0,-1 0 0,0 0 0,0 0 1,1 0-1,-1 0 0,0 0 0,0 0 0,0 0 1,1 0-1,-1 0 0,0 0 0,0 0 0,0 0 1,1 0-1,-1 0 0,0-1 0,0 1 0,0 0 1,1 0-1,-1 0 0,0 0 0,0-1 16,7-4-363,1 0 0,-2-1 0,1 0 0,-1-1-1,0 1 1,5-7 363,30-48-1203,-28 41 852,178-270-2102,-143 219 2614,13-11-161,-37 53 593,1 2 1,1 0-1,29-23-593,-42 40 266,0 1-1,0 1 1,1 0 0,0 1-1,0 0 1,1 2 0,-1-1-1,1 2 1,1 0 0,-1 0 0,2 2-266,-13 1 34,1 0 1,-1 1-1,1 0 1,0 0-1,-1 0 1,1 1 0,-1 0-1,1 0 1,-1 0-1,1 0 1,-1 0-1,0 1 1,1 0 0,-1 0-1,0 0 1,0 1-1,0-1 1,-1 1-1,1 0 1,-1 0 0,1 0-1,-1 0 1,0 1-1,0-1 1,-1 1-1,1 0 1,-1 0 0,0 0-1,1 1-34,1 4 48,-1 0-1,1 0 1,-1 0-1,-1 1 1,0-1 0,0 1-1,-1 0 1,0-1-1,-1 1 1,0 0 0,-1 0-1,1-1 1,-2 4-48,-7 26-90,-2 0 1,-2 0-1,-1-1 0,-2 0 1,-2 0 89,-1 1-512,-3 0 0,0-2 0,-26 32 512,43-63-241,-1 0-1,1 0 1,-1 0 0,0-1 0,-1 0-1,1 0 1,-6 3 241,8-6-176,1 0 1,0-1-1,-1 1 0,1-1 0,-1 0 0,1 0 1,-1 0-1,0-1 0,1 1 0,-1-1 1,0 0-1,0 0 0,1 0 0,-1 0 0,0-1 1,-2 0 175,0-1-436,0 0 1,0 0 0,0-1 0,1 0 0,-2-1 435</inkml:trace>
  <inkml:trace contextRef="#ctx0" brushRef="#br0" timeOffset="1123.331">599 1685 6784,'0'3'3328,"-21"60"-3200,2-45 5760,-7 13-5632,-4 15-1,-9 17 129,-9 11 0,0-4-512,4-5 0,9-7 128,9-10 128,4-13-896,9-21 129,26-14-1281,14-26 0,12-22-256,25-18 0</inkml:trace>
  <inkml:trace contextRef="#ctx0" brushRef="#br0" timeOffset="1475.682">729 1812 8576,'22'16'4224,"14"39"-5248,-23-32 8959,12 23-7935,14 8 128,14 7-128,8-1 128,8-3-512,2-5 0,-6-23-896,1-21 0,29-27-1151,-2-31-1</inkml:trace>
  <inkml:trace contextRef="#ctx0" brushRef="#br0" timeOffset="2079.363">2375 448 11392,'-26'-4'3230,"23"3"-3176,0 1 0,0 0 0,0 1 0,-1-1 0,1 0 0,0 1 0,0 0 0,0 0 0,0 0 0,0 0-54,1 0 95,-1 1 1,1-1-1,-1 1 1,1-1-1,0 1 1,-1 0-1,1 0 1,0 0-1,0 1 1,0-1-1,0 1-95,-12 24 4139,8-8-4267,1 0 0,0 1 0,2 0 0,0 0 128,3-19 0,0 0-1,0 0 0,-1 0 0,2 1 0,-1-1 0,0 0 0,0 0 0,0 0 1,0 0-1,1 1 0,-1-1 0,0 0 0,1 0 0,-1 0 0,1 0 0,-1 0 1,1 0-1,0 0 0,0 0 0,-1 0 0,1-1 0,0 1 0,0 0 0,0 0 1,0-1-1,0 1 0,0 0 0,0-1 0,0 1 0,0-1 0,0 1 0,0-1 1,0 1-1,0-1 0,0 0 0,0 0 0,0 0 0,1 1 1,4-1-37,1 1 0,-1-1 0,1 0 0,-1-1 0,1 1-1,5-2 38,19-6-87,-1 0-1,0-2 0,8-5 88,-12 5-120,1 0-1,0 2 0,0 1 0,22-3 121,-48 10-1,1-1-1,-1 1 1,1 0 0,-1 0 0,1 0 0,0 0 0,-1 0-1,1 1 1,-1-1 0,1 0 0,-1 1 0,1-1 0,-1 1-1,1-1 1,-1 1 0,1 0 0,-1 0 0,0 0 0,1 0-1,-1 0 2,1 1 1,-1 0-1,1 0 1,-1 0-1,1 1 1,-1-1-1,0 1 0,0-1 1,0 1-1,0 0 0,8 17 20,6-27 108,19-12-111,1 2 0,19-6-17,-33 15-32,0 2-1,0 0 1,1 1-1,0 1 1,1 1 32,-23 3 0,0 0 0,1 0 0,-1 0-1,0 0 1,0 0 0,0 0 0,0 0 0,0 0 0,1 0 0,-1 0 0,0 0 0,0 0 0,0 0 0,0 0 0,0 0-1,1 0 1,-1 0 0,0 0 0,0 0 0,0 1 0,0-1 0,0 0 0,0 0 0,0 0 0,0 0 0,1 0 0,-1 0 0,0 1-1,0-1 1,0 0 0,0 0 0,0 0 0,0 0 0,0 0 0,0 1 0,0-1 0,0 0 0,0 0 0,-1 10 34,-7 17 50,3-13-93,-3 19 52,2 0 0,1 1-1,2-1 1,1 1 0,1 0-1,4 17-42,-3-39 0,0 1 0,-1-1 0,0 0 0,0 1 0,-2-1 0,1 0 0,-2 0 0,0 0 0,0 0 0,-1-1 0,0 0 0,-1 0 0,0 0 0,-1 0 0,0-1 0,-1 0 0,0-1 0,0 0 0,-1 0 0,0-1 0,-1 0 0,-6 4 0,-21 13 1,-2-2-1,-28 13 0,19-11 21,-94 56 157,-48 25 156,156-89-246,-18 8 284,2 2 0,-5 5-372,42-22 156,13-9-63,8-7 42,12-8-131,0 0 1,1 1 0,1 1-1,1 1-4,96-40-132,-30 15-10,10-13-477,-3-3 0,62-47 619,-149 94-42,-1-1-1,0 1 0,0-2 1,-1 1-1,0-1 0,0 0 1,-1 0-1,1-1 0,-2 0 1,1 0-1,-1 0 0,2-5 43,-28 27-106,-16 18 471,-10 3-365,-34 29 360,5 9 23,4 3 0,-27 40-383,19-23 258,14-16-429,-35 55 171,89-110-426,12-22 415,0 1 1,0-1 0,-1 0 0,1 0 0,0 0-1,0 1 1,0-1 0,0 0 0,0 0-1,0 0 1,0 1 0,0-1 0,0 0-1,0 0 1,0 0 0,0 1 0,0-1-1,0 0 1,0 0 0,0 0 0,0 1-1,0-1 1,0 0 0,0 0 0,0 0 0,0 1-1,0-1 1,0 0 0,1 0 0,-1 0-1,0 0 1,0 1 0,0-1 0,0 0-1,0 0 1,1 0 0,-1 0 0,0 0-1,0 1 1,0-1 0,0 0 0,1 0-1,-1 0 1,0 0 0,0 0 0,0 0 0,1 0-1,-1 0 1,0 0 0,0 0 0,1 0 10,12-4-449,-6 2 268,45-20-606,-24 10 242,0 1-1,20-4 546,-10 6-223,0 1 1,11 1 222,-32 5 67,-1 1 0,1 1 0,0 0 0,-1 1 1,1 1-1,15 4-67,6 5 532,-1 2 0,20 11-532,8 2 493,-55-23-519,0 0 1,-1 0-1,1-1 0,0-1 1,0 1-1,0-2 0,3 1 26,-8-1-134,0 0 0,0-1 0,0 1 0,0-1 0,0 0 0,-1 0 0,1-1-1,0 1 1,-1-1 0,1 0 0,-1 0 0,1-1 0,-1 1 0,0-1 0,0 0 0,0-1 134,24-30-2176,3-15-149</inkml:trace>
  <inkml:trace contextRef="#ctx0" brushRef="#br0" timeOffset="2431.3">3221 816 8064,'-5'-4'3968,"-12"42"-5248,12-21 6784,-3 9-5504,-2 9 0,-11 11-1152,-19 5 128,-8 15 0,-8 3 0,-18 20-1024,-45-6 128</inkml:trace>
  <inkml:trace contextRef="#ctx0" brushRef="#br0" timeOffset="2775.387">1392 2170 9344,'-12'5'1738,"-1"2"1,-9 6-1739,20-12 36,1-1 0,0 1 0,1 0 0,-1 0 0,0 0 0,0 0 0,0 0 0,0 0 0,1 0 0,-1 0 0,0 0 0,1 0 0,-1 0 0,1 1 0,-1-1 0,1 0-36,0-1 0,3 0 5689,8-1-5478,-3 0-53,20-3-49,24-7-109,-1 0 19,72-16-69,-51 10-28,-25 5-127,-1-3 0,0-2 205,-5 2-371,0 2 0,29-5 371,-62 17-60,0 0 0,-1 0 0,1 0 0,0 1 0,0 0-1,0 1 1,1 0 60,-7-1-7,0 1-1,0-1 0,0 1 1,0-1-1,1 1 1,-1 0-1,0 0 0,0 0 1,0 0-1,0 0 1,-1 0-1,1 1 0,0-1 1,0 1-1,-1-1 1,1 1-1,-1 0 1,1-1-1,-1 1 0,0 0 1,0 0-1,0 0 1,0 0-1,0 0 0,0 0 1,0 2 7,0 1 21,0 0 1,-1 0-1,0 1 1,0-1 0,0 0-1,-1 0 1,1 1-1,-1-1 1,0 0-22,-15 51 217,9-36-116,-5 27 368,11-47-465,1 0 0,0 1 0,0-1 0,0 0 0,0 1 0,0-1 0,-1 0 0,1 1-1,0-1 1,0 0 0,0 1 0,0-1 0,0 0 0,0 1 0,0-1 0,0 0 0,0 1 0,1-1 0,-1 0 0,0 1 0,0-1 0,0 0-1,0 1 1,0-1 0,1 0 0,-1 1 0,0-1 0,0 0 0,0 1 0,1-1 0,-1 0 0,0 0 0,0 1 0,1-1 0,-1 0-1,0 0 1,1 0 0,-1 0 0,0 1 0,1-1 0,-1 0 0,0 0 0,1 0 0,-1 0 0,0 0 0,1 0 0,-1 0 0,1 0 0,-1 0-1,0 0 1,1 0 0,-1 0 0,0 0 0,1 0 0,-1 0 0,0 0 0,1 0 0,-1-1 0,0 1 0,1 0 0,-1 0 0,0 0 0,1 0-1,-1-1 1,0 1 0,0 0 0,1 0 0,-1-1 0,0 1-4,27-20-9,-23 17 3,6-5-24,0 0 1,1 1-1,0 1 0,0 0 1,0 0-1,1 1 0,5-2 30,-13 6-1,-1 0 0,0 0 0,0 0 1,0 1-1,1-1 0,-1 1 0,0 0 0,0 0 0,1 0 0,-1 0 1,0 1-1,1-1 0,-1 1 0,0 0 0,0 0 0,0 0 0,0 0 1,0 0-1,0 1 0,0 0 0,0-1 0,0 1 0,-1 0 0,1 0 1,-1 0-1,1 1 0,-1-1 0,0 1 0,0-1 0,0 1 0,0 1 1,1 0 10,-1 1 0,0-1 0,-1 1 0,1-1 0,-1 1 0,0 0 0,0 0 0,0 0 0,-1 0 0,0 0 0,0 0 0,0 1-10,2 28 115,-1-21-107,0-9-19,-1 0 1,0 0 0,1 0-1,0 0 1,0 0-1,0 0 1,1 0 0,-1 0-1,1 0 1,0 0-1,0 0 11,-2-4-19,1 1 0,-1-1 0,0 0 0,1 1 0,-1-1-1,0 0 1,1 1 0,-1-1 0,0 0 0,1 0-1,-1 0 1,0 1 0,1-1 0,-1 0 0,1 0 0,-1 0-1,0 0 1,1 0 0,-1 0 0,1 1 0,-1-1 0,1 0-1,-1 0 1,0 0 0,1-1 0,-1 1 0,1 0 19,13-9-997,61-55-2587,-14 8 1259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5:44.66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1133 2470 6400,'105'12'3200,"-9"37"-3968,-65-32 5376,-1 1-4992,-9 2 128,-24 3-3072,-28 5 0</inkml:trace>
  <inkml:trace contextRef="#ctx0" brushRef="#br0" timeOffset="771.889">1901 2124 7296,'43'-61'3584,"6"38"-3584,-14 15 6271,13 0-6271,21-1 0,5 3 0,1-3 128,-6 6-896,-8-5 129,-8 5-1537,-27 3 128</inkml:trace>
  <inkml:trace contextRef="#ctx0" brushRef="#br0" timeOffset="18309.637">449 341 9344,'-32'-34'4608,"-2"11"-3968,34 23 4735,0 0-5503,9 6 0,0 2 0,4 12 128,8-5 0,6 8 0,2 0-256,3 5 0,-1-1-1024,-10 4 0,-4 0-1151,-17-4-1</inkml:trace>
  <inkml:trace contextRef="#ctx0" brushRef="#br0" timeOffset="18657.356">64 1019 11264,'-21'-3'5631,"113"6"-9342,-62-3 10878,23 5-8319,-1-2 0,-9 6-3327,-8 2-1,-9 12 4736,-8-3 0</inkml:trace>
  <inkml:trace contextRef="#ctx0" brushRef="#br0" timeOffset="18658.356">0 1690 10624,'38'-19'5248,"158"-42"-7936,-143 29 11007,16-14-8831,28-5 128,21-7-2176,12-19 129,-11-17 1151,-19-7 128</inkml:trace>
  <inkml:trace contextRef="#ctx0" brushRef="#br0" timeOffset="18989.596">1133 54 11520,'-13'-16'5759,"49"41"-9854,-15-19 10622,6 11-7807,2-2 128,19 16-1279,-3 4 127,-16 7 2432,-19 8 0,-10 1-2688,-10 3 128</inkml:trace>
  <inkml:trace contextRef="#ctx0" brushRef="#br0" timeOffset="19359.457">1090 726 7680,'-8'6'371,"-1"-1"1,0 0-1,0 0 1,0-1-1,-1 0 1,0 0 0,1-1-1,-1 0 1,0-1-1,0 0 1,-1-1-1,-2 0-371,3-1 1536,10-3 106,11-2 683,-10 4-2175,30-12-150,-1 1 0,1 2 0,1 1 0,0 1 0,28-3 0,-15 6 0,0 1 0,1 3 0,44 3 0,-73-1 0,0 1 0,0 1 0,0 0 0,-1 1 0,1 1 0,3 2 0,-16-5 0,1 0 0,0 1 0,0-1 0,-1 1 0,0 0 0,1 0 0,-1 1 0,-1 0 0,1-1 0,0 2 0,-2-3 0,0 1 0,0 0 0,0 0 0,-1 0 0,1 0 0,-1 1 0,1-1 0,-1 0 0,-1 1 0,1-1 0,0 0 0,-1 1 0,1-1 0,-1 1 0,0-1 0,0 1 0,-1 3 0,0 0-1,0 0 1,-1-1-1,1 1 0,-1 0 1,-1-1-1,1 0 1,-1 0-1,-3 4 1,-4 7 13,-1 0 1,-10 10-14,-17 18 46,-1-1-1,-3-3 1,-1-1 0,-2-2-1,-1-3 1,-2-1 0,-21 9-46,44-28-126,0-2 0,-13 5 126,29-14-156,-1-1 0,-1 0 0,1 0 0,0-1 0,0 0 0,-1-1 0,-8 0 156,17-1-46,1 0 0,0 0 1,-1 0-1,1 0 0,0 0 1,-1-1-1,1 1 0,0 0 0,0-1 1,-1 1-1,1-1 0,0 1 1,0-1-1,0 0 0,0 1 0,0-1 1,-1 0-1,1 0 46,1 0-36,-1 0 0,1 0 0,-1 1 0,1-1 0,-1 0 0,1 0 0,0 0 0,-1 0 1,1 0-1,0 0 0,0 0 0,0 1 0,0-1 0,0 0 0,0 0 0,0 0 0,0 0 0,0 0 0,0 0 0,1 0 0,-1 0 0,0 0 0,0 1 1,1-2 35,2-5-188,1 0 1,0 1-1,0-1 0,1 1 1,0-1-1,3-2 188,39-40-603,-35 38 497,-1-1 88,1 1-1,1 0 1,0 1-1,4-2 19,-10 8 70,1 0 0,0 0 0,0 0 0,0 1-1,0 0 1,0 1 0,0 0 0,1 0 0,2 1-70,12-1 274,-1 1 0,1 2 0,-1 0 0,1 1 0,-1 1 0,0 2 0,0 0 0,-1 1 0,9 4-274,18 9-132,-2 1-1,0 3 1,24 17 132,-68-38-172,0-1 0,0 1 0,1-1 0,-1 1 1,0-1-1,0 0 0,1 0 0,-1 0 0,1-1 0,-1 1 1,1 0-1,-1-1 0,1 0 0,-1 1 0,1-1 0,-1 0 0,1 0 1,2-1 171,-2 0-363,1-1 0,-1 0 1,0 0-1,1 0 0,-1 0 1,3-3 362</inkml:trace>
  <inkml:trace contextRef="#ctx0" brushRef="#br0" timeOffset="19360.457">1957 778 8960,'10'32'4480,"-23"34"-6400,8-43 8191,0 13-6143,-3 2 0,4 2-512,0-14 0,-1-6-128,5-17 129,5-11-897,8-15 0,3-32-1024,29-14 0</inkml:trace>
  <inkml:trace contextRef="#ctx0" brushRef="#br0" timeOffset="19713.789">2529 0 7808,'1'1'137,"-1"-1"1,1 1 0,-1-1 0,1 1-1,-1 0 1,0 0 0,0-1-1,1 1 1,-1 0 0,0-1-1,0 1 1,0 0 0,1 0-1,-1-1 1,0 1 0,0 0 0,0 0-1,-1 0 1,1-1 0,0 1-1,0 0 1,0 0-138,-8 198 6336,-33 529-5376,30-603-542,-19 83-418,18-146 130,-3-2 0,-3 1 0,-2-2 0,-13 23-130,18-49 104,-2-1 0,-1 0 0,-1-1 0,-7 6-104,18-27 27,0 0 1,0 0-1,-1-1 0,0 0 0,-1-1 0,1 0 0,-2-1 0,1 0 0,-1 0 0,0-1 0,0 0 0,-1-1 0,-10 3-27,14-6-45,-1-1-1,1 0 0,0 0 1,-1 0-1,0-1 0,1 0 0,-1-1 1,1 0-1,-2-1 46,-7-1-127,1-2 1,0 0 0,0-1-1,-3-2 127,-17-9-552,2-2 0,0-1-1,2-2 1,0-1 0,2-2-1,0-1 1,2-1 0,1-1 0,0-2 552,-5-10-2560,-9-18 2560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3-05T00:16:17.55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0 163 9600,'12'-10'541,"1"1"0,0 0 0,0 1 0,1 0 0,-1 1 0,2 1 0,-1 0 0,10-2-541,5 1 344,1 1 1,-1 1 0,6 2-345,-16 0 312,237-19 3748,69 9-4060,-236 10 121,134-3-108,962-18 230,-712 28-115,1163 42 256,1657 158 35,-2489-149-347,-383-24-51,32-1-282,-31-27-736,-354-5-1201,41-8 2198,-59 1-2559,30-10 2559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8383-A8D3-4BC1-AE41-757BD4D74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3F223-8407-41CF-A680-740ED0907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13AC1-E53E-4463-A33C-49EF76F82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A157E-7982-465A-A6CB-C3E61165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AF926-C60A-4D75-8B56-BF055B95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5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7AC8-0224-40DF-A9A1-A2EFB18A1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FC7E0-D306-4E6F-85A6-B74333DC9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23049-3E4F-46DE-9830-2CEE6C7E0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EDDD4-B514-4E6F-A0BE-0FB06525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F9779-78BA-44B4-88D7-387D97FC6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4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A98C0-F508-4654-80F0-6D6C2FE03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1A3BC-AC44-4FBA-B19F-A71F4211F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3F85-A4D6-4A18-80BD-DF3BE17C8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1C21C-9E42-4AD4-824C-AF8C8070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DC009-A7D6-4E34-9700-776110BE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7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AEB8-F931-408C-BE95-74D2812C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B5C9-EBAC-4FC4-A55E-93FC29E6C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1FACB-A397-4E86-9011-4D70FA54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AE3C-41EA-4F92-A376-0E29D049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3BF3-0084-4661-BF09-B02604627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8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152A-1433-44B0-B9E9-4E37D39E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890A-94FC-4FD0-92EF-1D315B8AE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27E19-D098-4289-93C7-4267C375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CCD17-7692-4000-83B3-C1AD446E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3D191-CCDE-4CA2-A34A-DFF67972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5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CFE68-B72A-4145-B830-971628CC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A70B5-38FC-420A-92F4-A5BEC518B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444EFA-4D52-44EA-9B47-DA237FBE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E43CE-5F4B-4A11-8EBD-EAC332BB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86C72-4394-491C-8066-FD637DDF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89A-4F3E-408C-8CD1-99033376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3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BE81C-0957-4F85-818C-3CB52080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ABDF-E753-40AC-9175-D3924605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24931-25A8-4592-B6CB-F5AF653B1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EED72-2F0A-47A9-92E9-F302FBF29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B35BA8-5ABE-484F-9CB0-A12A98EE2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766472-F5F5-4E65-8AC9-D9DEB655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D992F-70F4-47AF-8CFB-D23FEF56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8EC5B-7828-4557-8536-EF1F620E3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0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BC37-BA93-4C25-BACA-E8357133F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2ACDF-67C3-4AC5-8134-F8CAC528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CD90D-3A8E-4F1B-95C4-CFBE7BA9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B6157-D04C-440E-99B8-C2D660D8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90FE7-9BCA-4675-9798-DF7DA6C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A826B-5FBA-4335-97FD-4E7EE65B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5EB8B-698E-425F-99C4-1D620505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3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0EED-03D3-4562-8947-A9A1A181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E103B-5B0A-4DDB-9469-B3208DD81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F313C7-F9E2-4FD5-BE94-E2BF922DB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3E294-5817-4350-BA42-E7443848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1B4CD-AD70-4BB0-967E-AA5A7AA4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CD0ED-1216-498A-A298-6B228FED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7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93B8-7493-49CB-AAE4-317E45ED8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6A621-C07F-4098-9D96-7E8B456FF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116CF2-9162-41CF-845C-90D5D7184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DEEF-8A62-4D39-AFF3-5373D029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B4129-51F8-499A-8B36-FAD7B197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712F4-0899-4329-9234-72A94CCF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8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A3EC01-B3BF-407C-BC63-42A05579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5CAF-C1E9-4F92-AC83-E17A7276C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AD2EA-ED28-4ECA-A5E9-6F20782283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735D-DD74-412B-B577-26333A76620D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EE22-4FF4-4653-BBB8-04DFE65FC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48E3-28F6-4969-886E-F33BF7031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DE439-C424-4593-AD6B-ABD64FCA0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62.png"/><Relationship Id="rId21" Type="http://schemas.openxmlformats.org/officeDocument/2006/relationships/image" Target="../media/image53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66.png"/><Relationship Id="rId50" Type="http://schemas.openxmlformats.org/officeDocument/2006/relationships/customXml" Target="../ink/ink25.xml"/><Relationship Id="rId55" Type="http://schemas.openxmlformats.org/officeDocument/2006/relationships/image" Target="../media/image70.png"/><Relationship Id="rId63" Type="http://schemas.openxmlformats.org/officeDocument/2006/relationships/image" Target="../media/image74.png"/><Relationship Id="rId7" Type="http://schemas.openxmlformats.org/officeDocument/2006/relationships/image" Target="../media/image4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57.png"/><Relationship Id="rId11" Type="http://schemas.openxmlformats.org/officeDocument/2006/relationships/image" Target="../media/image4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61.png"/><Relationship Id="rId40" Type="http://schemas.openxmlformats.org/officeDocument/2006/relationships/customXml" Target="../ink/ink20.xml"/><Relationship Id="rId45" Type="http://schemas.openxmlformats.org/officeDocument/2006/relationships/image" Target="../media/image65.png"/><Relationship Id="rId53" Type="http://schemas.openxmlformats.org/officeDocument/2006/relationships/image" Target="../media/image69.png"/><Relationship Id="rId58" Type="http://schemas.openxmlformats.org/officeDocument/2006/relationships/customXml" Target="../ink/ink29.xml"/><Relationship Id="rId5" Type="http://schemas.openxmlformats.org/officeDocument/2006/relationships/image" Target="../media/image45.png"/><Relationship Id="rId61" Type="http://schemas.openxmlformats.org/officeDocument/2006/relationships/image" Target="../media/image73.png"/><Relationship Id="rId19" Type="http://schemas.openxmlformats.org/officeDocument/2006/relationships/image" Target="../media/image5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56.png"/><Relationship Id="rId30" Type="http://schemas.openxmlformats.org/officeDocument/2006/relationships/customXml" Target="../ink/ink15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68.png"/><Relationship Id="rId3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72.png"/><Relationship Id="rId20" Type="http://schemas.openxmlformats.org/officeDocument/2006/relationships/customXml" Target="../ink/ink10.xml"/><Relationship Id="rId41" Type="http://schemas.openxmlformats.org/officeDocument/2006/relationships/image" Target="../media/image63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" Type="http://schemas.openxmlformats.org/officeDocument/2006/relationships/customXml" Target="../ink/ink5.xml"/><Relationship Id="rId31" Type="http://schemas.openxmlformats.org/officeDocument/2006/relationships/image" Target="../media/image58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customXml" Target="../ink/ink33.xml"/><Relationship Id="rId4" Type="http://schemas.openxmlformats.org/officeDocument/2006/relationships/image" Target="../media/image79.png"/><Relationship Id="rId9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4FA0-2D27-4982-A67E-F813ACB84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975" y="1122363"/>
            <a:ext cx="9920613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 Convergence Theory for Deep Learning via Over-Parameterization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763F6-7D25-42D7-A806-C4F2414754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Author: </a:t>
            </a:r>
            <a:r>
              <a:rPr lang="en-US" dirty="0" err="1"/>
              <a:t>Zeyuan</a:t>
            </a:r>
            <a:r>
              <a:rPr lang="en-US" dirty="0"/>
              <a:t> Zhu  </a:t>
            </a:r>
            <a:r>
              <a:rPr lang="en-US" dirty="0" err="1"/>
              <a:t>Yuanzhi</a:t>
            </a:r>
            <a:r>
              <a:rPr lang="en-US" dirty="0"/>
              <a:t> Li  Zhao song</a:t>
            </a:r>
          </a:p>
          <a:p>
            <a:r>
              <a:rPr lang="en-US" dirty="0"/>
              <a:t>Presenter: Ziniu Hu</a:t>
            </a:r>
          </a:p>
        </p:txBody>
      </p:sp>
    </p:spTree>
    <p:extLst>
      <p:ext uri="{BB962C8B-B14F-4D97-AF65-F5344CB8AC3E}">
        <p14:creationId xmlns:p14="http://schemas.microsoft.com/office/powerpoint/2010/main" val="732383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40307-ACE1-4717-8B2F-E9841151B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64" y="0"/>
            <a:ext cx="9374515" cy="5493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A96E9-C438-493E-AAC6-12761E58C0EE}"/>
              </a:ext>
            </a:extLst>
          </p:cNvPr>
          <p:cNvSpPr txBox="1"/>
          <p:nvPr/>
        </p:nvSpPr>
        <p:spPr>
          <a:xfrm>
            <a:off x="1382641" y="5691446"/>
            <a:ext cx="9426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first-order gradient itself can sufficiently decreases the training objective, second-order information give little help.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Gradient is bounded and the landscape doesn’t have critical points and smooth (Theorem 3&amp;4).</a:t>
            </a:r>
          </a:p>
        </p:txBody>
      </p:sp>
    </p:spTree>
    <p:extLst>
      <p:ext uri="{BB962C8B-B14F-4D97-AF65-F5344CB8AC3E}">
        <p14:creationId xmlns:p14="http://schemas.microsoft.com/office/powerpoint/2010/main" val="158494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3483CE-D092-4CB8-ACC0-C4EE868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8" y="3826982"/>
            <a:ext cx="9688881" cy="1053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28AC0-184B-4C40-96BC-C6169797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81" y="136827"/>
            <a:ext cx="9774599" cy="1431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1265E-D6C8-4284-9DE0-8B696B7C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78" y="1568808"/>
            <a:ext cx="9777702" cy="2151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D7D59-FBB4-44D8-8674-765262D8C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20" y="5152638"/>
            <a:ext cx="9688882" cy="104586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831D887-1F76-46FB-B3E1-532D11F68E30}"/>
              </a:ext>
            </a:extLst>
          </p:cNvPr>
          <p:cNvSpPr/>
          <p:nvPr/>
        </p:nvSpPr>
        <p:spPr>
          <a:xfrm>
            <a:off x="786809" y="5429693"/>
            <a:ext cx="702016" cy="44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78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8F6D495-B0AB-4307-AF51-A5630E721EB6}"/>
              </a:ext>
            </a:extLst>
          </p:cNvPr>
          <p:cNvSpPr txBox="1">
            <a:spLocks/>
          </p:cNvSpPr>
          <p:nvPr/>
        </p:nvSpPr>
        <p:spPr>
          <a:xfrm>
            <a:off x="838200" y="5178461"/>
            <a:ext cx="10822172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3"/>
            </a:pPr>
            <a:r>
              <a:rPr lang="en-US" dirty="0"/>
              <a:t>Prove that each update can reduce the loss, and thus bound the final loss: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596C2A9-8AF9-4F1E-B9B2-E2CCA50B8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890" y="2017703"/>
            <a:ext cx="4939044" cy="37624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C46E1303-42D2-4E6A-8DAE-93DA5E9B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563" y="2508486"/>
            <a:ext cx="3885092" cy="37077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1002C5AD-0081-45A2-BC56-291B998B4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579" y="2930010"/>
            <a:ext cx="7023026" cy="4447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69FF3E9-DAD2-454F-A48B-0BAA51BEA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4651" y="3458260"/>
            <a:ext cx="3183343" cy="584696"/>
          </a:xfrm>
          <a:prstGeom prst="rect">
            <a:avLst/>
          </a:prstGeom>
        </p:spPr>
      </p:pic>
      <p:sp>
        <p:nvSpPr>
          <p:cNvPr id="75" name="Content Placeholder 2">
            <a:extLst>
              <a:ext uri="{FF2B5EF4-FFF2-40B4-BE49-F238E27FC236}">
                <a16:creationId xmlns:a16="http://schemas.microsoft.com/office/drawing/2014/main" id="{08A58A01-E79F-45A4-9084-0D37673FC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828"/>
            <a:ext cx="9758820" cy="523875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Use random initialization to show that initial error is bounded: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8BDD1D4-4A54-4C8D-B7CC-BB500C0042F0}"/>
              </a:ext>
            </a:extLst>
          </p:cNvPr>
          <p:cNvSpPr/>
          <p:nvPr/>
        </p:nvSpPr>
        <p:spPr>
          <a:xfrm>
            <a:off x="2119423" y="2139444"/>
            <a:ext cx="85060" cy="7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3F2D258-2778-409B-9E55-3D6C4A4563C3}"/>
              </a:ext>
            </a:extLst>
          </p:cNvPr>
          <p:cNvSpPr/>
          <p:nvPr/>
        </p:nvSpPr>
        <p:spPr>
          <a:xfrm>
            <a:off x="2119423" y="2693874"/>
            <a:ext cx="85060" cy="7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Right 77">
            <a:extLst>
              <a:ext uri="{FF2B5EF4-FFF2-40B4-BE49-F238E27FC236}">
                <a16:creationId xmlns:a16="http://schemas.microsoft.com/office/drawing/2014/main" id="{ACAE61C5-5EA5-45E2-8AFD-CB822CD8BD95}"/>
              </a:ext>
            </a:extLst>
          </p:cNvPr>
          <p:cNvSpPr/>
          <p:nvPr/>
        </p:nvSpPr>
        <p:spPr>
          <a:xfrm>
            <a:off x="2069804" y="3615065"/>
            <a:ext cx="241005" cy="262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Right 78">
            <a:extLst>
              <a:ext uri="{FF2B5EF4-FFF2-40B4-BE49-F238E27FC236}">
                <a16:creationId xmlns:a16="http://schemas.microsoft.com/office/drawing/2014/main" id="{10C73CE1-A139-47F7-A8B9-38733B00515E}"/>
              </a:ext>
            </a:extLst>
          </p:cNvPr>
          <p:cNvSpPr/>
          <p:nvPr/>
        </p:nvSpPr>
        <p:spPr>
          <a:xfrm>
            <a:off x="2612065" y="3057239"/>
            <a:ext cx="241005" cy="262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04BB15BE-47EC-4085-AFF6-3491768F724F}"/>
              </a:ext>
            </a:extLst>
          </p:cNvPr>
          <p:cNvSpPr txBox="1">
            <a:spLocks/>
          </p:cNvSpPr>
          <p:nvPr/>
        </p:nvSpPr>
        <p:spPr>
          <a:xfrm>
            <a:off x="838200" y="4025803"/>
            <a:ext cx="9758820" cy="523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rabicPeriod" startAt="2"/>
            </a:pPr>
            <a:r>
              <a:rPr lang="en-US" dirty="0"/>
              <a:t>Suppose updated weights is not far from initial weights: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53C78EA-7C90-4A9E-A18C-AE5F34F3056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05" b="-1"/>
          <a:stretch/>
        </p:blipFill>
        <p:spPr>
          <a:xfrm>
            <a:off x="2543285" y="4432004"/>
            <a:ext cx="4562253" cy="787451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96A07BDB-C90B-4BFE-88AD-568D20518F79}"/>
              </a:ext>
            </a:extLst>
          </p:cNvPr>
          <p:cNvSpPr/>
          <p:nvPr/>
        </p:nvSpPr>
        <p:spPr>
          <a:xfrm>
            <a:off x="2123742" y="4719200"/>
            <a:ext cx="85060" cy="7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DE4763F8-CCB7-4FEE-BDDE-C39C3DEDC6A3}"/>
              </a:ext>
            </a:extLst>
          </p:cNvPr>
          <p:cNvSpPr/>
          <p:nvPr/>
        </p:nvSpPr>
        <p:spPr>
          <a:xfrm>
            <a:off x="2126511" y="5807257"/>
            <a:ext cx="85060" cy="7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E3F3017B-6404-4118-9160-A759FD990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3285" y="5554704"/>
            <a:ext cx="1407520" cy="52387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3A8FE4D-D259-49CC-8F95-7D4EF5EF2D8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8839"/>
          <a:stretch/>
        </p:blipFill>
        <p:spPr>
          <a:xfrm>
            <a:off x="3950805" y="5554703"/>
            <a:ext cx="2527967" cy="559345"/>
          </a:xfrm>
          <a:prstGeom prst="rect">
            <a:avLst/>
          </a:prstGeom>
        </p:spPr>
      </p:pic>
      <p:sp>
        <p:nvSpPr>
          <p:cNvPr id="86" name="Arrow: Right 85">
            <a:extLst>
              <a:ext uri="{FF2B5EF4-FFF2-40B4-BE49-F238E27FC236}">
                <a16:creationId xmlns:a16="http://schemas.microsoft.com/office/drawing/2014/main" id="{0FEE7504-60FC-4F77-81AD-295290FD7BB5}"/>
              </a:ext>
            </a:extLst>
          </p:cNvPr>
          <p:cNvSpPr/>
          <p:nvPr/>
        </p:nvSpPr>
        <p:spPr>
          <a:xfrm>
            <a:off x="1332612" y="6252998"/>
            <a:ext cx="389863" cy="327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FD20059C-677B-46B4-8C8D-FF5B0BCAD8C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0132"/>
          <a:stretch/>
        </p:blipFill>
        <p:spPr>
          <a:xfrm>
            <a:off x="1791917" y="6114048"/>
            <a:ext cx="5239748" cy="6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5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E81D60B-77A7-4716-ADA6-7D523919C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570"/>
          <a:stretch/>
        </p:blipFill>
        <p:spPr>
          <a:xfrm>
            <a:off x="0" y="441779"/>
            <a:ext cx="12192000" cy="184776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BC06112-E51F-42C8-B659-B605A9778262}"/>
              </a:ext>
            </a:extLst>
          </p:cNvPr>
          <p:cNvSpPr txBox="1"/>
          <p:nvPr/>
        </p:nvSpPr>
        <p:spPr>
          <a:xfrm>
            <a:off x="1224361" y="2289544"/>
            <a:ext cx="1035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Theorem 4 (Semi-smooth) + initial loss is bounded + updated weights is not far from initial weights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8913CD-431B-4544-B78D-FD777FBBF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69" y="2595080"/>
            <a:ext cx="10356112" cy="104401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1AEB26-E1C8-4572-8456-1AC86689D5E4}"/>
              </a:ext>
            </a:extLst>
          </p:cNvPr>
          <p:cNvSpPr txBox="1"/>
          <p:nvPr/>
        </p:nvSpPr>
        <p:spPr>
          <a:xfrm>
            <a:off x="1224362" y="3519377"/>
            <a:ext cx="962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Theorem 3 (No Critical Points)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4C7431-39CE-472D-8EC0-2F94BBBD3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3"/>
          <a:stretch/>
        </p:blipFill>
        <p:spPr>
          <a:xfrm>
            <a:off x="1617699" y="3842542"/>
            <a:ext cx="5874710" cy="4539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78B2BCF-9B1E-4FF8-8ADA-AE6A21A940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0225" y="3771014"/>
            <a:ext cx="2470738" cy="5212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9FE3BE-0154-436C-AA7C-237E473DA0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769" y="4275125"/>
            <a:ext cx="3636335" cy="10143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C8B71F8-09F3-4E5A-8DD9-EBE03BE4DE37}"/>
              </a:ext>
            </a:extLst>
          </p:cNvPr>
          <p:cNvSpPr txBox="1"/>
          <p:nvPr/>
        </p:nvSpPr>
        <p:spPr>
          <a:xfrm>
            <a:off x="1224362" y="5139071"/>
            <a:ext cx="9621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 Gradient lower bound in Theorem 3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B5E6757-A6BC-4353-97BE-BA4DBAF66839}"/>
              </a:ext>
            </a:extLst>
          </p:cNvPr>
          <p:cNvSpPr/>
          <p:nvPr/>
        </p:nvSpPr>
        <p:spPr>
          <a:xfrm>
            <a:off x="574158" y="5989673"/>
            <a:ext cx="650204" cy="52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F940C4A-9993-4744-98CA-08F957601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4227" y="5873880"/>
            <a:ext cx="104584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319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Theorem 1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04BB15BE-47EC-4085-AFF6-3491768F724F}"/>
              </a:ext>
            </a:extLst>
          </p:cNvPr>
          <p:cNvSpPr txBox="1">
            <a:spLocks/>
          </p:cNvSpPr>
          <p:nvPr/>
        </p:nvSpPr>
        <p:spPr>
          <a:xfrm>
            <a:off x="838200" y="1763998"/>
            <a:ext cx="9758820" cy="5094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Verify that: updated weights is not far from initial weights:</a:t>
            </a:r>
          </a:p>
          <a:p>
            <a:pPr lvl="2"/>
            <a:r>
              <a:rPr lang="en-US" dirty="0"/>
              <a:t>Based on Theorem 3 (No Critical Points):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Proof of Theorem 2 (SGD) is similar, except that we are going to bound                       </a:t>
            </a:r>
          </a:p>
          <a:p>
            <a:pPr marL="457200" lvl="1" indent="0">
              <a:buNone/>
            </a:pPr>
            <a:r>
              <a:rPr lang="en-US" dirty="0"/>
              <a:t>                           instead of                     . Can be proved with careful use of </a:t>
            </a:r>
          </a:p>
          <a:p>
            <a:pPr marL="457200" lvl="1" indent="0">
              <a:buNone/>
            </a:pPr>
            <a:r>
              <a:rPr lang="en-US" dirty="0"/>
              <a:t>   martingale  concentration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AA0C2-2E13-4B3C-B071-F5B1D6BE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185" y="2769781"/>
            <a:ext cx="8452328" cy="17288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61C17-EFB1-4236-88F3-003ADD8E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223" y="5190665"/>
            <a:ext cx="1742633" cy="570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157660-50BF-40FB-916E-BAC67C5CB0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7744" y="5197552"/>
            <a:ext cx="1293075" cy="49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7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RoadMap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77105-7FD6-4BD6-BB12-6E242271C462}"/>
              </a:ext>
            </a:extLst>
          </p:cNvPr>
          <p:cNvSpPr/>
          <p:nvPr/>
        </p:nvSpPr>
        <p:spPr>
          <a:xfrm>
            <a:off x="8097037" y="3366369"/>
            <a:ext cx="2674306" cy="10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1 &amp; 2</a:t>
            </a:r>
          </a:p>
          <a:p>
            <a:pPr algn="ctr"/>
            <a:r>
              <a:rPr lang="en-US" dirty="0"/>
              <a:t>(Linear convergence rate)</a:t>
            </a:r>
          </a:p>
          <a:p>
            <a:pPr algn="ctr"/>
            <a:r>
              <a:rPr lang="en-US" dirty="0"/>
              <a:t>GD &amp; SGD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5562A-251D-4466-B2CA-AE97F5B0E443}"/>
              </a:ext>
            </a:extLst>
          </p:cNvPr>
          <p:cNvSpPr/>
          <p:nvPr/>
        </p:nvSpPr>
        <p:spPr>
          <a:xfrm>
            <a:off x="4182652" y="4749975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4</a:t>
            </a:r>
          </a:p>
          <a:p>
            <a:pPr algn="ctr"/>
            <a:r>
              <a:rPr lang="en-US" dirty="0"/>
              <a:t>(Semi- </a:t>
            </a:r>
            <a:r>
              <a:rPr lang="en-US" dirty="0" err="1"/>
              <a:t>Smothness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8A36C-0D3B-4775-A347-30722AE92654}"/>
              </a:ext>
            </a:extLst>
          </p:cNvPr>
          <p:cNvSpPr/>
          <p:nvPr/>
        </p:nvSpPr>
        <p:spPr>
          <a:xfrm>
            <a:off x="4182652" y="3169151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3</a:t>
            </a:r>
          </a:p>
          <a:p>
            <a:pPr algn="ctr"/>
            <a:r>
              <a:rPr lang="en-US" dirty="0"/>
              <a:t>(No Critical Point)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B94C2-BF42-4650-8096-3FCD2CFAE958}"/>
              </a:ext>
            </a:extLst>
          </p:cNvPr>
          <p:cNvSpPr/>
          <p:nvPr/>
        </p:nvSpPr>
        <p:spPr>
          <a:xfrm>
            <a:off x="756781" y="1690688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4</a:t>
            </a:r>
          </a:p>
          <a:p>
            <a:pPr algn="ctr"/>
            <a:r>
              <a:rPr lang="en-US" dirty="0"/>
              <a:t>(properties at random initialization)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0EE04-EBDE-4038-9FBF-5F548D8D0B3E}"/>
              </a:ext>
            </a:extLst>
          </p:cNvPr>
          <p:cNvSpPr/>
          <p:nvPr/>
        </p:nvSpPr>
        <p:spPr>
          <a:xfrm>
            <a:off x="738745" y="3174300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5</a:t>
            </a:r>
          </a:p>
          <a:p>
            <a:pPr algn="ctr"/>
            <a:r>
              <a:rPr lang="en-US" dirty="0"/>
              <a:t>(stability after adversarial perturbation)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EF4E-146C-4662-A8DF-A5055B28CD1B}"/>
              </a:ext>
            </a:extLst>
          </p:cNvPr>
          <p:cNvSpPr/>
          <p:nvPr/>
        </p:nvSpPr>
        <p:spPr>
          <a:xfrm>
            <a:off x="738745" y="4812048"/>
            <a:ext cx="2674306" cy="940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6</a:t>
            </a:r>
          </a:p>
          <a:p>
            <a:pPr algn="ctr"/>
            <a:r>
              <a:rPr lang="en-US" dirty="0"/>
              <a:t>(Gradient Bound)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E27E32-9042-4291-88A6-404143BB442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856958" y="3701507"/>
            <a:ext cx="1240079" cy="19721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C751A-25F9-43D0-8C02-A57645C6AF42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6856958" y="4431081"/>
            <a:ext cx="2577232" cy="8512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AE113-E99A-4428-8E67-11BF6375644E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>
            <a:off x="3431087" y="2223044"/>
            <a:ext cx="2088718" cy="94610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5DEF5-3C64-48F1-8FCF-83757BC9256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3051" y="3701507"/>
            <a:ext cx="769601" cy="5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EACC3-4016-4B47-91EB-F731B220A76B}"/>
              </a:ext>
            </a:extLst>
          </p:cNvPr>
          <p:cNvCxnSpPr>
            <a:endCxn id="5" idx="0"/>
          </p:cNvCxnSpPr>
          <p:nvPr/>
        </p:nvCxnSpPr>
        <p:spPr>
          <a:xfrm>
            <a:off x="3431087" y="1929008"/>
            <a:ext cx="6003103" cy="14373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01171-B2FB-43D7-93A7-D9DA4F3B45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49123" y="2552504"/>
            <a:ext cx="733529" cy="27298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24744-75B7-46B0-A829-B541B482AC54}"/>
              </a:ext>
            </a:extLst>
          </p:cNvPr>
          <p:cNvCxnSpPr/>
          <p:nvPr/>
        </p:nvCxnSpPr>
        <p:spPr>
          <a:xfrm flipV="1">
            <a:off x="3413050" y="5279756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35BBF6B-4BB3-46BD-9B9F-30421C4EB5E8}"/>
                  </a:ext>
                </a:extLst>
              </p14:cNvPr>
              <p14:cNvContentPartPr/>
              <p14:nvPr/>
            </p14:nvContentPartPr>
            <p14:xfrm>
              <a:off x="11392118" y="6012539"/>
              <a:ext cx="396360" cy="5158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35BBF6B-4BB3-46BD-9B9F-30421C4EB5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83478" y="6003899"/>
                <a:ext cx="4140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66E674C7-ED65-4BB4-B40D-E71E8FB6E5D3}"/>
                  </a:ext>
                </a:extLst>
              </p14:cNvPr>
              <p14:cNvContentPartPr/>
              <p14:nvPr/>
            </p14:nvContentPartPr>
            <p14:xfrm>
              <a:off x="10748798" y="5990579"/>
              <a:ext cx="461880" cy="5223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66E674C7-ED65-4BB4-B40D-E71E8FB6E5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39805" y="5981939"/>
                <a:ext cx="479506" cy="54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3B50E75-0A4F-4BB8-9D86-41B2DB17C4C5}"/>
                  </a:ext>
                </a:extLst>
              </p14:cNvPr>
              <p14:cNvContentPartPr/>
              <p14:nvPr/>
            </p14:nvContentPartPr>
            <p14:xfrm>
              <a:off x="10211678" y="5857379"/>
              <a:ext cx="396360" cy="6105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3B50E75-0A4F-4BB8-9D86-41B2DB17C4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02678" y="5848739"/>
                <a:ext cx="414000" cy="62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D3D20C-7E13-46EF-BDE1-5F1E10B0647F}"/>
                  </a:ext>
                </a:extLst>
              </p14:cNvPr>
              <p14:cNvContentPartPr/>
              <p14:nvPr/>
            </p14:nvContentPartPr>
            <p14:xfrm>
              <a:off x="9529478" y="5849459"/>
              <a:ext cx="490680" cy="6159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D3D20C-7E13-46EF-BDE1-5F1E10B064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20838" y="5840459"/>
                <a:ext cx="508320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3659CB-B2C2-4411-86A5-F62C05BD4762}"/>
                  </a:ext>
                </a:extLst>
              </p14:cNvPr>
              <p14:cNvContentPartPr/>
              <p14:nvPr/>
            </p14:nvContentPartPr>
            <p14:xfrm>
              <a:off x="8151038" y="5883299"/>
              <a:ext cx="959760" cy="63684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3659CB-B2C2-4411-86A5-F62C05BD47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42398" y="5874299"/>
                <a:ext cx="977400" cy="6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475FD05-CF6E-40E8-BBB9-FF87D192D1E8}"/>
                  </a:ext>
                </a:extLst>
              </p14:cNvPr>
              <p14:cNvContentPartPr/>
              <p14:nvPr/>
            </p14:nvContentPartPr>
            <p14:xfrm>
              <a:off x="10773638" y="4969259"/>
              <a:ext cx="1074600" cy="4590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475FD05-CF6E-40E8-BBB9-FF87D192D1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64998" y="4960259"/>
                <a:ext cx="109224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EBECA6A-7D3B-4B38-9D26-579566FF3DB1}"/>
                  </a:ext>
                </a:extLst>
              </p14:cNvPr>
              <p14:cNvContentPartPr/>
              <p14:nvPr/>
            </p14:nvContentPartPr>
            <p14:xfrm>
              <a:off x="9487358" y="4553819"/>
              <a:ext cx="1159560" cy="860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EBECA6A-7D3B-4B38-9D26-579566FF3DB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78358" y="4545179"/>
                <a:ext cx="1177200" cy="8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77682F1-8345-4C38-8C71-A8848F200339}"/>
                  </a:ext>
                </a:extLst>
              </p14:cNvPr>
              <p14:cNvContentPartPr/>
              <p14:nvPr/>
            </p14:nvContentPartPr>
            <p14:xfrm>
              <a:off x="8335358" y="4755419"/>
              <a:ext cx="912240" cy="94932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77682F1-8345-4C38-8C71-A8848F20033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6362" y="4746422"/>
                <a:ext cx="929873" cy="966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4ECBE30-3CED-4C92-810D-2CD64E741727}"/>
                  </a:ext>
                </a:extLst>
              </p14:cNvPr>
              <p14:cNvContentPartPr/>
              <p14:nvPr/>
            </p14:nvContentPartPr>
            <p14:xfrm>
              <a:off x="8640998" y="6711299"/>
              <a:ext cx="3657960" cy="13464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4ECBE30-3CED-4C92-810D-2CD64E7417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631998" y="6702299"/>
                <a:ext cx="36756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A00DF48B-1CDD-4AA8-8E04-2283A11A1753}"/>
                  </a:ext>
                </a:extLst>
              </p14:cNvPr>
              <p14:cNvContentPartPr/>
              <p14:nvPr/>
            </p14:nvContentPartPr>
            <p14:xfrm>
              <a:off x="9739979" y="2781899"/>
              <a:ext cx="21240" cy="2232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A00DF48B-1CDD-4AA8-8E04-2283A11A175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731339" y="2772899"/>
                <a:ext cx="38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33B2F08-2A73-493E-A690-BD08933FC528}"/>
                  </a:ext>
                </a:extLst>
              </p14:cNvPr>
              <p14:cNvContentPartPr/>
              <p14:nvPr/>
            </p14:nvContentPartPr>
            <p14:xfrm>
              <a:off x="6110099" y="298259"/>
              <a:ext cx="6120" cy="2844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33B2F08-2A73-493E-A690-BD08933FC5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101099" y="289619"/>
                <a:ext cx="23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42F9EDB-EA35-4E7B-9CBE-37C9FF169554}"/>
                  </a:ext>
                </a:extLst>
              </p14:cNvPr>
              <p14:cNvContentPartPr/>
              <p14:nvPr/>
            </p14:nvContentPartPr>
            <p14:xfrm>
              <a:off x="6748739" y="555299"/>
              <a:ext cx="176760" cy="4320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42F9EDB-EA35-4E7B-9CBE-37C9FF1695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39739" y="546659"/>
                <a:ext cx="194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2E23A64C-936A-41C9-A61D-CCCC4EC2F12A}"/>
                  </a:ext>
                </a:extLst>
              </p14:cNvPr>
              <p14:cNvContentPartPr/>
              <p14:nvPr/>
            </p14:nvContentPartPr>
            <p14:xfrm>
              <a:off x="7236539" y="761939"/>
              <a:ext cx="129960" cy="20412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2E23A64C-936A-41C9-A61D-CCCC4EC2F1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27539" y="753299"/>
                <a:ext cx="147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E4D557F6-D1A7-42B8-B084-E5F79679816B}"/>
                  </a:ext>
                </a:extLst>
              </p14:cNvPr>
              <p14:cNvContentPartPr/>
              <p14:nvPr/>
            </p14:nvContentPartPr>
            <p14:xfrm>
              <a:off x="7447859" y="776699"/>
              <a:ext cx="146520" cy="2142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E4D557F6-D1A7-42B8-B084-E5F79679816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439219" y="768059"/>
                <a:ext cx="1641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10E4AA42-6273-46D0-ABE6-165A366A816A}"/>
                  </a:ext>
                </a:extLst>
              </p14:cNvPr>
              <p14:cNvContentPartPr/>
              <p14:nvPr/>
            </p14:nvContentPartPr>
            <p14:xfrm>
              <a:off x="7711019" y="579059"/>
              <a:ext cx="181440" cy="39960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10E4AA42-6273-46D0-ABE6-165A366A816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02019" y="570419"/>
                <a:ext cx="199080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8F45818-376A-4EDA-83FA-CF183850E496}"/>
                  </a:ext>
                </a:extLst>
              </p14:cNvPr>
              <p14:cNvContentPartPr/>
              <p14:nvPr/>
            </p14:nvContentPartPr>
            <p14:xfrm>
              <a:off x="9980819" y="544139"/>
              <a:ext cx="413640" cy="4010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8F45818-376A-4EDA-83FA-CF183850E49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971819" y="535139"/>
                <a:ext cx="43128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101CBD58-663B-4EB5-94DE-82FD2EB3AB8E}"/>
                  </a:ext>
                </a:extLst>
              </p14:cNvPr>
              <p14:cNvContentPartPr/>
              <p14:nvPr/>
            </p14:nvContentPartPr>
            <p14:xfrm>
              <a:off x="9417059" y="398699"/>
              <a:ext cx="447840" cy="60588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101CBD58-663B-4EB5-94DE-82FD2EB3AB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8059" y="389699"/>
                <a:ext cx="46548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45273248-D33C-42B6-A747-810DE7D60F6D}"/>
                  </a:ext>
                </a:extLst>
              </p14:cNvPr>
              <p14:cNvContentPartPr/>
              <p14:nvPr/>
            </p14:nvContentPartPr>
            <p14:xfrm>
              <a:off x="8840339" y="512099"/>
              <a:ext cx="354600" cy="55296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45273248-D33C-42B6-A747-810DE7D60F6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31690" y="503099"/>
                <a:ext cx="372258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C042795-AF1B-4DF2-B5A8-E875860B78FE}"/>
                  </a:ext>
                </a:extLst>
              </p14:cNvPr>
              <p14:cNvContentPartPr/>
              <p14:nvPr/>
            </p14:nvContentPartPr>
            <p14:xfrm>
              <a:off x="8400059" y="536939"/>
              <a:ext cx="330840" cy="51120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C042795-AF1B-4DF2-B5A8-E875860B78F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391419" y="528299"/>
                <a:ext cx="34848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13FAA99-3550-45EC-A34C-665E05951C5A}"/>
                  </a:ext>
                </a:extLst>
              </p14:cNvPr>
              <p14:cNvContentPartPr/>
              <p14:nvPr/>
            </p14:nvContentPartPr>
            <p14:xfrm>
              <a:off x="6615539" y="668339"/>
              <a:ext cx="285120" cy="35640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13FAA99-3550-45EC-A34C-665E05951C5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606539" y="659339"/>
                <a:ext cx="302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5F48AF04-AE76-4C5E-822B-5E9443B45672}"/>
                  </a:ext>
                </a:extLst>
              </p14:cNvPr>
              <p14:cNvContentPartPr/>
              <p14:nvPr/>
            </p14:nvContentPartPr>
            <p14:xfrm>
              <a:off x="5628059" y="643139"/>
              <a:ext cx="764640" cy="4986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5F48AF04-AE76-4C5E-822B-5E9443B4567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619063" y="634499"/>
                <a:ext cx="782272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47B1FE7-D7E1-4C11-A68D-D4A84F005D55}"/>
                  </a:ext>
                </a:extLst>
              </p14:cNvPr>
              <p14:cNvContentPartPr/>
              <p14:nvPr/>
            </p14:nvContentPartPr>
            <p14:xfrm>
              <a:off x="5606099" y="1280699"/>
              <a:ext cx="5145840" cy="11088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47B1FE7-D7E1-4C11-A68D-D4A84F005D5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97099" y="1272059"/>
                <a:ext cx="5163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55B451FB-7CDE-4EB6-93A0-7F3D3990C2ED}"/>
                  </a:ext>
                </a:extLst>
              </p14:cNvPr>
              <p14:cNvContentPartPr/>
              <p14:nvPr/>
            </p14:nvContentPartPr>
            <p14:xfrm>
              <a:off x="6395579" y="1766699"/>
              <a:ext cx="74520" cy="6336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55B451FB-7CDE-4EB6-93A0-7F3D3990C2E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6579" y="1757699"/>
                <a:ext cx="921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20646C1B-A9CE-485C-BE9E-7C2EB853B7D7}"/>
                  </a:ext>
                </a:extLst>
              </p14:cNvPr>
              <p14:cNvContentPartPr/>
              <p14:nvPr/>
            </p14:nvContentPartPr>
            <p14:xfrm>
              <a:off x="6365699" y="2006819"/>
              <a:ext cx="133920" cy="26928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20646C1B-A9CE-485C-BE9E-7C2EB853B7D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57059" y="1998179"/>
                <a:ext cx="1515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17F9485D-B60B-45B1-BA9F-91EA94B15497}"/>
                  </a:ext>
                </a:extLst>
              </p14:cNvPr>
              <p14:cNvContentPartPr/>
              <p14:nvPr/>
            </p14:nvContentPartPr>
            <p14:xfrm>
              <a:off x="6604019" y="1769579"/>
              <a:ext cx="401400" cy="4968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17F9485D-B60B-45B1-BA9F-91EA94B154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595019" y="1760579"/>
                <a:ext cx="41904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9A62762-1256-4173-B2F7-9A73F6DD7E3F}"/>
                  </a:ext>
                </a:extLst>
              </p14:cNvPr>
              <p14:cNvContentPartPr/>
              <p14:nvPr/>
            </p14:nvContentPartPr>
            <p14:xfrm>
              <a:off x="10066139" y="1872539"/>
              <a:ext cx="494640" cy="5205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9A62762-1256-4173-B2F7-9A73F6DD7E3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057139" y="1863899"/>
                <a:ext cx="51228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E69B7E-7BC3-41FC-ADFF-37DD57F86E4F}"/>
                  </a:ext>
                </a:extLst>
              </p14:cNvPr>
              <p14:cNvContentPartPr/>
              <p14:nvPr/>
            </p14:nvContentPartPr>
            <p14:xfrm>
              <a:off x="10794059" y="1896659"/>
              <a:ext cx="317520" cy="50256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E69B7E-7BC3-41FC-ADFF-37DD57F86E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85419" y="1887659"/>
                <a:ext cx="33516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84C77D41-AFCD-4049-AEA4-9E367203DDEC}"/>
                  </a:ext>
                </a:extLst>
              </p14:cNvPr>
              <p14:cNvContentPartPr/>
              <p14:nvPr/>
            </p14:nvContentPartPr>
            <p14:xfrm>
              <a:off x="11328299" y="1897739"/>
              <a:ext cx="218160" cy="484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84C77D41-AFCD-4049-AEA4-9E367203DD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1319299" y="1888739"/>
                <a:ext cx="23580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D126DC3-8539-4A20-95EC-0CE4A36048FB}"/>
                  </a:ext>
                </a:extLst>
              </p14:cNvPr>
              <p14:cNvContentPartPr/>
              <p14:nvPr/>
            </p14:nvContentPartPr>
            <p14:xfrm>
              <a:off x="11768219" y="2551499"/>
              <a:ext cx="25200" cy="543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D126DC3-8539-4A20-95EC-0CE4A36048F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759219" y="2542499"/>
                <a:ext cx="42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49B0396E-4395-4E46-9F04-D30387A5AEA8}"/>
                  </a:ext>
                </a:extLst>
              </p14:cNvPr>
              <p14:cNvContentPartPr/>
              <p14:nvPr/>
            </p14:nvContentPartPr>
            <p14:xfrm>
              <a:off x="8488979" y="1761299"/>
              <a:ext cx="1406520" cy="55332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49B0396E-4395-4E46-9F04-D30387A5AEA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79979" y="1752305"/>
                <a:ext cx="1424160" cy="5709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0930CC06-E522-4C77-B278-53E7064DB399}"/>
                  </a:ext>
                </a:extLst>
              </p14:cNvPr>
              <p14:cNvContentPartPr/>
              <p14:nvPr/>
            </p14:nvContentPartPr>
            <p14:xfrm>
              <a:off x="7181459" y="1683539"/>
              <a:ext cx="1108440" cy="63144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0930CC06-E522-4C77-B278-53E7064DB39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72459" y="1674899"/>
                <a:ext cx="1126080" cy="6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8007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06" y="347746"/>
            <a:ext cx="11290005" cy="1325563"/>
          </a:xfrm>
        </p:spPr>
        <p:txBody>
          <a:bodyPr/>
          <a:lstStyle/>
          <a:p>
            <a:r>
              <a:rPr lang="en-US" dirty="0"/>
              <a:t>Stability against Adversarial Weight Perturbations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2C4F98-0FAC-47B3-98F5-F10654889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06" y="3365205"/>
            <a:ext cx="11206716" cy="24124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5BE936-DFBF-4393-B0A8-27564627D895}"/>
              </a:ext>
            </a:extLst>
          </p:cNvPr>
          <p:cNvSpPr txBox="1"/>
          <p:nvPr/>
        </p:nvSpPr>
        <p:spPr>
          <a:xfrm>
            <a:off x="1054241" y="1863021"/>
            <a:ext cx="96219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 is “close” to initialization,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number of sign changes is 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activation changes is bounded </a:t>
            </a:r>
          </a:p>
        </p:txBody>
      </p:sp>
    </p:spTree>
    <p:extLst>
      <p:ext uri="{BB962C8B-B14F-4D97-AF65-F5344CB8AC3E}">
        <p14:creationId xmlns:p14="http://schemas.microsoft.com/office/powerpoint/2010/main" val="8242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106" y="347746"/>
            <a:ext cx="11290005" cy="1325563"/>
          </a:xfrm>
        </p:spPr>
        <p:txBody>
          <a:bodyPr/>
          <a:lstStyle/>
          <a:p>
            <a:r>
              <a:rPr lang="en-US" dirty="0"/>
              <a:t>Stability against Adversarial Weight Perturbations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5BE936-DFBF-4393-B0A8-27564627D895}"/>
              </a:ext>
            </a:extLst>
          </p:cNvPr>
          <p:cNvSpPr txBox="1"/>
          <p:nvPr/>
        </p:nvSpPr>
        <p:spPr>
          <a:xfrm>
            <a:off x="1054241" y="1863021"/>
            <a:ext cx="96219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W is “close” to initialization, then: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number of sign changes is bounded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The activation changes is bounded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79A5C-B059-4B09-89D0-A87D80F40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97" y="3660181"/>
            <a:ext cx="11290005" cy="225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1EAF99-7EA4-44D8-9C30-39A2ECE2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2" y="165181"/>
            <a:ext cx="9774599" cy="14319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1B5281-CFC1-4418-8ABC-B4CA49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10" y="1614795"/>
            <a:ext cx="11210431" cy="5140423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5.2 (forward perturbation):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5.7 (backward perturbation):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4.1 &amp; 4.4b &amp; 5.2c (forward and backward activation is bounded):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565FF-9BCA-449A-A5B9-70F5D8ABA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023" y="2096386"/>
            <a:ext cx="8413898" cy="1142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E0A91C-518A-4AA5-84A3-FA970818F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77" y="3654531"/>
            <a:ext cx="10462437" cy="478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EC399-13F5-42D9-BE70-5149E0DB69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554" y="4634726"/>
            <a:ext cx="6775930" cy="705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836-54DB-4C2F-BB14-F2C8911892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1343" y="5204533"/>
            <a:ext cx="7522535" cy="5122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ED74D2-C4D2-44D2-AA82-56B8641BC8D3}"/>
              </a:ext>
            </a:extLst>
          </p:cNvPr>
          <p:cNvSpPr/>
          <p:nvPr/>
        </p:nvSpPr>
        <p:spPr>
          <a:xfrm>
            <a:off x="574158" y="5989673"/>
            <a:ext cx="650204" cy="52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CBEEB7-4789-4809-8D2F-6CC5D3290C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2341" y="5865080"/>
            <a:ext cx="4581143" cy="8901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0D26A0-A426-44A8-AB48-0720586551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5829859"/>
            <a:ext cx="5046585" cy="97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37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01EAF99-7EA4-44D8-9C30-39A2ECE2A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32" y="165181"/>
            <a:ext cx="9774599" cy="143198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1B5281-CFC1-4418-8ABC-B4CA49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58" y="2700668"/>
            <a:ext cx="11210431" cy="1753303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dirty="0"/>
              <a:t>Use Lemma 6.3 (Initial gradient is bounded):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marL="914400" lvl="1" indent="-457200">
              <a:buFont typeface="+mj-lt"/>
              <a:buAutoNum type="arabicPeriod" startAt="4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ED74D2-C4D2-44D2-AA82-56B8641BC8D3}"/>
              </a:ext>
            </a:extLst>
          </p:cNvPr>
          <p:cNvSpPr/>
          <p:nvPr/>
        </p:nvSpPr>
        <p:spPr>
          <a:xfrm>
            <a:off x="873906" y="1853333"/>
            <a:ext cx="650204" cy="52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3F4387-6B80-4056-813D-BA9E651EF69B}"/>
              </a:ext>
            </a:extLst>
          </p:cNvPr>
          <p:cNvGrpSpPr/>
          <p:nvPr/>
        </p:nvGrpSpPr>
        <p:grpSpPr>
          <a:xfrm>
            <a:off x="1524110" y="1597162"/>
            <a:ext cx="9760244" cy="970170"/>
            <a:chOff x="1382341" y="5829859"/>
            <a:chExt cx="9760244" cy="97017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ECBEEB7-4789-4809-8D2F-6CC5D3290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341" y="5865080"/>
              <a:ext cx="4581143" cy="89013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E0D26A0-A426-44A8-AB48-072058655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5829859"/>
              <a:ext cx="5046585" cy="97017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D626C4A-323A-40AC-B0F9-F1853F2CCC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2855" y="3147492"/>
            <a:ext cx="9209447" cy="1389066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B60ED1CE-611D-47AB-8F66-806D62E22DF4}"/>
              </a:ext>
            </a:extLst>
          </p:cNvPr>
          <p:cNvSpPr/>
          <p:nvPr/>
        </p:nvSpPr>
        <p:spPr>
          <a:xfrm>
            <a:off x="873906" y="5557477"/>
            <a:ext cx="650204" cy="52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D1A8AF-7858-455B-AA9D-36BD6A68A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2855" y="5058356"/>
            <a:ext cx="10257537" cy="145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1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9DFE-63EC-48B2-9A14-109C62BB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90759" cy="4351338"/>
          </a:xfrm>
        </p:spPr>
        <p:txBody>
          <a:bodyPr/>
          <a:lstStyle/>
          <a:p>
            <a:r>
              <a:rPr lang="en-US" dirty="0"/>
              <a:t>Observation:</a:t>
            </a:r>
          </a:p>
          <a:p>
            <a:pPr lvl="1"/>
            <a:r>
              <a:rPr lang="en-US" dirty="0"/>
              <a:t>Neural networks (with </a:t>
            </a:r>
            <a:r>
              <a:rPr lang="en-US" dirty="0" err="1"/>
              <a:t>ReLU</a:t>
            </a:r>
            <a:r>
              <a:rPr lang="en-US" dirty="0"/>
              <a:t> activation), trained by ﬁrst-order methods (SGD) from random initialization, can even reach global minimal over training set.</a:t>
            </a:r>
          </a:p>
          <a:p>
            <a:pPr lvl="1"/>
            <a:r>
              <a:rPr lang="en-US" dirty="0"/>
              <a:t>From optimization perspective, NN is non-convex and non-smooth, which should have problems for optimization (saddle points, </a:t>
            </a:r>
            <a:r>
              <a:rPr lang="en-US" dirty="0" err="1"/>
              <a:t>etc</a:t>
            </a:r>
            <a:r>
              <a:rPr lang="en-US" dirty="0"/>
              <a:t>). But in reality it doesn’t have such problems.</a:t>
            </a:r>
          </a:p>
          <a:p>
            <a:r>
              <a:rPr lang="en-US" dirty="0"/>
              <a:t>Goal, to prove that:</a:t>
            </a:r>
          </a:p>
          <a:p>
            <a:pPr lvl="1"/>
            <a:r>
              <a:rPr lang="en-US" b="1" dirty="0"/>
              <a:t>Multi-layer</a:t>
            </a:r>
            <a:r>
              <a:rPr lang="en-US" dirty="0"/>
              <a:t> DNN with </a:t>
            </a:r>
            <a:r>
              <a:rPr lang="en-US" b="1" dirty="0" err="1"/>
              <a:t>ReLU</a:t>
            </a:r>
            <a:r>
              <a:rPr lang="en-US" dirty="0"/>
              <a:t> activation can be trained close to </a:t>
            </a:r>
            <a:r>
              <a:rPr lang="en-US" b="1" dirty="0"/>
              <a:t>zero training error</a:t>
            </a:r>
            <a:r>
              <a:rPr lang="en-US" dirty="0"/>
              <a:t> using GD or SGD under mild assumption</a:t>
            </a:r>
          </a:p>
          <a:p>
            <a:pPr lvl="1"/>
            <a:r>
              <a:rPr lang="en-US" dirty="0"/>
              <a:t>The running time depend only </a:t>
            </a:r>
            <a:r>
              <a:rPr lang="en-US" b="1" dirty="0"/>
              <a:t>polynomials in the number of layers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972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73483CE-D092-4CB8-ACC0-C4EE86805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88" y="3826982"/>
            <a:ext cx="9688881" cy="10531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1E28AC0-184B-4C40-96BC-C6169797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81" y="136827"/>
            <a:ext cx="9774599" cy="1431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1265E-D6C8-4284-9DE0-8B696B7C5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578" y="1568808"/>
            <a:ext cx="9777702" cy="2151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7D7D59-FBB4-44D8-8674-765262D8C1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2620" y="5152638"/>
            <a:ext cx="9688882" cy="104586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F831D887-1F76-46FB-B3E1-532D11F68E30}"/>
              </a:ext>
            </a:extLst>
          </p:cNvPr>
          <p:cNvSpPr/>
          <p:nvPr/>
        </p:nvSpPr>
        <p:spPr>
          <a:xfrm>
            <a:off x="786809" y="5429693"/>
            <a:ext cx="702016" cy="4428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1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RoadMap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77105-7FD6-4BD6-BB12-6E242271C462}"/>
              </a:ext>
            </a:extLst>
          </p:cNvPr>
          <p:cNvSpPr/>
          <p:nvPr/>
        </p:nvSpPr>
        <p:spPr>
          <a:xfrm>
            <a:off x="8097037" y="3366369"/>
            <a:ext cx="2674306" cy="10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1 &amp; 2</a:t>
            </a:r>
          </a:p>
          <a:p>
            <a:pPr algn="ctr"/>
            <a:r>
              <a:rPr lang="en-US" dirty="0"/>
              <a:t>(Linear convergence rate)</a:t>
            </a:r>
          </a:p>
          <a:p>
            <a:pPr algn="ctr"/>
            <a:r>
              <a:rPr lang="en-US" dirty="0"/>
              <a:t>GD &amp; SGD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5562A-251D-4466-B2CA-AE97F5B0E443}"/>
              </a:ext>
            </a:extLst>
          </p:cNvPr>
          <p:cNvSpPr/>
          <p:nvPr/>
        </p:nvSpPr>
        <p:spPr>
          <a:xfrm>
            <a:off x="4182652" y="4749975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4</a:t>
            </a:r>
          </a:p>
          <a:p>
            <a:pPr algn="ctr"/>
            <a:r>
              <a:rPr lang="en-US" dirty="0"/>
              <a:t>(Semi- </a:t>
            </a:r>
            <a:r>
              <a:rPr lang="en-US" dirty="0" err="1"/>
              <a:t>Smothness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8A36C-0D3B-4775-A347-30722AE92654}"/>
              </a:ext>
            </a:extLst>
          </p:cNvPr>
          <p:cNvSpPr/>
          <p:nvPr/>
        </p:nvSpPr>
        <p:spPr>
          <a:xfrm>
            <a:off x="4182652" y="3169151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3</a:t>
            </a:r>
          </a:p>
          <a:p>
            <a:pPr algn="ctr"/>
            <a:r>
              <a:rPr lang="en-US" dirty="0"/>
              <a:t>(No Critical Point)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B94C2-BF42-4650-8096-3FCD2CFAE958}"/>
              </a:ext>
            </a:extLst>
          </p:cNvPr>
          <p:cNvSpPr/>
          <p:nvPr/>
        </p:nvSpPr>
        <p:spPr>
          <a:xfrm>
            <a:off x="756781" y="1690688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4</a:t>
            </a:r>
          </a:p>
          <a:p>
            <a:pPr algn="ctr"/>
            <a:r>
              <a:rPr lang="en-US" dirty="0"/>
              <a:t>(properties at random initialization)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0EE04-EBDE-4038-9FBF-5F548D8D0B3E}"/>
              </a:ext>
            </a:extLst>
          </p:cNvPr>
          <p:cNvSpPr/>
          <p:nvPr/>
        </p:nvSpPr>
        <p:spPr>
          <a:xfrm>
            <a:off x="738745" y="3174300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5</a:t>
            </a:r>
          </a:p>
          <a:p>
            <a:pPr algn="ctr"/>
            <a:r>
              <a:rPr lang="en-US" dirty="0"/>
              <a:t>(stability after adversarial perturbation)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EF4E-146C-4662-A8DF-A5055B28CD1B}"/>
              </a:ext>
            </a:extLst>
          </p:cNvPr>
          <p:cNvSpPr/>
          <p:nvPr/>
        </p:nvSpPr>
        <p:spPr>
          <a:xfrm>
            <a:off x="738745" y="4812048"/>
            <a:ext cx="2674306" cy="940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6</a:t>
            </a:r>
          </a:p>
          <a:p>
            <a:pPr algn="ctr"/>
            <a:r>
              <a:rPr lang="en-US" dirty="0"/>
              <a:t>(Gradient Bound)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E27E32-9042-4291-88A6-404143BB442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856958" y="3701507"/>
            <a:ext cx="1240079" cy="19721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C751A-25F9-43D0-8C02-A57645C6AF42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6856958" y="4431081"/>
            <a:ext cx="2577232" cy="8512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AE113-E99A-4428-8E67-11BF6375644E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>
            <a:off x="3431087" y="2223044"/>
            <a:ext cx="2088718" cy="9461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5DEF5-3C64-48F1-8FCF-83757BC9256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3051" y="3701507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EACC3-4016-4B47-91EB-F731B220A76B}"/>
              </a:ext>
            </a:extLst>
          </p:cNvPr>
          <p:cNvCxnSpPr>
            <a:endCxn id="5" idx="0"/>
          </p:cNvCxnSpPr>
          <p:nvPr/>
        </p:nvCxnSpPr>
        <p:spPr>
          <a:xfrm>
            <a:off x="3431087" y="1929008"/>
            <a:ext cx="6003103" cy="14373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01171-B2FB-43D7-93A7-D9DA4F3B45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49123" y="2552504"/>
            <a:ext cx="733529" cy="272982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24744-75B7-46B0-A829-B541B482AC54}"/>
              </a:ext>
            </a:extLst>
          </p:cNvPr>
          <p:cNvCxnSpPr/>
          <p:nvPr/>
        </p:nvCxnSpPr>
        <p:spPr>
          <a:xfrm flipV="1">
            <a:off x="3413050" y="5279756"/>
            <a:ext cx="769601" cy="5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752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1B5281-CFC1-4418-8ABC-B4CA49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10" y="1614795"/>
            <a:ext cx="11210431" cy="5140423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5.2 (forward perturbation):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5.7 (backward perturbation):</a:t>
            </a:r>
          </a:p>
          <a:p>
            <a:pPr marL="914400" lvl="1" indent="-457200">
              <a:buFont typeface="+mj-lt"/>
              <a:buAutoNum type="arabicPeriod"/>
            </a:pPr>
            <a:endParaRPr lang="en-US" sz="1600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Lemma 4.1 &amp; 4.4b &amp; 5.2c (forward and backward activation is bounded):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E565FF-9BCA-449A-A5B9-70F5D8AB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23" y="2096386"/>
            <a:ext cx="8413898" cy="11425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E0A91C-518A-4AA5-84A3-FA970818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77" y="3654531"/>
            <a:ext cx="10462437" cy="4786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6EC399-13F5-42D9-BE70-5149E0DB69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554" y="4634726"/>
            <a:ext cx="6775930" cy="705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5B836-54DB-4C2F-BB14-F2C891189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1343" y="5204533"/>
            <a:ext cx="7522535" cy="51226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AED74D2-C4D2-44D2-AA82-56B8641BC8D3}"/>
              </a:ext>
            </a:extLst>
          </p:cNvPr>
          <p:cNvSpPr/>
          <p:nvPr/>
        </p:nvSpPr>
        <p:spPr>
          <a:xfrm>
            <a:off x="574158" y="5989673"/>
            <a:ext cx="650204" cy="520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CBEEB7-4789-4809-8D2F-6CC5D3290C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2341" y="5865080"/>
            <a:ext cx="4581143" cy="89013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0D26A0-A426-44A8-AB48-0720586551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5829859"/>
            <a:ext cx="5046585" cy="9701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945C080-A16B-4771-BEF2-0C5BF73D734B}"/>
                  </a:ext>
                </a:extLst>
              </p14:cNvPr>
              <p14:cNvContentPartPr/>
              <p14:nvPr/>
            </p14:nvContentPartPr>
            <p14:xfrm>
              <a:off x="-154162" y="4548779"/>
              <a:ext cx="94320" cy="1364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945C080-A16B-4771-BEF2-0C5BF73D73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63162" y="4539779"/>
                <a:ext cx="111960" cy="13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4DD2AE-D0B3-4B99-8805-4627EAF56A28}"/>
                  </a:ext>
                </a:extLst>
              </p14:cNvPr>
              <p14:cNvContentPartPr/>
              <p14:nvPr/>
            </p14:nvContentPartPr>
            <p14:xfrm>
              <a:off x="-98984" y="5539499"/>
              <a:ext cx="86040" cy="178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4DD2AE-D0B3-4B99-8805-4627EAF56A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07984" y="5530859"/>
                <a:ext cx="103680" cy="19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7607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1B5281-CFC1-4418-8ABC-B4CA49504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18" y="3033824"/>
            <a:ext cx="10565389" cy="3012668"/>
          </a:xfrm>
        </p:spPr>
        <p:txBody>
          <a:bodyPr/>
          <a:lstStyle/>
          <a:p>
            <a:pPr lvl="1"/>
            <a:r>
              <a:rPr lang="en-US" dirty="0"/>
              <a:t>Prove that at any W, and perturb it to be W’, bound how much the objective change in second and higher order terms.</a:t>
            </a:r>
          </a:p>
          <a:p>
            <a:pPr lvl="1"/>
            <a:r>
              <a:rPr lang="en-US" dirty="0"/>
              <a:t>As the activation perturbation is bounded, this along with other small tricks, we can prove the theorem.</a:t>
            </a:r>
          </a:p>
          <a:p>
            <a:pPr lvl="1"/>
            <a:r>
              <a:rPr lang="en-US" dirty="0"/>
              <a:t>This conclusion is similar to composition of Lipschitz, so that the amount of changes to each hidden layer is proportional to changes in weights.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9F3A5B-0D18-44DA-9E92-94868EF76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60" y="211302"/>
            <a:ext cx="9777702" cy="215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51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9DFE-63EC-48B2-9A14-109C62BB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673" y="195405"/>
            <a:ext cx="10090759" cy="6423696"/>
          </a:xfrm>
        </p:spPr>
        <p:txBody>
          <a:bodyPr/>
          <a:lstStyle/>
          <a:p>
            <a:r>
              <a:rPr lang="en-US" dirty="0"/>
              <a:t>Notation: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Data: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1CE50E-157A-45D4-ABF9-807902C9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103" y="4587683"/>
            <a:ext cx="8572500" cy="1209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628289-200A-45E7-99FD-2112511BD61F}"/>
              </a:ext>
            </a:extLst>
          </p:cNvPr>
          <p:cNvGrpSpPr/>
          <p:nvPr/>
        </p:nvGrpSpPr>
        <p:grpSpPr>
          <a:xfrm>
            <a:off x="2243465" y="2804031"/>
            <a:ext cx="6756682" cy="877234"/>
            <a:chOff x="2393777" y="3344285"/>
            <a:chExt cx="6756682" cy="87723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52417E-F29E-4359-89EF-3419A0C8F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777" y="3344285"/>
              <a:ext cx="5495925" cy="3238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4E2BF7-12AB-4836-8424-B5BB3719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16459" y="3802419"/>
              <a:ext cx="5334000" cy="4191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26CFEE6-3B5D-48D8-9DC3-4CFA7A3BF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93777" y="3820512"/>
              <a:ext cx="1028700" cy="37147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864AE-4C97-4C6C-81B5-45DE4002A616}"/>
              </a:ext>
            </a:extLst>
          </p:cNvPr>
          <p:cNvGrpSpPr/>
          <p:nvPr/>
        </p:nvGrpSpPr>
        <p:grpSpPr>
          <a:xfrm>
            <a:off x="937234" y="745768"/>
            <a:ext cx="10791825" cy="1434130"/>
            <a:chOff x="950608" y="1563275"/>
            <a:chExt cx="10791825" cy="14341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654375-A32A-4E0F-8428-94194A9D4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17318" y="1563275"/>
              <a:ext cx="7467600" cy="3619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706B801-AF47-4843-B7CC-8D88BED7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73477" y="2049963"/>
              <a:ext cx="2057400" cy="4476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4886764-FA10-4A19-A4E0-30AC1A8EA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71378" y="2135949"/>
              <a:ext cx="6553200" cy="3429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27A7AFD-DB83-4A26-B4BC-DD4830FB4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562" b="-1"/>
            <a:stretch/>
          </p:blipFill>
          <p:spPr>
            <a:xfrm>
              <a:off x="950608" y="2583624"/>
              <a:ext cx="10791825" cy="41378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95E6092-A40E-4871-9639-9F891971C2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0252" y="6257794"/>
            <a:ext cx="2038350" cy="447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058ED4-8751-4081-A806-AE09B6FBED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12504" y="6281606"/>
            <a:ext cx="1733550" cy="400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170D8F7-51DA-45DB-92E8-BB1BE33C57D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96448" y="6224456"/>
            <a:ext cx="16764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1FB7D2B-D002-47A0-946C-2CD97343202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8943" y="4282195"/>
            <a:ext cx="1328547" cy="3338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B2D100-AE0E-4B77-B2AD-3EDB5A9A1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87914" y="4259764"/>
            <a:ext cx="1596906" cy="3570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5F06163-8B17-4156-A300-793D4B31B8B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77772" y="4270134"/>
            <a:ext cx="1416842" cy="34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60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9DFE-63EC-48B2-9A14-109C62BBA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621" y="216355"/>
            <a:ext cx="10090759" cy="6423696"/>
          </a:xfrm>
        </p:spPr>
        <p:txBody>
          <a:bodyPr/>
          <a:lstStyle/>
          <a:p>
            <a:r>
              <a:rPr lang="en-US" dirty="0"/>
              <a:t>Objective </a:t>
            </a:r>
            <a:r>
              <a:rPr lang="en-US" dirty="0" err="1"/>
              <a:t>Dunction</a:t>
            </a:r>
            <a:r>
              <a:rPr lang="en-US" dirty="0"/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Gradient: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1EDB1-DA66-446E-BEA1-A6705B72D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98" y="819289"/>
            <a:ext cx="8362950" cy="8953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ABBC5B-9F3B-4D3D-A93B-1D82133BF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78" y="2398303"/>
            <a:ext cx="10226197" cy="1186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36CBE4-3167-4220-BCE5-86A4C6357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078" y="3593482"/>
            <a:ext cx="10540391" cy="674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F43B495-53F0-4EE4-9D8B-2B780277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698" y="4433722"/>
            <a:ext cx="8798675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28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2BD7C0-789D-4FD4-A340-5E20DD23A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490" y="5128666"/>
            <a:ext cx="9758820" cy="1496535"/>
          </a:xfrm>
        </p:spPr>
        <p:txBody>
          <a:bodyPr/>
          <a:lstStyle/>
          <a:p>
            <a:pPr marL="742950" lvl="1" indent="-285750"/>
            <a:r>
              <a:rPr lang="en-US" dirty="0"/>
              <a:t>This means that, this NN have a linear convergence rate, because  ε drops exponentially fast in T. </a:t>
            </a:r>
          </a:p>
          <a:p>
            <a:pPr marL="742950" lvl="1" indent="-285750"/>
            <a:r>
              <a:rPr lang="en-US" dirty="0"/>
              <a:t>The same results can be extended to CNN and </a:t>
            </a:r>
            <a:r>
              <a:rPr lang="en-US" dirty="0" err="1"/>
              <a:t>ResNet</a:t>
            </a:r>
            <a:r>
              <a:rPr lang="en-US" dirty="0"/>
              <a:t>, and other losses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F004B-7CA4-4C30-99DF-EBD84CE18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726" y="3608013"/>
            <a:ext cx="9688882" cy="11758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AEE497-63E7-4081-998F-C0CE6DF2D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788" y="2389748"/>
            <a:ext cx="9688882" cy="1045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AF3411-8822-4E9E-A0D8-D252F6F0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68" y="1394914"/>
            <a:ext cx="6543343" cy="92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7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RoadMap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77105-7FD6-4BD6-BB12-6E242271C462}"/>
              </a:ext>
            </a:extLst>
          </p:cNvPr>
          <p:cNvSpPr/>
          <p:nvPr/>
        </p:nvSpPr>
        <p:spPr>
          <a:xfrm>
            <a:off x="8097037" y="3366369"/>
            <a:ext cx="2674306" cy="10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1 &amp; 2</a:t>
            </a:r>
          </a:p>
          <a:p>
            <a:pPr algn="ctr"/>
            <a:r>
              <a:rPr lang="en-US" dirty="0"/>
              <a:t>(Linear convergence rate)</a:t>
            </a:r>
          </a:p>
          <a:p>
            <a:pPr algn="ctr"/>
            <a:r>
              <a:rPr lang="en-US" dirty="0"/>
              <a:t>GD &amp; SGD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5562A-251D-4466-B2CA-AE97F5B0E443}"/>
              </a:ext>
            </a:extLst>
          </p:cNvPr>
          <p:cNvSpPr/>
          <p:nvPr/>
        </p:nvSpPr>
        <p:spPr>
          <a:xfrm>
            <a:off x="4182652" y="4749975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4</a:t>
            </a:r>
          </a:p>
          <a:p>
            <a:pPr algn="ctr"/>
            <a:r>
              <a:rPr lang="en-US" dirty="0"/>
              <a:t>(Semi- </a:t>
            </a:r>
            <a:r>
              <a:rPr lang="en-US" dirty="0" err="1"/>
              <a:t>Smothness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8A36C-0D3B-4775-A347-30722AE92654}"/>
              </a:ext>
            </a:extLst>
          </p:cNvPr>
          <p:cNvSpPr/>
          <p:nvPr/>
        </p:nvSpPr>
        <p:spPr>
          <a:xfrm>
            <a:off x="4182652" y="3169151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3</a:t>
            </a:r>
          </a:p>
          <a:p>
            <a:pPr algn="ctr"/>
            <a:r>
              <a:rPr lang="en-US" dirty="0"/>
              <a:t>(No Critical Point)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B94C2-BF42-4650-8096-3FCD2CFAE958}"/>
              </a:ext>
            </a:extLst>
          </p:cNvPr>
          <p:cNvSpPr/>
          <p:nvPr/>
        </p:nvSpPr>
        <p:spPr>
          <a:xfrm>
            <a:off x="756781" y="1690688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4</a:t>
            </a:r>
          </a:p>
          <a:p>
            <a:pPr algn="ctr"/>
            <a:r>
              <a:rPr lang="en-US" dirty="0"/>
              <a:t>(properties at random initialization)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0EE04-EBDE-4038-9FBF-5F548D8D0B3E}"/>
              </a:ext>
            </a:extLst>
          </p:cNvPr>
          <p:cNvSpPr/>
          <p:nvPr/>
        </p:nvSpPr>
        <p:spPr>
          <a:xfrm>
            <a:off x="738745" y="3174300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5</a:t>
            </a:r>
          </a:p>
          <a:p>
            <a:pPr algn="ctr"/>
            <a:r>
              <a:rPr lang="en-US" dirty="0"/>
              <a:t>(stability after adversarial perturbation)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EF4E-146C-4662-A8DF-A5055B28CD1B}"/>
              </a:ext>
            </a:extLst>
          </p:cNvPr>
          <p:cNvSpPr/>
          <p:nvPr/>
        </p:nvSpPr>
        <p:spPr>
          <a:xfrm>
            <a:off x="738745" y="4812048"/>
            <a:ext cx="2674306" cy="940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6</a:t>
            </a:r>
          </a:p>
          <a:p>
            <a:pPr algn="ctr"/>
            <a:r>
              <a:rPr lang="en-US" dirty="0"/>
              <a:t>(Gradient Bound)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E27E32-9042-4291-88A6-404143BB442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856958" y="3701507"/>
            <a:ext cx="1240079" cy="197218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C751A-25F9-43D0-8C02-A57645C6AF42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6856958" y="4431081"/>
            <a:ext cx="2577232" cy="85125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AE113-E99A-4428-8E67-11BF6375644E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>
            <a:off x="3431087" y="2223044"/>
            <a:ext cx="2088718" cy="9461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5DEF5-3C64-48F1-8FCF-83757BC9256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3051" y="3701507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EACC3-4016-4B47-91EB-F731B220A76B}"/>
              </a:ext>
            </a:extLst>
          </p:cNvPr>
          <p:cNvCxnSpPr>
            <a:endCxn id="5" idx="0"/>
          </p:cNvCxnSpPr>
          <p:nvPr/>
        </p:nvCxnSpPr>
        <p:spPr>
          <a:xfrm>
            <a:off x="3431087" y="1929008"/>
            <a:ext cx="6003103" cy="143736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01171-B2FB-43D7-93A7-D9DA4F3B45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49123" y="2552504"/>
            <a:ext cx="733529" cy="27298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24744-75B7-46B0-A829-B541B482AC54}"/>
              </a:ext>
            </a:extLst>
          </p:cNvPr>
          <p:cNvCxnSpPr/>
          <p:nvPr/>
        </p:nvCxnSpPr>
        <p:spPr>
          <a:xfrm flipV="1">
            <a:off x="3413050" y="5279756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762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A7C9-4AE9-4FA8-B5A6-308C617D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RoadMap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277105-7FD6-4BD6-BB12-6E242271C462}"/>
              </a:ext>
            </a:extLst>
          </p:cNvPr>
          <p:cNvSpPr/>
          <p:nvPr/>
        </p:nvSpPr>
        <p:spPr>
          <a:xfrm>
            <a:off x="8097037" y="3366369"/>
            <a:ext cx="2674306" cy="10647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1 &amp; 2</a:t>
            </a:r>
          </a:p>
          <a:p>
            <a:pPr algn="ctr"/>
            <a:r>
              <a:rPr lang="en-US" dirty="0"/>
              <a:t>(Linear convergence rate)</a:t>
            </a:r>
          </a:p>
          <a:p>
            <a:pPr algn="ctr"/>
            <a:r>
              <a:rPr lang="en-US" dirty="0"/>
              <a:t>GD &amp; SGD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F5562A-251D-4466-B2CA-AE97F5B0E443}"/>
              </a:ext>
            </a:extLst>
          </p:cNvPr>
          <p:cNvSpPr/>
          <p:nvPr/>
        </p:nvSpPr>
        <p:spPr>
          <a:xfrm>
            <a:off x="4182652" y="4749975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4</a:t>
            </a:r>
          </a:p>
          <a:p>
            <a:pPr algn="ctr"/>
            <a:r>
              <a:rPr lang="en-US" dirty="0"/>
              <a:t>(Semi- </a:t>
            </a:r>
            <a:r>
              <a:rPr lang="en-US" dirty="0" err="1"/>
              <a:t>Smothness</a:t>
            </a:r>
            <a:r>
              <a:rPr lang="en-US" dirty="0"/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8A36C-0D3B-4775-A347-30722AE92654}"/>
              </a:ext>
            </a:extLst>
          </p:cNvPr>
          <p:cNvSpPr/>
          <p:nvPr/>
        </p:nvSpPr>
        <p:spPr>
          <a:xfrm>
            <a:off x="4182652" y="3169151"/>
            <a:ext cx="2674306" cy="106471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Theorem 3</a:t>
            </a:r>
          </a:p>
          <a:p>
            <a:pPr algn="ctr"/>
            <a:r>
              <a:rPr lang="en-US" dirty="0"/>
              <a:t>(No Critical Point)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3B94C2-BF42-4650-8096-3FCD2CFAE958}"/>
              </a:ext>
            </a:extLst>
          </p:cNvPr>
          <p:cNvSpPr/>
          <p:nvPr/>
        </p:nvSpPr>
        <p:spPr>
          <a:xfrm>
            <a:off x="756781" y="1690688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4</a:t>
            </a:r>
          </a:p>
          <a:p>
            <a:pPr algn="ctr"/>
            <a:r>
              <a:rPr lang="en-US" dirty="0"/>
              <a:t>(properties at random initialization)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0EE04-EBDE-4038-9FBF-5F548D8D0B3E}"/>
              </a:ext>
            </a:extLst>
          </p:cNvPr>
          <p:cNvSpPr/>
          <p:nvPr/>
        </p:nvSpPr>
        <p:spPr>
          <a:xfrm>
            <a:off x="738745" y="3174300"/>
            <a:ext cx="2674306" cy="106471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5</a:t>
            </a:r>
          </a:p>
          <a:p>
            <a:pPr algn="ctr"/>
            <a:r>
              <a:rPr lang="en-US" dirty="0"/>
              <a:t>(stability after adversarial perturbation)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BCEF4E-146C-4662-A8DF-A5055B28CD1B}"/>
              </a:ext>
            </a:extLst>
          </p:cNvPr>
          <p:cNvSpPr/>
          <p:nvPr/>
        </p:nvSpPr>
        <p:spPr>
          <a:xfrm>
            <a:off x="738745" y="4812048"/>
            <a:ext cx="2674306" cy="9405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Lemma 6</a:t>
            </a:r>
          </a:p>
          <a:p>
            <a:pPr algn="ctr"/>
            <a:r>
              <a:rPr lang="en-US" dirty="0"/>
              <a:t>(Gradient Bound)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E27E32-9042-4291-88A6-404143BB4422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856958" y="3701507"/>
            <a:ext cx="1240079" cy="19721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0C751A-25F9-43D0-8C02-A57645C6AF42}"/>
              </a:ext>
            </a:extLst>
          </p:cNvPr>
          <p:cNvCxnSpPr>
            <a:stCxn id="11" idx="3"/>
            <a:endCxn id="5" idx="2"/>
          </p:cNvCxnSpPr>
          <p:nvPr/>
        </p:nvCxnSpPr>
        <p:spPr>
          <a:xfrm flipV="1">
            <a:off x="6856958" y="4431081"/>
            <a:ext cx="2577232" cy="85125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B2AE113-E99A-4428-8E67-11BF6375644E}"/>
              </a:ext>
            </a:extLst>
          </p:cNvPr>
          <p:cNvCxnSpPr>
            <a:stCxn id="13" idx="3"/>
            <a:endCxn id="12" idx="0"/>
          </p:cNvCxnSpPr>
          <p:nvPr/>
        </p:nvCxnSpPr>
        <p:spPr>
          <a:xfrm>
            <a:off x="3431087" y="2223044"/>
            <a:ext cx="2088718" cy="94610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E5DEF5-3C64-48F1-8FCF-83757BC92564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flipV="1">
            <a:off x="3413051" y="3701507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FEACC3-4016-4B47-91EB-F731B220A76B}"/>
              </a:ext>
            </a:extLst>
          </p:cNvPr>
          <p:cNvCxnSpPr>
            <a:endCxn id="5" idx="0"/>
          </p:cNvCxnSpPr>
          <p:nvPr/>
        </p:nvCxnSpPr>
        <p:spPr>
          <a:xfrm>
            <a:off x="3431087" y="1929008"/>
            <a:ext cx="6003103" cy="143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901171-B2FB-43D7-93A7-D9DA4F3B457D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3449123" y="2552504"/>
            <a:ext cx="733529" cy="272982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924744-75B7-46B0-A829-B541B482AC54}"/>
              </a:ext>
            </a:extLst>
          </p:cNvPr>
          <p:cNvCxnSpPr/>
          <p:nvPr/>
        </p:nvCxnSpPr>
        <p:spPr>
          <a:xfrm flipV="1">
            <a:off x="3413050" y="5279756"/>
            <a:ext cx="769601" cy="514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297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E28AC0-184B-4C40-96BC-C616979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1" y="641429"/>
            <a:ext cx="9774599" cy="143198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DC7EA-A2B2-4938-A5DF-AD5C79D42788}"/>
              </a:ext>
            </a:extLst>
          </p:cNvPr>
          <p:cNvSpPr txBox="1"/>
          <p:nvPr/>
        </p:nvSpPr>
        <p:spPr>
          <a:xfrm>
            <a:off x="1557516" y="2161437"/>
            <a:ext cx="853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gradient norm is always bounded (no saddle point or critical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helpful to find global minima, (if added smoothness)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Relu</a:t>
            </a:r>
            <a:r>
              <a:rPr lang="en-US" dirty="0"/>
              <a:t> is not twice differentiable, thus need “semi-smoothness”</a:t>
            </a:r>
          </a:p>
        </p:txBody>
      </p:sp>
    </p:spTree>
    <p:extLst>
      <p:ext uri="{BB962C8B-B14F-4D97-AF65-F5344CB8AC3E}">
        <p14:creationId xmlns:p14="http://schemas.microsoft.com/office/powerpoint/2010/main" val="2553664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F1E28AC0-184B-4C40-96BC-C616979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81" y="641429"/>
            <a:ext cx="9774599" cy="14319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31265E-D6C8-4284-9DE0-8B696B7C5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81" y="3418391"/>
            <a:ext cx="9777702" cy="21518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DDC7EA-A2B2-4938-A5DF-AD5C79D42788}"/>
              </a:ext>
            </a:extLst>
          </p:cNvPr>
          <p:cNvSpPr txBox="1"/>
          <p:nvPr/>
        </p:nvSpPr>
        <p:spPr>
          <a:xfrm>
            <a:off x="1557516" y="2161437"/>
            <a:ext cx="8538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means that gradient norm is always bounded (no saddle point or critical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be helpful to find global minima, (if added smoothness)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Relu</a:t>
            </a:r>
            <a:r>
              <a:rPr lang="en-US" dirty="0"/>
              <a:t> is not twice differentiable, thus need “semi-smoothness”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7070EF-F708-447D-A5F2-E249ADBCC2DE}"/>
              </a:ext>
            </a:extLst>
          </p:cNvPr>
          <p:cNvSpPr txBox="1"/>
          <p:nvPr/>
        </p:nvSpPr>
        <p:spPr>
          <a:xfrm>
            <a:off x="1557516" y="5655300"/>
            <a:ext cx="9621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from smoothness, here we have first-order term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 (model weights) goes larger, (first order term &lt;&lt; second-order term), and thus -&gt; smooth.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0182C9-9787-4D28-A909-B8535808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260" y="4555329"/>
            <a:ext cx="600076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05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837</Words>
  <Application>Microsoft Office PowerPoint</Application>
  <PresentationFormat>Widescreen</PresentationFormat>
  <Paragraphs>154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 Convergence Theory for Deep Learning via Over-Parameterization</vt:lpstr>
      <vt:lpstr>Motivation</vt:lpstr>
      <vt:lpstr>PowerPoint Presentation</vt:lpstr>
      <vt:lpstr>PowerPoint Presentation</vt:lpstr>
      <vt:lpstr>Key Results</vt:lpstr>
      <vt:lpstr>Proof RoadMap</vt:lpstr>
      <vt:lpstr>Proof RoadMap</vt:lpstr>
      <vt:lpstr>PowerPoint Presentation</vt:lpstr>
      <vt:lpstr>PowerPoint Presentation</vt:lpstr>
      <vt:lpstr>PowerPoint Presentation</vt:lpstr>
      <vt:lpstr>PowerPoint Presentation</vt:lpstr>
      <vt:lpstr>Proof of Theorem 1</vt:lpstr>
      <vt:lpstr>PowerPoint Presentation</vt:lpstr>
      <vt:lpstr>Proof of Theorem 1</vt:lpstr>
      <vt:lpstr>Proof RoadMap</vt:lpstr>
      <vt:lpstr>Stability against Adversarial Weight Perturbations </vt:lpstr>
      <vt:lpstr>Stability against Adversarial Weight Perturbations </vt:lpstr>
      <vt:lpstr>PowerPoint Presentation</vt:lpstr>
      <vt:lpstr>PowerPoint Presentation</vt:lpstr>
      <vt:lpstr>PowerPoint Presentation</vt:lpstr>
      <vt:lpstr>Proof RoadMap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Convergence Theory for Deep Learning via Over-Parameterization</dc:title>
  <dc:creator>ziniu hu</dc:creator>
  <cp:lastModifiedBy>ziniu hu</cp:lastModifiedBy>
  <cp:revision>15</cp:revision>
  <dcterms:created xsi:type="dcterms:W3CDTF">2019-03-04T19:55:08Z</dcterms:created>
  <dcterms:modified xsi:type="dcterms:W3CDTF">2019-03-05T00:26:42Z</dcterms:modified>
</cp:coreProperties>
</file>