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7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78A9-9DE7-4A25-85CC-FE887399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E627-BA26-4267-98DA-4D1DC0BA9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ED87-4CD0-41F2-9B5E-0E1D2C17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EE8A-53B7-4F13-AA55-1B5FFE0D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EDAB-1A19-4F26-9862-8F734249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6BD2-002E-4F55-93C5-8C90BF66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F0214-56C0-4969-8805-76625E4C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301B-3C47-4721-92B5-CB25188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1296-F9C0-44EC-AF19-08312326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01D3-611B-47DF-B09D-404A466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A7A92-E5DA-43A5-B3D5-81AF91EB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D782-DF98-4E02-B6F4-DD847DFD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02E7-D083-444C-A2E7-FD583853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1F4E-CC3D-48A0-BA6E-D5E15AA1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D932-5EB3-460A-AEE3-20AA30A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5D72-8FE7-4F54-A7EF-BA505FFD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089F-FAD1-4C9A-8654-E0011C04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BF47-B77E-4E10-B31D-5B81D31A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AF1D-151C-4319-8E3E-0206DF4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242C-EB2A-40AF-AA51-AE581FDF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A76B-535C-4A75-A7EE-2F3AD58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F6465-FFB0-4908-8046-478ECB41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A401-1645-464B-A6F8-C6C86DDB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A5DF-D82A-4D6F-8785-05C013B5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E5E7-9EB8-4B6B-9695-9622173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CD34-3B29-49D7-A892-5482848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D7F-956C-4693-833E-1E115BD6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8059-13AC-4A44-B5CC-0F36FF74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6307-FA26-4770-82CD-C21630C6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4CDE-38BE-4B93-BBB8-E3A17B42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EBC7-9B80-4F83-8841-2E89AA6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E2FE-C1CD-49C0-8271-B944A4F7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8C14-9935-46EE-A7AE-13129CC4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33F2-3F40-49F9-B542-F7DA97E7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DD3A7-2065-4565-AE27-F240EF764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2AD4-67AA-4ADC-AAE6-D4511642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59C5E-6EA9-4577-A995-F3175CEC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D86EB-34B8-49CC-9C3A-42ACDBB3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22AC6-5F7C-4573-8BAC-DBB9E2DC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100C-2A91-4674-BF8E-AA87D532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1AC2D-6050-45A0-9CE7-E23E610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C76E3-9639-40EA-ACB6-34FBE5EB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1AD0-EA46-4606-80BD-4F07BFAC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FC1D5-AEE1-4689-940A-AB138629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561AF-2A47-4C7A-932D-59101EC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B4F2-B195-42C3-B7BD-829477B7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05C2-4F24-406C-9ABD-977769D8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217A-25D5-4E4C-8E1C-F1DD6273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53E5-284D-437A-B6F7-6FEC34E4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5645-5AB9-4D48-8BB5-6018CB7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B42A7-7358-40E1-9E97-DE2D0EEB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8B05-C8BA-4C6B-8143-9FE4BA69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E19-D8FF-41C3-8785-E297696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008AC-6455-4719-ABCE-B3C42432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17D6-9112-4316-AC02-0B301D32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764A-74BE-43E7-8ACE-335006A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7C71-8D48-4FBF-A871-B2CDAF43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1C4D-881E-4FA9-A3B2-16F584D9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9EEDF-101E-428B-9B4A-556DC938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CB52-8268-4E80-A7E0-D789C7EA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D576-B2D8-4FF7-B2E6-CFBB2DA7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3B5F0-6823-4CD2-8745-E58FECD9E81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9E71-5CCA-4EEC-A326-A0E8CEA7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2AF4-EE24-4948-984B-27ED39297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7ED1-88A5-44A6-AA97-84BC80A01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11775B-D1DB-4819-8B67-54331FD85CB6}"/>
              </a:ext>
            </a:extLst>
          </p:cNvPr>
          <p:cNvSpPr/>
          <p:nvPr/>
        </p:nvSpPr>
        <p:spPr>
          <a:xfrm>
            <a:off x="2413685" y="1285103"/>
            <a:ext cx="4423719" cy="9525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PLAY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9556A8-3E82-48A6-B02D-B6949F580B39}"/>
              </a:ext>
            </a:extLst>
          </p:cNvPr>
          <p:cNvSpPr/>
          <p:nvPr/>
        </p:nvSpPr>
        <p:spPr>
          <a:xfrm>
            <a:off x="2413685" y="2388973"/>
            <a:ext cx="4423719" cy="9525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LEADERBOARD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0631EE-A18A-40DD-9B5A-3E2B4167BF79}"/>
              </a:ext>
            </a:extLst>
          </p:cNvPr>
          <p:cNvSpPr/>
          <p:nvPr/>
        </p:nvSpPr>
        <p:spPr>
          <a:xfrm>
            <a:off x="2413685" y="3516528"/>
            <a:ext cx="4423719" cy="9525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EXIT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3B90D9-2E6D-4966-A387-6ACE60B6E829}"/>
              </a:ext>
            </a:extLst>
          </p:cNvPr>
          <p:cNvSpPr/>
          <p:nvPr/>
        </p:nvSpPr>
        <p:spPr>
          <a:xfrm>
            <a:off x="2413685" y="157548"/>
            <a:ext cx="4423719" cy="9525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MAIN MENU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ECCF-D5C8-4C3B-9B39-140F9CEC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44176" b="44353"/>
          <a:stretch/>
        </p:blipFill>
        <p:spPr>
          <a:xfrm>
            <a:off x="2640330" y="5572897"/>
            <a:ext cx="6477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EF6138-9A1A-4F90-959D-049CEDAC5FDF}"/>
              </a:ext>
            </a:extLst>
          </p:cNvPr>
          <p:cNvSpPr/>
          <p:nvPr/>
        </p:nvSpPr>
        <p:spPr>
          <a:xfrm>
            <a:off x="4467225" y="-1371600"/>
            <a:ext cx="3257550" cy="960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D527A-4AF3-46FF-ACEF-53A95DB85666}"/>
              </a:ext>
            </a:extLst>
          </p:cNvPr>
          <p:cNvSpPr/>
          <p:nvPr/>
        </p:nvSpPr>
        <p:spPr>
          <a:xfrm>
            <a:off x="4562475" y="-1276350"/>
            <a:ext cx="3067050" cy="9410700"/>
          </a:xfrm>
          <a:prstGeom prst="rect">
            <a:avLst/>
          </a:prstGeom>
          <a:gradFill>
            <a:gsLst>
              <a:gs pos="56000">
                <a:srgbClr val="700000"/>
              </a:gs>
              <a:gs pos="0">
                <a:schemeClr val="tx1"/>
              </a:gs>
              <a:gs pos="93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A66D8-66DF-4A4D-A644-F557B24B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9" y="-479178"/>
            <a:ext cx="2531582" cy="259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71FC03-AEFC-4CC7-B31B-A654ABC31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9" y="4179968"/>
            <a:ext cx="2531582" cy="566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8FB0A-2B08-4BD6-9F01-156CED393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9" y="3518307"/>
            <a:ext cx="2531582" cy="5664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BD001-95B3-4D9F-AED0-58F826B1F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9" y="2856646"/>
            <a:ext cx="2531582" cy="5664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2C4107-0554-4181-88FD-58B7046B7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5711723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Buynak, Adam C.</dc:creator>
  <cp:lastModifiedBy>Buynak, Adam C.</cp:lastModifiedBy>
  <cp:revision>7</cp:revision>
  <dcterms:created xsi:type="dcterms:W3CDTF">2019-09-19T05:14:18Z</dcterms:created>
  <dcterms:modified xsi:type="dcterms:W3CDTF">2019-09-20T07:29:59Z</dcterms:modified>
</cp:coreProperties>
</file>