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4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55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27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6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63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13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40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8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02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48CE-64A3-4460-B894-615A154C000B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8F88-0D35-4911-8346-B78E98326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6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6489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25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41053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4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595320" cy="474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5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737170" cy="546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18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52574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4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8099376" cy="506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90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07488" cy="56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180109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09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459416" cy="528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2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117632" cy="507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02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49680" cy="53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1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5" y="908720"/>
            <a:ext cx="8083730" cy="505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71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8171384" cy="510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62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如螢幕大小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LCC</dc:creator>
  <cp:lastModifiedBy>LCC</cp:lastModifiedBy>
  <cp:revision>2</cp:revision>
  <dcterms:created xsi:type="dcterms:W3CDTF">2021-05-12T07:38:58Z</dcterms:created>
  <dcterms:modified xsi:type="dcterms:W3CDTF">2021-05-12T08:07:28Z</dcterms:modified>
</cp:coreProperties>
</file>