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9" r:id="rId3"/>
    <p:sldId id="260" r:id="rId4"/>
    <p:sldId id="262" r:id="rId5"/>
    <p:sldId id="261" r:id="rId6"/>
    <p:sldId id="263" r:id="rId7"/>
    <p:sldId id="272" r:id="rId8"/>
    <p:sldId id="264" r:id="rId9"/>
    <p:sldId id="265" r:id="rId10"/>
    <p:sldId id="266" r:id="rId11"/>
    <p:sldId id="270" r:id="rId12"/>
    <p:sldId id="271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1797DD-8CB0-4096-ABFB-895030DA330D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6EE72BC-C182-4A29-BD2F-B1263F9EDAF4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拍賣網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F51C32B-FF8F-42AA-8290-2AC7CC30293E}" type="parTrans" cxnId="{566358A0-1186-49F0-AADE-15138FAE91AD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06E5BE7-22D1-4A63-8869-4B175A3079E5}" type="sibTrans" cxnId="{566358A0-1186-49F0-AADE-15138FAE91AD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DBA4CC1-D0F3-4140-90BC-B0F31BC9AFCF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系統架構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ECD4FA1-EF46-47E4-868F-CACB35140D3E}" type="parTrans" cxnId="{F113F5FF-4DB1-442D-9EF3-50451E4853F2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2AB41AC-F39D-431A-8EF8-7FAF96E62D01}" type="sibTrans" cxnId="{F113F5FF-4DB1-442D-9EF3-50451E4853F2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FADCA73-E7C5-41C7-BE0E-F007933726D2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會員註冊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F6AAEA1-D13C-4B75-8D72-C49CC3822743}" type="parTrans" cxnId="{D356A620-ACC5-4D66-B731-46F69BBD1E1B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6B8A985-267C-43CD-A5C5-2A054418DA20}" type="sibTrans" cxnId="{D356A620-ACC5-4D66-B731-46F69BBD1E1B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79F892D-7F57-427B-8CDD-905436610CE2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資料管理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53C690B-E88E-412B-87FF-F1360B69FA86}" type="parTrans" cxnId="{A120A9E4-A1E1-4AB0-A814-8A00AAA05709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6FC7319-F7F1-4B9C-A62C-EB4E58187273}" type="sibTrans" cxnId="{A120A9E4-A1E1-4AB0-A814-8A00AAA05709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35837E8-4312-4C7C-B600-F6266E468D23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資料庫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348B489-7006-4864-B3F1-8ADF0BE8A05C}" type="parTrans" cxnId="{E56A2404-F5CB-4C05-8AE3-053A1CFFE24E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0733FD9-3093-4D94-8DF8-00E1FF795380}" type="sibTrans" cxnId="{E56A2404-F5CB-4C05-8AE3-053A1CFFE24E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826C2FF-ACDA-4315-B026-7A792D2BC608}">
      <dgm:prSet phldrT="[文字]" custT="1"/>
      <dgm:spPr/>
      <dgm:t>
        <a:bodyPr/>
        <a:lstStyle/>
        <a:p>
          <a:pPr algn="l"/>
          <a:r>
            <a:rPr lang="en-US" altLang="zh-TW" sz="18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en-US" sz="18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系統功能與架構</a:t>
          </a:r>
          <a:endParaRPr lang="zh-TW" altLang="en-US" sz="18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11BAFC8-4A8A-488C-AC55-649D2EB4DBF2}" type="parTrans" cxnId="{B61665D2-CF4D-479B-8E6A-8FE2A039BD8D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B522BBD-CBE2-4A24-9D4B-C02CCA2781F5}" type="sibTrans" cxnId="{B61665D2-CF4D-479B-8E6A-8FE2A039BD8D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4020A71-E54B-4C13-BCDB-D87913A040BF}">
      <dgm:prSet phldrT="[文字]" custT="1"/>
      <dgm:spPr/>
      <dgm:t>
        <a:bodyPr/>
        <a:lstStyle/>
        <a:p>
          <a:pPr algn="l"/>
          <a:r>
            <a:rPr lang="en-US" altLang="zh-TW" sz="18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sz="16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系統流程與網站成果</a:t>
          </a:r>
          <a:endParaRPr lang="zh-TW" altLang="en-US" sz="16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14699AE-D7C1-4E67-BF50-8BBE81118E88}" type="parTrans" cxnId="{6B56C7A2-2511-4E66-98DB-FDE9464D85D0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9E6E5BD-B6EA-48EF-A556-040D6B92DE44}" type="sibTrans" cxnId="{6B56C7A2-2511-4E66-98DB-FDE9464D85D0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D4FF103-8C32-482F-A725-2DA9C90F3382}">
      <dgm:prSet phldrT="[文字]" custT="1"/>
      <dgm:spPr/>
      <dgm:t>
        <a:bodyPr/>
        <a:lstStyle/>
        <a:p>
          <a:pPr algn="l"/>
          <a:r>
            <a:rPr lang="en-US" altLang="zh-TW" sz="18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lang="zh-TW" altLang="en-US" sz="14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實作困難點與未來展望</a:t>
          </a:r>
          <a:endParaRPr lang="zh-TW" altLang="en-US" sz="14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BB07A92-6F8C-4037-97AE-883532F5696B}" type="parTrans" cxnId="{0C9F9BB5-4168-47F9-8878-32579734F35C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FDBADA6-6C0D-4E74-A416-5FC4D493D973}" type="sibTrans" cxnId="{0C9F9BB5-4168-47F9-8878-32579734F35C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382FF53-ADB5-4766-B474-ADB449D30291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商品下標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BD15A9A-80D9-4767-9CB5-361DE601B385}" type="parTrans" cxnId="{F482A7F7-FB60-4168-A4DE-05272A3EECD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F589DA0-4141-4350-84B0-E11DF6229599}" type="sibTrans" cxnId="{F482A7F7-FB60-4168-A4DE-05272A3EECD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FC7D2FB-258A-4305-B69D-BD1DBC58F3C4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會員登入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C9F64DC-1DDF-4C22-9C38-8ACA76341920}" type="parTrans" cxnId="{4F466269-D582-4C31-AA05-4F854C655C2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BF25BB5-9D0E-4EF9-9F65-62D8E9E10395}" type="sibTrans" cxnId="{4F466269-D582-4C31-AA05-4F854C655C2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C93F742-CFE1-4572-84E4-B8483EB145BA}">
      <dgm:prSet phldrT="[文字]" custT="1"/>
      <dgm:spPr/>
      <dgm:t>
        <a:bodyPr/>
        <a:lstStyle/>
        <a:p>
          <a:pPr algn="l"/>
          <a:r>
            <a:rPr lang="en-US" altLang="zh-TW" sz="2000" b="1" u="sng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2000" b="1" u="sng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動機與前言</a:t>
          </a:r>
          <a:endParaRPr lang="zh-TW" altLang="en-US" sz="2000" b="1" u="sng" dirty="0">
            <a:solidFill>
              <a:schemeClr val="accent4">
                <a:lumMod val="50000"/>
              </a:schemeClr>
            </a:solidFill>
            <a:effectLst/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A44479F-4B99-453C-85AC-2C69D465C73F}" type="parTrans" cxnId="{4D9F68F8-37C6-4790-BAD6-F6CE81E771EA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246960-7282-4CF5-AE6D-CF93B54E35E8}" type="sibTrans" cxnId="{4D9F68F8-37C6-4790-BAD6-F6CE81E771EA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26478D4-F566-4386-A1C0-19CB44DCB7FB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操作流程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E19434F-E639-4182-84E0-180E0C746DC3}" type="parTrans" cxnId="{497F52C9-94AF-4554-BACC-058716622148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24D5E3F-CA28-48C6-9D0E-63CE601BEA32}" type="sibTrans" cxnId="{497F52C9-94AF-4554-BACC-058716622148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D53E03-DCD1-4F93-B545-E6292110AD20}" type="pres">
      <dgm:prSet presAssocID="{571797DD-8CB0-4096-ABFB-895030DA330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078CC53-3B56-4CE8-87F3-A93FC4AA6846}" type="pres">
      <dgm:prSet presAssocID="{571797DD-8CB0-4096-ABFB-895030DA330D}" presName="hierFlow" presStyleCnt="0"/>
      <dgm:spPr/>
    </dgm:pt>
    <dgm:pt modelId="{224D52A2-7D4E-431F-9524-33DE1C386865}" type="pres">
      <dgm:prSet presAssocID="{571797DD-8CB0-4096-ABFB-895030DA330D}" presName="firstBuf" presStyleCnt="0"/>
      <dgm:spPr/>
    </dgm:pt>
    <dgm:pt modelId="{5F5FC2AD-434F-47F4-B26B-D72F37F8BF3C}" type="pres">
      <dgm:prSet presAssocID="{571797DD-8CB0-4096-ABFB-895030DA330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E25E945-A6A6-49C5-A8E9-05A473670E28}" type="pres">
      <dgm:prSet presAssocID="{86EE72BC-C182-4A29-BD2F-B1263F9EDAF4}" presName="Name14" presStyleCnt="0"/>
      <dgm:spPr/>
    </dgm:pt>
    <dgm:pt modelId="{29FF9B18-5C50-41FD-96F2-12AE0C7E3019}" type="pres">
      <dgm:prSet presAssocID="{86EE72BC-C182-4A29-BD2F-B1263F9EDAF4}" presName="level1Shape" presStyleLbl="node0" presStyleIdx="0" presStyleCnt="1" custLinFactNeighborX="41506" custLinFactNeighborY="-242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F08397A-1C5D-48B0-81C7-2CB28D2638D4}" type="pres">
      <dgm:prSet presAssocID="{86EE72BC-C182-4A29-BD2F-B1263F9EDAF4}" presName="hierChild2" presStyleCnt="0"/>
      <dgm:spPr/>
    </dgm:pt>
    <dgm:pt modelId="{4C8E3209-1DE0-46BF-9716-CD17EAE9BA73}" type="pres">
      <dgm:prSet presAssocID="{0ECD4FA1-EF46-47E4-868F-CACB35140D3E}" presName="Name19" presStyleLbl="parChTrans1D2" presStyleIdx="0" presStyleCnt="3"/>
      <dgm:spPr/>
      <dgm:t>
        <a:bodyPr/>
        <a:lstStyle/>
        <a:p>
          <a:endParaRPr lang="zh-TW" altLang="en-US"/>
        </a:p>
      </dgm:t>
    </dgm:pt>
    <dgm:pt modelId="{7ED281AB-9B13-40CA-ACEC-23F8B44999C4}" type="pres">
      <dgm:prSet presAssocID="{1DBA4CC1-D0F3-4140-90BC-B0F31BC9AFCF}" presName="Name21" presStyleCnt="0"/>
      <dgm:spPr/>
    </dgm:pt>
    <dgm:pt modelId="{FB1E1FB2-1848-437A-9193-EF12FF43E869}" type="pres">
      <dgm:prSet presAssocID="{1DBA4CC1-D0F3-4140-90BC-B0F31BC9AFCF}" presName="level2Shape" presStyleLbl="node2" presStyleIdx="0" presStyleCnt="3" custLinFactNeighborX="57461" custLinFactNeighborY="341"/>
      <dgm:spPr/>
      <dgm:t>
        <a:bodyPr/>
        <a:lstStyle/>
        <a:p>
          <a:endParaRPr lang="zh-TW" altLang="en-US"/>
        </a:p>
      </dgm:t>
    </dgm:pt>
    <dgm:pt modelId="{07A4BBF8-F1E5-43E0-AE62-0574F5E3F389}" type="pres">
      <dgm:prSet presAssocID="{1DBA4CC1-D0F3-4140-90BC-B0F31BC9AFCF}" presName="hierChild3" presStyleCnt="0"/>
      <dgm:spPr/>
    </dgm:pt>
    <dgm:pt modelId="{ED83DC5B-697D-469C-A81C-F976CA055D92}" type="pres">
      <dgm:prSet presAssocID="{6E19434F-E639-4182-84E0-180E0C746DC3}" presName="Name19" presStyleLbl="parChTrans1D2" presStyleIdx="1" presStyleCnt="3"/>
      <dgm:spPr/>
      <dgm:t>
        <a:bodyPr/>
        <a:lstStyle/>
        <a:p>
          <a:endParaRPr lang="zh-TW" altLang="en-US"/>
        </a:p>
      </dgm:t>
    </dgm:pt>
    <dgm:pt modelId="{655E1221-A378-43C3-ACA9-955ECBF65C0B}" type="pres">
      <dgm:prSet presAssocID="{726478D4-F566-4386-A1C0-19CB44DCB7FB}" presName="Name21" presStyleCnt="0"/>
      <dgm:spPr/>
    </dgm:pt>
    <dgm:pt modelId="{FFED548E-61E5-4D9D-AFF1-0B0AABA51BBE}" type="pres">
      <dgm:prSet presAssocID="{726478D4-F566-4386-A1C0-19CB44DCB7FB}" presName="level2Shape" presStyleLbl="node2" presStyleIdx="1" presStyleCnt="3" custLinFactNeighborX="41617" custLinFactNeighborY="341"/>
      <dgm:spPr/>
      <dgm:t>
        <a:bodyPr/>
        <a:lstStyle/>
        <a:p>
          <a:endParaRPr lang="zh-TW" altLang="en-US"/>
        </a:p>
      </dgm:t>
    </dgm:pt>
    <dgm:pt modelId="{5D65ED86-9D0A-4E64-8C6F-BB94D4945A0E}" type="pres">
      <dgm:prSet presAssocID="{726478D4-F566-4386-A1C0-19CB44DCB7FB}" presName="hierChild3" presStyleCnt="0"/>
      <dgm:spPr/>
    </dgm:pt>
    <dgm:pt modelId="{B1E9E1B1-2CBD-4AAB-86A3-FCC25B48DA5F}" type="pres">
      <dgm:prSet presAssocID="{DF6AAEA1-D13C-4B75-8D72-C49CC3822743}" presName="Name19" presStyleLbl="parChTrans1D3" presStyleIdx="0" presStyleCnt="4"/>
      <dgm:spPr/>
      <dgm:t>
        <a:bodyPr/>
        <a:lstStyle/>
        <a:p>
          <a:endParaRPr lang="zh-TW" altLang="en-US"/>
        </a:p>
      </dgm:t>
    </dgm:pt>
    <dgm:pt modelId="{E95D23FC-DEAE-417E-96CD-157745A15539}" type="pres">
      <dgm:prSet presAssocID="{0FADCA73-E7C5-41C7-BE0E-F007933726D2}" presName="Name21" presStyleCnt="0"/>
      <dgm:spPr/>
    </dgm:pt>
    <dgm:pt modelId="{76ADA376-877F-42AA-9761-EA0FE78C6E04}" type="pres">
      <dgm:prSet presAssocID="{0FADCA73-E7C5-41C7-BE0E-F007933726D2}" presName="level2Shape" presStyleLbl="node3" presStyleIdx="0" presStyleCnt="4" custLinFactNeighborX="27766" custLinFactNeighborY="-117"/>
      <dgm:spPr/>
      <dgm:t>
        <a:bodyPr/>
        <a:lstStyle/>
        <a:p>
          <a:endParaRPr lang="zh-TW" altLang="en-US"/>
        </a:p>
      </dgm:t>
    </dgm:pt>
    <dgm:pt modelId="{FDD58706-F5ED-436A-9F9F-9425700B60A6}" type="pres">
      <dgm:prSet presAssocID="{0FADCA73-E7C5-41C7-BE0E-F007933726D2}" presName="hierChild3" presStyleCnt="0"/>
      <dgm:spPr/>
    </dgm:pt>
    <dgm:pt modelId="{7E39F81D-7698-4562-B5F1-AA08F093CEA9}" type="pres">
      <dgm:prSet presAssocID="{CC9F64DC-1DDF-4C22-9C38-8ACA76341920}" presName="Name19" presStyleLbl="parChTrans1D3" presStyleIdx="1" presStyleCnt="4"/>
      <dgm:spPr/>
      <dgm:t>
        <a:bodyPr/>
        <a:lstStyle/>
        <a:p>
          <a:endParaRPr lang="zh-TW" altLang="en-US"/>
        </a:p>
      </dgm:t>
    </dgm:pt>
    <dgm:pt modelId="{1874A34E-6FC1-42C2-AFB2-0793892AB585}" type="pres">
      <dgm:prSet presAssocID="{AFC7D2FB-258A-4305-B69D-BD1DBC58F3C4}" presName="Name21" presStyleCnt="0"/>
      <dgm:spPr/>
    </dgm:pt>
    <dgm:pt modelId="{E1214308-2072-4A88-AB48-E4457194B3EB}" type="pres">
      <dgm:prSet presAssocID="{AFC7D2FB-258A-4305-B69D-BD1DBC58F3C4}" presName="level2Shape" presStyleLbl="node3" presStyleIdx="1" presStyleCnt="4" custLinFactNeighborX="14042"/>
      <dgm:spPr/>
      <dgm:t>
        <a:bodyPr/>
        <a:lstStyle/>
        <a:p>
          <a:endParaRPr lang="zh-TW" altLang="en-US"/>
        </a:p>
      </dgm:t>
    </dgm:pt>
    <dgm:pt modelId="{E2B8F727-ED98-4D38-A08E-35CA05FC4E8B}" type="pres">
      <dgm:prSet presAssocID="{AFC7D2FB-258A-4305-B69D-BD1DBC58F3C4}" presName="hierChild3" presStyleCnt="0"/>
      <dgm:spPr/>
    </dgm:pt>
    <dgm:pt modelId="{0C786D6A-7D81-4C7F-968E-1EC4E0A90398}" type="pres">
      <dgm:prSet presAssocID="{6BD15A9A-80D9-4767-9CB5-361DE601B385}" presName="Name19" presStyleLbl="parChTrans1D3" presStyleIdx="2" presStyleCnt="4"/>
      <dgm:spPr/>
      <dgm:t>
        <a:bodyPr/>
        <a:lstStyle/>
        <a:p>
          <a:endParaRPr lang="zh-TW" altLang="en-US"/>
        </a:p>
      </dgm:t>
    </dgm:pt>
    <dgm:pt modelId="{5899CB83-A886-46B9-9611-7318EF332253}" type="pres">
      <dgm:prSet presAssocID="{3382FF53-ADB5-4766-B474-ADB449D30291}" presName="Name21" presStyleCnt="0"/>
      <dgm:spPr/>
    </dgm:pt>
    <dgm:pt modelId="{F04321DD-0F81-4113-A47E-B1C09EB87E18}" type="pres">
      <dgm:prSet presAssocID="{3382FF53-ADB5-4766-B474-ADB449D30291}" presName="level2Shape" presStyleLbl="node3" presStyleIdx="2" presStyleCnt="4" custLinFactNeighborX="0" custLinFactNeighborY="0"/>
      <dgm:spPr/>
      <dgm:t>
        <a:bodyPr/>
        <a:lstStyle/>
        <a:p>
          <a:endParaRPr lang="zh-TW" altLang="en-US"/>
        </a:p>
      </dgm:t>
    </dgm:pt>
    <dgm:pt modelId="{86809B9F-0AC5-4BAB-9C98-52E61BD5832B}" type="pres">
      <dgm:prSet presAssocID="{3382FF53-ADB5-4766-B474-ADB449D30291}" presName="hierChild3" presStyleCnt="0"/>
      <dgm:spPr/>
    </dgm:pt>
    <dgm:pt modelId="{48FE6F60-6F7F-4277-9353-FA0032C8B0EB}" type="pres">
      <dgm:prSet presAssocID="{053C690B-E88E-412B-87FF-F1360B69FA86}" presName="Name19" presStyleLbl="parChTrans1D3" presStyleIdx="3" presStyleCnt="4"/>
      <dgm:spPr/>
      <dgm:t>
        <a:bodyPr/>
        <a:lstStyle/>
        <a:p>
          <a:endParaRPr lang="zh-TW" altLang="en-US"/>
        </a:p>
      </dgm:t>
    </dgm:pt>
    <dgm:pt modelId="{9156E0A3-D082-42EE-8CC3-F21CA0047D44}" type="pres">
      <dgm:prSet presAssocID="{279F892D-7F57-427B-8CDD-905436610CE2}" presName="Name21" presStyleCnt="0"/>
      <dgm:spPr/>
    </dgm:pt>
    <dgm:pt modelId="{804849CD-ADB3-4344-A71D-DD18541169DC}" type="pres">
      <dgm:prSet presAssocID="{279F892D-7F57-427B-8CDD-905436610CE2}" presName="level2Shape" presStyleLbl="node3" presStyleIdx="3" presStyleCnt="4" custLinFactNeighborX="-12198" custLinFactNeighborY="-1450"/>
      <dgm:spPr/>
      <dgm:t>
        <a:bodyPr/>
        <a:lstStyle/>
        <a:p>
          <a:endParaRPr lang="zh-TW" altLang="en-US"/>
        </a:p>
      </dgm:t>
    </dgm:pt>
    <dgm:pt modelId="{E1A39FB5-B84B-441A-8C95-9FAA5D882D29}" type="pres">
      <dgm:prSet presAssocID="{279F892D-7F57-427B-8CDD-905436610CE2}" presName="hierChild3" presStyleCnt="0"/>
      <dgm:spPr/>
    </dgm:pt>
    <dgm:pt modelId="{0BC23417-8D7B-4474-A136-591D1F394B10}" type="pres">
      <dgm:prSet presAssocID="{F348B489-7006-4864-B3F1-8ADF0BE8A05C}" presName="Name19" presStyleLbl="parChTrans1D2" presStyleIdx="2" presStyleCnt="3"/>
      <dgm:spPr/>
      <dgm:t>
        <a:bodyPr/>
        <a:lstStyle/>
        <a:p>
          <a:endParaRPr lang="zh-TW" altLang="en-US"/>
        </a:p>
      </dgm:t>
    </dgm:pt>
    <dgm:pt modelId="{30D281D8-C3B7-4B54-AE0F-1CDE32D4D4CA}" type="pres">
      <dgm:prSet presAssocID="{835837E8-4312-4C7C-B600-F6266E468D23}" presName="Name21" presStyleCnt="0"/>
      <dgm:spPr/>
    </dgm:pt>
    <dgm:pt modelId="{77C4C7B8-CF13-4467-8FC1-E4BF0AD95C3D}" type="pres">
      <dgm:prSet presAssocID="{835837E8-4312-4C7C-B600-F6266E468D23}" presName="level2Shape" presStyleLbl="node2" presStyleIdx="2" presStyleCnt="3" custLinFactNeighborX="33330" custLinFactNeighborY="341"/>
      <dgm:spPr/>
      <dgm:t>
        <a:bodyPr/>
        <a:lstStyle/>
        <a:p>
          <a:endParaRPr lang="zh-TW" altLang="en-US"/>
        </a:p>
      </dgm:t>
    </dgm:pt>
    <dgm:pt modelId="{A2785DDD-E378-47BD-9B64-9179B17BD681}" type="pres">
      <dgm:prSet presAssocID="{835837E8-4312-4C7C-B600-F6266E468D23}" presName="hierChild3" presStyleCnt="0"/>
      <dgm:spPr/>
    </dgm:pt>
    <dgm:pt modelId="{DEB1B69F-1A3C-478F-AAF0-D4D896D14F86}" type="pres">
      <dgm:prSet presAssocID="{571797DD-8CB0-4096-ABFB-895030DA330D}" presName="bgShapesFlow" presStyleCnt="0"/>
      <dgm:spPr/>
    </dgm:pt>
    <dgm:pt modelId="{A2A43942-3DAC-4CF8-AB86-DF26FD77DE7F}" type="pres">
      <dgm:prSet presAssocID="{CC93F742-CFE1-4572-84E4-B8483EB145BA}" presName="rectComp" presStyleCnt="0"/>
      <dgm:spPr/>
    </dgm:pt>
    <dgm:pt modelId="{FB1FFB8D-1AD3-4D78-A1FE-1C85D9019D5A}" type="pres">
      <dgm:prSet presAssocID="{CC93F742-CFE1-4572-84E4-B8483EB145BA}" presName="bgRect" presStyleLbl="bgShp" presStyleIdx="0" presStyleCnt="4" custLinFactNeighborX="-364"/>
      <dgm:spPr/>
      <dgm:t>
        <a:bodyPr/>
        <a:lstStyle/>
        <a:p>
          <a:endParaRPr lang="zh-TW" altLang="en-US"/>
        </a:p>
      </dgm:t>
    </dgm:pt>
    <dgm:pt modelId="{8E309FDB-7527-4477-9FAD-88A7FCF4D5FA}" type="pres">
      <dgm:prSet presAssocID="{CC93F742-CFE1-4572-84E4-B8483EB145BA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62261A-86A1-4D56-BC71-8B239CBD4B35}" type="pres">
      <dgm:prSet presAssocID="{CC93F742-CFE1-4572-84E4-B8483EB145BA}" presName="spComp" presStyleCnt="0"/>
      <dgm:spPr/>
    </dgm:pt>
    <dgm:pt modelId="{556B5E8E-F460-4EFA-9D44-E67F24606970}" type="pres">
      <dgm:prSet presAssocID="{CC93F742-CFE1-4572-84E4-B8483EB145BA}" presName="vSp" presStyleCnt="0"/>
      <dgm:spPr/>
    </dgm:pt>
    <dgm:pt modelId="{0A6BF7D8-F60F-4C8C-AA7B-7A4E0E4BF0B3}" type="pres">
      <dgm:prSet presAssocID="{9826C2FF-ACDA-4315-B026-7A792D2BC608}" presName="rectComp" presStyleCnt="0"/>
      <dgm:spPr/>
    </dgm:pt>
    <dgm:pt modelId="{FD650A11-D498-4D7A-8C58-172A124ED76B}" type="pres">
      <dgm:prSet presAssocID="{9826C2FF-ACDA-4315-B026-7A792D2BC608}" presName="bgRect" presStyleLbl="bgShp" presStyleIdx="1" presStyleCnt="4"/>
      <dgm:spPr/>
      <dgm:t>
        <a:bodyPr/>
        <a:lstStyle/>
        <a:p>
          <a:endParaRPr lang="zh-TW" altLang="en-US"/>
        </a:p>
      </dgm:t>
    </dgm:pt>
    <dgm:pt modelId="{75356939-E4F5-48CA-ABDA-F553B76EE546}" type="pres">
      <dgm:prSet presAssocID="{9826C2FF-ACDA-4315-B026-7A792D2BC608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759498-836C-460A-A987-06710811E0CE}" type="pres">
      <dgm:prSet presAssocID="{9826C2FF-ACDA-4315-B026-7A792D2BC608}" presName="spComp" presStyleCnt="0"/>
      <dgm:spPr/>
    </dgm:pt>
    <dgm:pt modelId="{A32702AF-E0B3-4F2C-9058-A3ED09134E8F}" type="pres">
      <dgm:prSet presAssocID="{9826C2FF-ACDA-4315-B026-7A792D2BC608}" presName="vSp" presStyleCnt="0"/>
      <dgm:spPr/>
    </dgm:pt>
    <dgm:pt modelId="{75C7746C-3039-43E8-9584-200215933B57}" type="pres">
      <dgm:prSet presAssocID="{84020A71-E54B-4C13-BCDB-D87913A040BF}" presName="rectComp" presStyleCnt="0"/>
      <dgm:spPr/>
    </dgm:pt>
    <dgm:pt modelId="{B9BBA2B6-41F4-4041-896D-A7874ECF4819}" type="pres">
      <dgm:prSet presAssocID="{84020A71-E54B-4C13-BCDB-D87913A040BF}" presName="bgRect" presStyleLbl="bgShp" presStyleIdx="2" presStyleCnt="4"/>
      <dgm:spPr/>
      <dgm:t>
        <a:bodyPr/>
        <a:lstStyle/>
        <a:p>
          <a:endParaRPr lang="zh-TW" altLang="en-US"/>
        </a:p>
      </dgm:t>
    </dgm:pt>
    <dgm:pt modelId="{024D738C-12C0-4FFE-9995-ABD9DE763366}" type="pres">
      <dgm:prSet presAssocID="{84020A71-E54B-4C13-BCDB-D87913A040BF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126780-4146-42B9-A581-E5E4B41B7408}" type="pres">
      <dgm:prSet presAssocID="{84020A71-E54B-4C13-BCDB-D87913A040BF}" presName="spComp" presStyleCnt="0"/>
      <dgm:spPr/>
    </dgm:pt>
    <dgm:pt modelId="{7F980C6F-E259-4C81-B19E-5E00578B6CD4}" type="pres">
      <dgm:prSet presAssocID="{84020A71-E54B-4C13-BCDB-D87913A040BF}" presName="vSp" presStyleCnt="0"/>
      <dgm:spPr/>
    </dgm:pt>
    <dgm:pt modelId="{A16697AE-8223-4A57-9A7E-87F1134E000C}" type="pres">
      <dgm:prSet presAssocID="{FD4FF103-8C32-482F-A725-2DA9C90F3382}" presName="rectComp" presStyleCnt="0"/>
      <dgm:spPr/>
    </dgm:pt>
    <dgm:pt modelId="{4907F662-F732-45D8-A56C-CF129C6EC3BD}" type="pres">
      <dgm:prSet presAssocID="{FD4FF103-8C32-482F-A725-2DA9C90F3382}" presName="bgRect" presStyleLbl="bgShp" presStyleIdx="3" presStyleCnt="4"/>
      <dgm:spPr/>
      <dgm:t>
        <a:bodyPr/>
        <a:lstStyle/>
        <a:p>
          <a:endParaRPr lang="zh-TW" altLang="en-US"/>
        </a:p>
      </dgm:t>
    </dgm:pt>
    <dgm:pt modelId="{3D4AB4EE-B9C4-4FD1-903B-F07DC78CCBA7}" type="pres">
      <dgm:prSet presAssocID="{FD4FF103-8C32-482F-A725-2DA9C90F3382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356A620-ACC5-4D66-B731-46F69BBD1E1B}" srcId="{726478D4-F566-4386-A1C0-19CB44DCB7FB}" destId="{0FADCA73-E7C5-41C7-BE0E-F007933726D2}" srcOrd="0" destOrd="0" parTransId="{DF6AAEA1-D13C-4B75-8D72-C49CC3822743}" sibTransId="{96B8A985-267C-43CD-A5C5-2A054418DA20}"/>
    <dgm:cxn modelId="{7B4E1A8F-AB4F-49F2-8056-D926BAC1DDD4}" type="presOf" srcId="{6E19434F-E639-4182-84E0-180E0C746DC3}" destId="{ED83DC5B-697D-469C-A81C-F976CA055D92}" srcOrd="0" destOrd="0" presId="urn:microsoft.com/office/officeart/2005/8/layout/hierarchy6"/>
    <dgm:cxn modelId="{DD4F2B61-D905-43BB-A0F2-0AD1C7CBF68B}" type="presOf" srcId="{CC93F742-CFE1-4572-84E4-B8483EB145BA}" destId="{FB1FFB8D-1AD3-4D78-A1FE-1C85D9019D5A}" srcOrd="0" destOrd="0" presId="urn:microsoft.com/office/officeart/2005/8/layout/hierarchy6"/>
    <dgm:cxn modelId="{4D9F68F8-37C6-4790-BAD6-F6CE81E771EA}" srcId="{571797DD-8CB0-4096-ABFB-895030DA330D}" destId="{CC93F742-CFE1-4572-84E4-B8483EB145BA}" srcOrd="1" destOrd="0" parTransId="{7A44479F-4B99-453C-85AC-2C69D465C73F}" sibTransId="{4A246960-7282-4CF5-AE6D-CF93B54E35E8}"/>
    <dgm:cxn modelId="{D5055AB9-6515-4106-AB1B-9889716E82D8}" type="presOf" srcId="{FD4FF103-8C32-482F-A725-2DA9C90F3382}" destId="{3D4AB4EE-B9C4-4FD1-903B-F07DC78CCBA7}" srcOrd="1" destOrd="0" presId="urn:microsoft.com/office/officeart/2005/8/layout/hierarchy6"/>
    <dgm:cxn modelId="{7C1B40C8-D4F0-4F0A-9110-74B8F8DE3444}" type="presOf" srcId="{84020A71-E54B-4C13-BCDB-D87913A040BF}" destId="{B9BBA2B6-41F4-4041-896D-A7874ECF4819}" srcOrd="0" destOrd="0" presId="urn:microsoft.com/office/officeart/2005/8/layout/hierarchy6"/>
    <dgm:cxn modelId="{5F232E69-8AF6-4005-9325-AA8D4B493B48}" type="presOf" srcId="{84020A71-E54B-4C13-BCDB-D87913A040BF}" destId="{024D738C-12C0-4FFE-9995-ABD9DE763366}" srcOrd="1" destOrd="0" presId="urn:microsoft.com/office/officeart/2005/8/layout/hierarchy6"/>
    <dgm:cxn modelId="{2170203D-7790-4BD7-8728-E009000C79FE}" type="presOf" srcId="{1DBA4CC1-D0F3-4140-90BC-B0F31BC9AFCF}" destId="{FB1E1FB2-1848-437A-9193-EF12FF43E869}" srcOrd="0" destOrd="0" presId="urn:microsoft.com/office/officeart/2005/8/layout/hierarchy6"/>
    <dgm:cxn modelId="{B61665D2-CF4D-479B-8E6A-8FE2A039BD8D}" srcId="{571797DD-8CB0-4096-ABFB-895030DA330D}" destId="{9826C2FF-ACDA-4315-B026-7A792D2BC608}" srcOrd="2" destOrd="0" parTransId="{411BAFC8-4A8A-488C-AC55-649D2EB4DBF2}" sibTransId="{5B522BBD-CBE2-4A24-9D4B-C02CCA2781F5}"/>
    <dgm:cxn modelId="{879186A9-F797-4D3F-B837-723B9DABA8A9}" type="presOf" srcId="{AFC7D2FB-258A-4305-B69D-BD1DBC58F3C4}" destId="{E1214308-2072-4A88-AB48-E4457194B3EB}" srcOrd="0" destOrd="0" presId="urn:microsoft.com/office/officeart/2005/8/layout/hierarchy6"/>
    <dgm:cxn modelId="{121DDC8E-B1D2-4228-AC5B-AA0B336E7676}" type="presOf" srcId="{0ECD4FA1-EF46-47E4-868F-CACB35140D3E}" destId="{4C8E3209-1DE0-46BF-9716-CD17EAE9BA73}" srcOrd="0" destOrd="0" presId="urn:microsoft.com/office/officeart/2005/8/layout/hierarchy6"/>
    <dgm:cxn modelId="{A120A9E4-A1E1-4AB0-A814-8A00AAA05709}" srcId="{726478D4-F566-4386-A1C0-19CB44DCB7FB}" destId="{279F892D-7F57-427B-8CDD-905436610CE2}" srcOrd="3" destOrd="0" parTransId="{053C690B-E88E-412B-87FF-F1360B69FA86}" sibTransId="{16FC7319-F7F1-4B9C-A62C-EB4E58187273}"/>
    <dgm:cxn modelId="{673F4228-0B25-49A1-B30D-29C780E7487B}" type="presOf" srcId="{CC9F64DC-1DDF-4C22-9C38-8ACA76341920}" destId="{7E39F81D-7698-4562-B5F1-AA08F093CEA9}" srcOrd="0" destOrd="0" presId="urn:microsoft.com/office/officeart/2005/8/layout/hierarchy6"/>
    <dgm:cxn modelId="{F482A7F7-FB60-4168-A4DE-05272A3EECD1}" srcId="{726478D4-F566-4386-A1C0-19CB44DCB7FB}" destId="{3382FF53-ADB5-4766-B474-ADB449D30291}" srcOrd="2" destOrd="0" parTransId="{6BD15A9A-80D9-4767-9CB5-361DE601B385}" sibTransId="{6F589DA0-4141-4350-84B0-E11DF6229599}"/>
    <dgm:cxn modelId="{711E7F34-BB77-463E-BB46-AD6CB773B9C5}" type="presOf" srcId="{6BD15A9A-80D9-4767-9CB5-361DE601B385}" destId="{0C786D6A-7D81-4C7F-968E-1EC4E0A90398}" srcOrd="0" destOrd="0" presId="urn:microsoft.com/office/officeart/2005/8/layout/hierarchy6"/>
    <dgm:cxn modelId="{44D6A0B0-2EA2-44C8-8B34-0D551DD93E17}" type="presOf" srcId="{9826C2FF-ACDA-4315-B026-7A792D2BC608}" destId="{75356939-E4F5-48CA-ABDA-F553B76EE546}" srcOrd="1" destOrd="0" presId="urn:microsoft.com/office/officeart/2005/8/layout/hierarchy6"/>
    <dgm:cxn modelId="{6B56C7A2-2511-4E66-98DB-FDE9464D85D0}" srcId="{571797DD-8CB0-4096-ABFB-895030DA330D}" destId="{84020A71-E54B-4C13-BCDB-D87913A040BF}" srcOrd="3" destOrd="0" parTransId="{314699AE-D7C1-4E67-BF50-8BBE81118E88}" sibTransId="{49E6E5BD-B6EA-48EF-A556-040D6B92DE44}"/>
    <dgm:cxn modelId="{566358A0-1186-49F0-AADE-15138FAE91AD}" srcId="{571797DD-8CB0-4096-ABFB-895030DA330D}" destId="{86EE72BC-C182-4A29-BD2F-B1263F9EDAF4}" srcOrd="0" destOrd="0" parTransId="{DF51C32B-FF8F-42AA-8290-2AC7CC30293E}" sibTransId="{906E5BE7-22D1-4A63-8869-4B175A3079E5}"/>
    <dgm:cxn modelId="{4A2ACBDA-703B-48D0-B6E3-8C06983B0727}" type="presOf" srcId="{053C690B-E88E-412B-87FF-F1360B69FA86}" destId="{48FE6F60-6F7F-4277-9353-FA0032C8B0EB}" srcOrd="0" destOrd="0" presId="urn:microsoft.com/office/officeart/2005/8/layout/hierarchy6"/>
    <dgm:cxn modelId="{C873C93F-0B55-4E13-B634-83C985A33E9E}" type="presOf" srcId="{835837E8-4312-4C7C-B600-F6266E468D23}" destId="{77C4C7B8-CF13-4467-8FC1-E4BF0AD95C3D}" srcOrd="0" destOrd="0" presId="urn:microsoft.com/office/officeart/2005/8/layout/hierarchy6"/>
    <dgm:cxn modelId="{5243C5DA-442F-4E5D-9CC1-A9899F0B7332}" type="presOf" srcId="{571797DD-8CB0-4096-ABFB-895030DA330D}" destId="{4AD53E03-DCD1-4F93-B545-E6292110AD20}" srcOrd="0" destOrd="0" presId="urn:microsoft.com/office/officeart/2005/8/layout/hierarchy6"/>
    <dgm:cxn modelId="{D422C181-E5BC-4DE9-B2DF-4C92ECA13B98}" type="presOf" srcId="{CC93F742-CFE1-4572-84E4-B8483EB145BA}" destId="{8E309FDB-7527-4477-9FAD-88A7FCF4D5FA}" srcOrd="1" destOrd="0" presId="urn:microsoft.com/office/officeart/2005/8/layout/hierarchy6"/>
    <dgm:cxn modelId="{9A889628-563D-46D8-BF33-09153A276D17}" type="presOf" srcId="{279F892D-7F57-427B-8CDD-905436610CE2}" destId="{804849CD-ADB3-4344-A71D-DD18541169DC}" srcOrd="0" destOrd="0" presId="urn:microsoft.com/office/officeart/2005/8/layout/hierarchy6"/>
    <dgm:cxn modelId="{F3BAE105-467D-4342-B095-01062BB38616}" type="presOf" srcId="{86EE72BC-C182-4A29-BD2F-B1263F9EDAF4}" destId="{29FF9B18-5C50-41FD-96F2-12AE0C7E3019}" srcOrd="0" destOrd="0" presId="urn:microsoft.com/office/officeart/2005/8/layout/hierarchy6"/>
    <dgm:cxn modelId="{74D9A267-AC70-44FC-B5D2-130E8D28368E}" type="presOf" srcId="{F348B489-7006-4864-B3F1-8ADF0BE8A05C}" destId="{0BC23417-8D7B-4474-A136-591D1F394B10}" srcOrd="0" destOrd="0" presId="urn:microsoft.com/office/officeart/2005/8/layout/hierarchy6"/>
    <dgm:cxn modelId="{0C9F9BB5-4168-47F9-8878-32579734F35C}" srcId="{571797DD-8CB0-4096-ABFB-895030DA330D}" destId="{FD4FF103-8C32-482F-A725-2DA9C90F3382}" srcOrd="4" destOrd="0" parTransId="{5BB07A92-6F8C-4037-97AE-883532F5696B}" sibTransId="{7FDBADA6-6C0D-4E74-A416-5FC4D493D973}"/>
    <dgm:cxn modelId="{AC2A87AD-6C0A-4B21-B9A7-30247116FAF2}" type="presOf" srcId="{9826C2FF-ACDA-4315-B026-7A792D2BC608}" destId="{FD650A11-D498-4D7A-8C58-172A124ED76B}" srcOrd="0" destOrd="0" presId="urn:microsoft.com/office/officeart/2005/8/layout/hierarchy6"/>
    <dgm:cxn modelId="{497F52C9-94AF-4554-BACC-058716622148}" srcId="{86EE72BC-C182-4A29-BD2F-B1263F9EDAF4}" destId="{726478D4-F566-4386-A1C0-19CB44DCB7FB}" srcOrd="1" destOrd="0" parTransId="{6E19434F-E639-4182-84E0-180E0C746DC3}" sibTransId="{424D5E3F-CA28-48C6-9D0E-63CE601BEA32}"/>
    <dgm:cxn modelId="{6667F042-25AE-4993-A948-97442829502A}" type="presOf" srcId="{DF6AAEA1-D13C-4B75-8D72-C49CC3822743}" destId="{B1E9E1B1-2CBD-4AAB-86A3-FCC25B48DA5F}" srcOrd="0" destOrd="0" presId="urn:microsoft.com/office/officeart/2005/8/layout/hierarchy6"/>
    <dgm:cxn modelId="{E56A2404-F5CB-4C05-8AE3-053A1CFFE24E}" srcId="{86EE72BC-C182-4A29-BD2F-B1263F9EDAF4}" destId="{835837E8-4312-4C7C-B600-F6266E468D23}" srcOrd="2" destOrd="0" parTransId="{F348B489-7006-4864-B3F1-8ADF0BE8A05C}" sibTransId="{20733FD9-3093-4D94-8DF8-00E1FF795380}"/>
    <dgm:cxn modelId="{63B7FE39-0B4D-4186-B7C0-83E93C47F0BB}" type="presOf" srcId="{0FADCA73-E7C5-41C7-BE0E-F007933726D2}" destId="{76ADA376-877F-42AA-9761-EA0FE78C6E04}" srcOrd="0" destOrd="0" presId="urn:microsoft.com/office/officeart/2005/8/layout/hierarchy6"/>
    <dgm:cxn modelId="{F113F5FF-4DB1-442D-9EF3-50451E4853F2}" srcId="{86EE72BC-C182-4A29-BD2F-B1263F9EDAF4}" destId="{1DBA4CC1-D0F3-4140-90BC-B0F31BC9AFCF}" srcOrd="0" destOrd="0" parTransId="{0ECD4FA1-EF46-47E4-868F-CACB35140D3E}" sibTransId="{B2AB41AC-F39D-431A-8EF8-7FAF96E62D01}"/>
    <dgm:cxn modelId="{88BC529B-C24A-464A-A2A3-23BC0DA4DA4E}" type="presOf" srcId="{FD4FF103-8C32-482F-A725-2DA9C90F3382}" destId="{4907F662-F732-45D8-A56C-CF129C6EC3BD}" srcOrd="0" destOrd="0" presId="urn:microsoft.com/office/officeart/2005/8/layout/hierarchy6"/>
    <dgm:cxn modelId="{19A24E8D-177B-45E1-8ED9-9002CFF55728}" type="presOf" srcId="{3382FF53-ADB5-4766-B474-ADB449D30291}" destId="{F04321DD-0F81-4113-A47E-B1C09EB87E18}" srcOrd="0" destOrd="0" presId="urn:microsoft.com/office/officeart/2005/8/layout/hierarchy6"/>
    <dgm:cxn modelId="{4F466269-D582-4C31-AA05-4F854C655C21}" srcId="{726478D4-F566-4386-A1C0-19CB44DCB7FB}" destId="{AFC7D2FB-258A-4305-B69D-BD1DBC58F3C4}" srcOrd="1" destOrd="0" parTransId="{CC9F64DC-1DDF-4C22-9C38-8ACA76341920}" sibTransId="{7BF25BB5-9D0E-4EF9-9F65-62D8E9E10395}"/>
    <dgm:cxn modelId="{E4E85074-A247-4C9F-A810-85BF46CBA716}" type="presOf" srcId="{726478D4-F566-4386-A1C0-19CB44DCB7FB}" destId="{FFED548E-61E5-4D9D-AFF1-0B0AABA51BBE}" srcOrd="0" destOrd="0" presId="urn:microsoft.com/office/officeart/2005/8/layout/hierarchy6"/>
    <dgm:cxn modelId="{643C5A88-0F34-4819-AC74-F14C19BB0B81}" type="presParOf" srcId="{4AD53E03-DCD1-4F93-B545-E6292110AD20}" destId="{F078CC53-3B56-4CE8-87F3-A93FC4AA6846}" srcOrd="0" destOrd="0" presId="urn:microsoft.com/office/officeart/2005/8/layout/hierarchy6"/>
    <dgm:cxn modelId="{0F7BB537-A7F3-4AF3-A17A-4D938F6BD621}" type="presParOf" srcId="{F078CC53-3B56-4CE8-87F3-A93FC4AA6846}" destId="{224D52A2-7D4E-431F-9524-33DE1C386865}" srcOrd="0" destOrd="0" presId="urn:microsoft.com/office/officeart/2005/8/layout/hierarchy6"/>
    <dgm:cxn modelId="{99C6487D-895E-4B06-A406-E3D94178BE6C}" type="presParOf" srcId="{F078CC53-3B56-4CE8-87F3-A93FC4AA6846}" destId="{5F5FC2AD-434F-47F4-B26B-D72F37F8BF3C}" srcOrd="1" destOrd="0" presId="urn:microsoft.com/office/officeart/2005/8/layout/hierarchy6"/>
    <dgm:cxn modelId="{66F76224-444F-4230-8BD5-A0588D59D19A}" type="presParOf" srcId="{5F5FC2AD-434F-47F4-B26B-D72F37F8BF3C}" destId="{CE25E945-A6A6-49C5-A8E9-05A473670E28}" srcOrd="0" destOrd="0" presId="urn:microsoft.com/office/officeart/2005/8/layout/hierarchy6"/>
    <dgm:cxn modelId="{303F6C68-8BC4-411E-B0C9-5724F6B5CF74}" type="presParOf" srcId="{CE25E945-A6A6-49C5-A8E9-05A473670E28}" destId="{29FF9B18-5C50-41FD-96F2-12AE0C7E3019}" srcOrd="0" destOrd="0" presId="urn:microsoft.com/office/officeart/2005/8/layout/hierarchy6"/>
    <dgm:cxn modelId="{EBFFCF4B-DA35-4014-916C-E38D0852E255}" type="presParOf" srcId="{CE25E945-A6A6-49C5-A8E9-05A473670E28}" destId="{4F08397A-1C5D-48B0-81C7-2CB28D2638D4}" srcOrd="1" destOrd="0" presId="urn:microsoft.com/office/officeart/2005/8/layout/hierarchy6"/>
    <dgm:cxn modelId="{DD617F38-D79D-4428-BCCE-E2DEE5D0F9CA}" type="presParOf" srcId="{4F08397A-1C5D-48B0-81C7-2CB28D2638D4}" destId="{4C8E3209-1DE0-46BF-9716-CD17EAE9BA73}" srcOrd="0" destOrd="0" presId="urn:microsoft.com/office/officeart/2005/8/layout/hierarchy6"/>
    <dgm:cxn modelId="{0385AB6F-7FAC-41EA-8611-935906AE1085}" type="presParOf" srcId="{4F08397A-1C5D-48B0-81C7-2CB28D2638D4}" destId="{7ED281AB-9B13-40CA-ACEC-23F8B44999C4}" srcOrd="1" destOrd="0" presId="urn:microsoft.com/office/officeart/2005/8/layout/hierarchy6"/>
    <dgm:cxn modelId="{BCFA7BE6-B318-4EF3-8F07-902D6E87EF01}" type="presParOf" srcId="{7ED281AB-9B13-40CA-ACEC-23F8B44999C4}" destId="{FB1E1FB2-1848-437A-9193-EF12FF43E869}" srcOrd="0" destOrd="0" presId="urn:microsoft.com/office/officeart/2005/8/layout/hierarchy6"/>
    <dgm:cxn modelId="{BC99D32D-C46F-40AB-AB59-ABF115E41564}" type="presParOf" srcId="{7ED281AB-9B13-40CA-ACEC-23F8B44999C4}" destId="{07A4BBF8-F1E5-43E0-AE62-0574F5E3F389}" srcOrd="1" destOrd="0" presId="urn:microsoft.com/office/officeart/2005/8/layout/hierarchy6"/>
    <dgm:cxn modelId="{B6797C2E-FDC3-4276-9C57-1AE8F4896EDA}" type="presParOf" srcId="{4F08397A-1C5D-48B0-81C7-2CB28D2638D4}" destId="{ED83DC5B-697D-469C-A81C-F976CA055D92}" srcOrd="2" destOrd="0" presId="urn:microsoft.com/office/officeart/2005/8/layout/hierarchy6"/>
    <dgm:cxn modelId="{41E6A660-4487-4593-AC71-1A57E22A2964}" type="presParOf" srcId="{4F08397A-1C5D-48B0-81C7-2CB28D2638D4}" destId="{655E1221-A378-43C3-ACA9-955ECBF65C0B}" srcOrd="3" destOrd="0" presId="urn:microsoft.com/office/officeart/2005/8/layout/hierarchy6"/>
    <dgm:cxn modelId="{AB2A02D3-97A7-4825-AFEC-889620D19178}" type="presParOf" srcId="{655E1221-A378-43C3-ACA9-955ECBF65C0B}" destId="{FFED548E-61E5-4D9D-AFF1-0B0AABA51BBE}" srcOrd="0" destOrd="0" presId="urn:microsoft.com/office/officeart/2005/8/layout/hierarchy6"/>
    <dgm:cxn modelId="{7F2488A0-3B38-4FF0-8F68-A26F2689E57C}" type="presParOf" srcId="{655E1221-A378-43C3-ACA9-955ECBF65C0B}" destId="{5D65ED86-9D0A-4E64-8C6F-BB94D4945A0E}" srcOrd="1" destOrd="0" presId="urn:microsoft.com/office/officeart/2005/8/layout/hierarchy6"/>
    <dgm:cxn modelId="{C8E3509F-803A-40B2-8CF7-C628D9400EF2}" type="presParOf" srcId="{5D65ED86-9D0A-4E64-8C6F-BB94D4945A0E}" destId="{B1E9E1B1-2CBD-4AAB-86A3-FCC25B48DA5F}" srcOrd="0" destOrd="0" presId="urn:microsoft.com/office/officeart/2005/8/layout/hierarchy6"/>
    <dgm:cxn modelId="{F34F0850-1EBD-430D-A551-2DD3D59D3A1A}" type="presParOf" srcId="{5D65ED86-9D0A-4E64-8C6F-BB94D4945A0E}" destId="{E95D23FC-DEAE-417E-96CD-157745A15539}" srcOrd="1" destOrd="0" presId="urn:microsoft.com/office/officeart/2005/8/layout/hierarchy6"/>
    <dgm:cxn modelId="{F7BE2AE0-FB53-444C-B148-32D0B41B2641}" type="presParOf" srcId="{E95D23FC-DEAE-417E-96CD-157745A15539}" destId="{76ADA376-877F-42AA-9761-EA0FE78C6E04}" srcOrd="0" destOrd="0" presId="urn:microsoft.com/office/officeart/2005/8/layout/hierarchy6"/>
    <dgm:cxn modelId="{B59B9318-2061-4F71-AE53-334D8E7811C4}" type="presParOf" srcId="{E95D23FC-DEAE-417E-96CD-157745A15539}" destId="{FDD58706-F5ED-436A-9F9F-9425700B60A6}" srcOrd="1" destOrd="0" presId="urn:microsoft.com/office/officeart/2005/8/layout/hierarchy6"/>
    <dgm:cxn modelId="{B4A91502-A299-4430-B131-27559D79B46C}" type="presParOf" srcId="{5D65ED86-9D0A-4E64-8C6F-BB94D4945A0E}" destId="{7E39F81D-7698-4562-B5F1-AA08F093CEA9}" srcOrd="2" destOrd="0" presId="urn:microsoft.com/office/officeart/2005/8/layout/hierarchy6"/>
    <dgm:cxn modelId="{7F90AB47-ECF5-48E3-94D1-95B8BC720B69}" type="presParOf" srcId="{5D65ED86-9D0A-4E64-8C6F-BB94D4945A0E}" destId="{1874A34E-6FC1-42C2-AFB2-0793892AB585}" srcOrd="3" destOrd="0" presId="urn:microsoft.com/office/officeart/2005/8/layout/hierarchy6"/>
    <dgm:cxn modelId="{BFFD9667-A7D9-47DE-8C75-3EDFD085A3D9}" type="presParOf" srcId="{1874A34E-6FC1-42C2-AFB2-0793892AB585}" destId="{E1214308-2072-4A88-AB48-E4457194B3EB}" srcOrd="0" destOrd="0" presId="urn:microsoft.com/office/officeart/2005/8/layout/hierarchy6"/>
    <dgm:cxn modelId="{FD57147A-60E9-4E11-B42B-88E91351EC37}" type="presParOf" srcId="{1874A34E-6FC1-42C2-AFB2-0793892AB585}" destId="{E2B8F727-ED98-4D38-A08E-35CA05FC4E8B}" srcOrd="1" destOrd="0" presId="urn:microsoft.com/office/officeart/2005/8/layout/hierarchy6"/>
    <dgm:cxn modelId="{E256FECD-D251-4927-B09D-28CC02110D65}" type="presParOf" srcId="{5D65ED86-9D0A-4E64-8C6F-BB94D4945A0E}" destId="{0C786D6A-7D81-4C7F-968E-1EC4E0A90398}" srcOrd="4" destOrd="0" presId="urn:microsoft.com/office/officeart/2005/8/layout/hierarchy6"/>
    <dgm:cxn modelId="{3F1C2BFB-6423-4931-8998-2065B71C9F7C}" type="presParOf" srcId="{5D65ED86-9D0A-4E64-8C6F-BB94D4945A0E}" destId="{5899CB83-A886-46B9-9611-7318EF332253}" srcOrd="5" destOrd="0" presId="urn:microsoft.com/office/officeart/2005/8/layout/hierarchy6"/>
    <dgm:cxn modelId="{B32C888D-EF21-41F4-833E-E2A2472F0FD3}" type="presParOf" srcId="{5899CB83-A886-46B9-9611-7318EF332253}" destId="{F04321DD-0F81-4113-A47E-B1C09EB87E18}" srcOrd="0" destOrd="0" presId="urn:microsoft.com/office/officeart/2005/8/layout/hierarchy6"/>
    <dgm:cxn modelId="{BFF0C900-2A5C-4762-95FA-8E912FEFEE30}" type="presParOf" srcId="{5899CB83-A886-46B9-9611-7318EF332253}" destId="{86809B9F-0AC5-4BAB-9C98-52E61BD5832B}" srcOrd="1" destOrd="0" presId="urn:microsoft.com/office/officeart/2005/8/layout/hierarchy6"/>
    <dgm:cxn modelId="{8D2362CD-043D-4D4D-A030-7CC5155FEB0B}" type="presParOf" srcId="{5D65ED86-9D0A-4E64-8C6F-BB94D4945A0E}" destId="{48FE6F60-6F7F-4277-9353-FA0032C8B0EB}" srcOrd="6" destOrd="0" presId="urn:microsoft.com/office/officeart/2005/8/layout/hierarchy6"/>
    <dgm:cxn modelId="{53A75A72-3C09-446D-AD01-3348BB5F5A15}" type="presParOf" srcId="{5D65ED86-9D0A-4E64-8C6F-BB94D4945A0E}" destId="{9156E0A3-D082-42EE-8CC3-F21CA0047D44}" srcOrd="7" destOrd="0" presId="urn:microsoft.com/office/officeart/2005/8/layout/hierarchy6"/>
    <dgm:cxn modelId="{9CFFD374-3A23-44A2-BAD3-06BA39B6B2E0}" type="presParOf" srcId="{9156E0A3-D082-42EE-8CC3-F21CA0047D44}" destId="{804849CD-ADB3-4344-A71D-DD18541169DC}" srcOrd="0" destOrd="0" presId="urn:microsoft.com/office/officeart/2005/8/layout/hierarchy6"/>
    <dgm:cxn modelId="{AF9DAED1-788A-4B86-AE27-42E401F3D8DE}" type="presParOf" srcId="{9156E0A3-D082-42EE-8CC3-F21CA0047D44}" destId="{E1A39FB5-B84B-441A-8C95-9FAA5D882D29}" srcOrd="1" destOrd="0" presId="urn:microsoft.com/office/officeart/2005/8/layout/hierarchy6"/>
    <dgm:cxn modelId="{3FD7E999-1898-45F2-9E46-6D580E5743C7}" type="presParOf" srcId="{4F08397A-1C5D-48B0-81C7-2CB28D2638D4}" destId="{0BC23417-8D7B-4474-A136-591D1F394B10}" srcOrd="4" destOrd="0" presId="urn:microsoft.com/office/officeart/2005/8/layout/hierarchy6"/>
    <dgm:cxn modelId="{DC9E240D-9769-4065-A205-64A0DE43FA79}" type="presParOf" srcId="{4F08397A-1C5D-48B0-81C7-2CB28D2638D4}" destId="{30D281D8-C3B7-4B54-AE0F-1CDE32D4D4CA}" srcOrd="5" destOrd="0" presId="urn:microsoft.com/office/officeart/2005/8/layout/hierarchy6"/>
    <dgm:cxn modelId="{83705057-954D-4217-A72A-0D276A3AD550}" type="presParOf" srcId="{30D281D8-C3B7-4B54-AE0F-1CDE32D4D4CA}" destId="{77C4C7B8-CF13-4467-8FC1-E4BF0AD95C3D}" srcOrd="0" destOrd="0" presId="urn:microsoft.com/office/officeart/2005/8/layout/hierarchy6"/>
    <dgm:cxn modelId="{DB7B4FFE-4346-4AC0-A9FF-89F3FD100CDB}" type="presParOf" srcId="{30D281D8-C3B7-4B54-AE0F-1CDE32D4D4CA}" destId="{A2785DDD-E378-47BD-9B64-9179B17BD681}" srcOrd="1" destOrd="0" presId="urn:microsoft.com/office/officeart/2005/8/layout/hierarchy6"/>
    <dgm:cxn modelId="{1F7CDB7C-03A5-4158-AC8A-C4C0B3221B88}" type="presParOf" srcId="{4AD53E03-DCD1-4F93-B545-E6292110AD20}" destId="{DEB1B69F-1A3C-478F-AAF0-D4D896D14F86}" srcOrd="1" destOrd="0" presId="urn:microsoft.com/office/officeart/2005/8/layout/hierarchy6"/>
    <dgm:cxn modelId="{CBFB3730-7FAA-438F-B7CA-814A2B46DABF}" type="presParOf" srcId="{DEB1B69F-1A3C-478F-AAF0-D4D896D14F86}" destId="{A2A43942-3DAC-4CF8-AB86-DF26FD77DE7F}" srcOrd="0" destOrd="0" presId="urn:microsoft.com/office/officeart/2005/8/layout/hierarchy6"/>
    <dgm:cxn modelId="{14666385-7949-464A-9094-BD62CEE7FAD3}" type="presParOf" srcId="{A2A43942-3DAC-4CF8-AB86-DF26FD77DE7F}" destId="{FB1FFB8D-1AD3-4D78-A1FE-1C85D9019D5A}" srcOrd="0" destOrd="0" presId="urn:microsoft.com/office/officeart/2005/8/layout/hierarchy6"/>
    <dgm:cxn modelId="{788BBE9D-1819-4AA5-984A-3E5AF719D55F}" type="presParOf" srcId="{A2A43942-3DAC-4CF8-AB86-DF26FD77DE7F}" destId="{8E309FDB-7527-4477-9FAD-88A7FCF4D5FA}" srcOrd="1" destOrd="0" presId="urn:microsoft.com/office/officeart/2005/8/layout/hierarchy6"/>
    <dgm:cxn modelId="{EF825863-D4C7-466E-95E2-5A68CA70C873}" type="presParOf" srcId="{DEB1B69F-1A3C-478F-AAF0-D4D896D14F86}" destId="{0362261A-86A1-4D56-BC71-8B239CBD4B35}" srcOrd="1" destOrd="0" presId="urn:microsoft.com/office/officeart/2005/8/layout/hierarchy6"/>
    <dgm:cxn modelId="{4F598C2F-D0F7-45F7-8681-6190AB3A0847}" type="presParOf" srcId="{0362261A-86A1-4D56-BC71-8B239CBD4B35}" destId="{556B5E8E-F460-4EFA-9D44-E67F24606970}" srcOrd="0" destOrd="0" presId="urn:microsoft.com/office/officeart/2005/8/layout/hierarchy6"/>
    <dgm:cxn modelId="{DD4F095D-93D9-4146-AE3A-4C3770CCE54E}" type="presParOf" srcId="{DEB1B69F-1A3C-478F-AAF0-D4D896D14F86}" destId="{0A6BF7D8-F60F-4C8C-AA7B-7A4E0E4BF0B3}" srcOrd="2" destOrd="0" presId="urn:microsoft.com/office/officeart/2005/8/layout/hierarchy6"/>
    <dgm:cxn modelId="{7E8FC634-CDE0-4942-BC21-3244F8F6DF08}" type="presParOf" srcId="{0A6BF7D8-F60F-4C8C-AA7B-7A4E0E4BF0B3}" destId="{FD650A11-D498-4D7A-8C58-172A124ED76B}" srcOrd="0" destOrd="0" presId="urn:microsoft.com/office/officeart/2005/8/layout/hierarchy6"/>
    <dgm:cxn modelId="{642FBBA4-A74D-4EA9-87F5-0279B8F073F8}" type="presParOf" srcId="{0A6BF7D8-F60F-4C8C-AA7B-7A4E0E4BF0B3}" destId="{75356939-E4F5-48CA-ABDA-F553B76EE546}" srcOrd="1" destOrd="0" presId="urn:microsoft.com/office/officeart/2005/8/layout/hierarchy6"/>
    <dgm:cxn modelId="{DBF803A2-742B-4B45-AD47-A186F950C17B}" type="presParOf" srcId="{DEB1B69F-1A3C-478F-AAF0-D4D896D14F86}" destId="{B5759498-836C-460A-A987-06710811E0CE}" srcOrd="3" destOrd="0" presId="urn:microsoft.com/office/officeart/2005/8/layout/hierarchy6"/>
    <dgm:cxn modelId="{C1B2B109-5609-4703-BCDE-F30A1AF79A84}" type="presParOf" srcId="{B5759498-836C-460A-A987-06710811E0CE}" destId="{A32702AF-E0B3-4F2C-9058-A3ED09134E8F}" srcOrd="0" destOrd="0" presId="urn:microsoft.com/office/officeart/2005/8/layout/hierarchy6"/>
    <dgm:cxn modelId="{1F16F77C-D299-46E5-A253-41E9383270C5}" type="presParOf" srcId="{DEB1B69F-1A3C-478F-AAF0-D4D896D14F86}" destId="{75C7746C-3039-43E8-9584-200215933B57}" srcOrd="4" destOrd="0" presId="urn:microsoft.com/office/officeart/2005/8/layout/hierarchy6"/>
    <dgm:cxn modelId="{7C47A208-0C2D-43F7-85CA-DAC4D8AD0656}" type="presParOf" srcId="{75C7746C-3039-43E8-9584-200215933B57}" destId="{B9BBA2B6-41F4-4041-896D-A7874ECF4819}" srcOrd="0" destOrd="0" presId="urn:microsoft.com/office/officeart/2005/8/layout/hierarchy6"/>
    <dgm:cxn modelId="{272AF5CF-6B24-4070-A699-9688DE9B19CA}" type="presParOf" srcId="{75C7746C-3039-43E8-9584-200215933B57}" destId="{024D738C-12C0-4FFE-9995-ABD9DE763366}" srcOrd="1" destOrd="0" presId="urn:microsoft.com/office/officeart/2005/8/layout/hierarchy6"/>
    <dgm:cxn modelId="{D5661995-1800-4A90-8328-3B28C1B6CEAE}" type="presParOf" srcId="{DEB1B69F-1A3C-478F-AAF0-D4D896D14F86}" destId="{19126780-4146-42B9-A581-E5E4B41B7408}" srcOrd="5" destOrd="0" presId="urn:microsoft.com/office/officeart/2005/8/layout/hierarchy6"/>
    <dgm:cxn modelId="{ECF7AF01-CD1E-461D-B4CB-D5A2A781F02F}" type="presParOf" srcId="{19126780-4146-42B9-A581-E5E4B41B7408}" destId="{7F980C6F-E259-4C81-B19E-5E00578B6CD4}" srcOrd="0" destOrd="0" presId="urn:microsoft.com/office/officeart/2005/8/layout/hierarchy6"/>
    <dgm:cxn modelId="{39D91A41-C019-4D1D-9A45-A7D40AE25363}" type="presParOf" srcId="{DEB1B69F-1A3C-478F-AAF0-D4D896D14F86}" destId="{A16697AE-8223-4A57-9A7E-87F1134E000C}" srcOrd="6" destOrd="0" presId="urn:microsoft.com/office/officeart/2005/8/layout/hierarchy6"/>
    <dgm:cxn modelId="{110FC40E-7781-45BB-8495-5FF551CEB83F}" type="presParOf" srcId="{A16697AE-8223-4A57-9A7E-87F1134E000C}" destId="{4907F662-F732-45D8-A56C-CF129C6EC3BD}" srcOrd="0" destOrd="0" presId="urn:microsoft.com/office/officeart/2005/8/layout/hierarchy6"/>
    <dgm:cxn modelId="{ECF358F5-50BF-49E3-9CBA-E6D58CD205F7}" type="presParOf" srcId="{A16697AE-8223-4A57-9A7E-87F1134E000C}" destId="{3D4AB4EE-B9C4-4FD1-903B-F07DC78CCBA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1797DD-8CB0-4096-ABFB-895030DA330D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6EE72BC-C182-4A29-BD2F-B1263F9EDAF4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拍賣網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F51C32B-FF8F-42AA-8290-2AC7CC30293E}" type="parTrans" cxnId="{566358A0-1186-49F0-AADE-15138FAE91AD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06E5BE7-22D1-4A63-8869-4B175A3079E5}" type="sibTrans" cxnId="{566358A0-1186-49F0-AADE-15138FAE91AD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DBA4CC1-D0F3-4140-90BC-B0F31BC9AFCF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系統架構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ECD4FA1-EF46-47E4-868F-CACB35140D3E}" type="parTrans" cxnId="{F113F5FF-4DB1-442D-9EF3-50451E4853F2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2AB41AC-F39D-431A-8EF8-7FAF96E62D01}" type="sibTrans" cxnId="{F113F5FF-4DB1-442D-9EF3-50451E4853F2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FADCA73-E7C5-41C7-BE0E-F007933726D2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會員註冊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F6AAEA1-D13C-4B75-8D72-C49CC3822743}" type="parTrans" cxnId="{D356A620-ACC5-4D66-B731-46F69BBD1E1B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6B8A985-267C-43CD-A5C5-2A054418DA20}" type="sibTrans" cxnId="{D356A620-ACC5-4D66-B731-46F69BBD1E1B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79F892D-7F57-427B-8CDD-905436610CE2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資料管理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53C690B-E88E-412B-87FF-F1360B69FA86}" type="parTrans" cxnId="{A120A9E4-A1E1-4AB0-A814-8A00AAA05709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6FC7319-F7F1-4B9C-A62C-EB4E58187273}" type="sibTrans" cxnId="{A120A9E4-A1E1-4AB0-A814-8A00AAA05709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35837E8-4312-4C7C-B600-F6266E468D23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資料庫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348B489-7006-4864-B3F1-8ADF0BE8A05C}" type="parTrans" cxnId="{E56A2404-F5CB-4C05-8AE3-053A1CFFE24E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0733FD9-3093-4D94-8DF8-00E1FF795380}" type="sibTrans" cxnId="{E56A2404-F5CB-4C05-8AE3-053A1CFFE24E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826C2FF-ACDA-4315-B026-7A792D2BC608}">
      <dgm:prSet phldrT="[文字]" custT="1"/>
      <dgm:spPr/>
      <dgm:t>
        <a:bodyPr/>
        <a:lstStyle/>
        <a:p>
          <a:pPr algn="l"/>
          <a:r>
            <a:rPr lang="en-US" altLang="zh-TW" sz="2000" b="1" u="sng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en-US" sz="2000" b="1" u="sng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系統功能與架構</a:t>
          </a:r>
          <a:endParaRPr lang="zh-TW" altLang="en-US" sz="2000" b="1" u="sng" dirty="0">
            <a:solidFill>
              <a:schemeClr val="accent4">
                <a:lumMod val="50000"/>
              </a:schemeClr>
            </a:solidFill>
            <a:effectLst/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11BAFC8-4A8A-488C-AC55-649D2EB4DBF2}" type="parTrans" cxnId="{B61665D2-CF4D-479B-8E6A-8FE2A039BD8D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B522BBD-CBE2-4A24-9D4B-C02CCA2781F5}" type="sibTrans" cxnId="{B61665D2-CF4D-479B-8E6A-8FE2A039BD8D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4020A71-E54B-4C13-BCDB-D87913A040BF}">
      <dgm:prSet phldrT="[文字]" custT="1"/>
      <dgm:spPr/>
      <dgm:t>
        <a:bodyPr/>
        <a:lstStyle/>
        <a:p>
          <a:pPr algn="l"/>
          <a:r>
            <a:rPr lang="en-US" altLang="zh-TW" sz="18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sz="16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系統流程與網站成果</a:t>
          </a:r>
          <a:endParaRPr lang="zh-TW" altLang="en-US" sz="16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14699AE-D7C1-4E67-BF50-8BBE81118E88}" type="parTrans" cxnId="{6B56C7A2-2511-4E66-98DB-FDE9464D85D0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9E6E5BD-B6EA-48EF-A556-040D6B92DE44}" type="sibTrans" cxnId="{6B56C7A2-2511-4E66-98DB-FDE9464D85D0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D4FF103-8C32-482F-A725-2DA9C90F3382}">
      <dgm:prSet phldrT="[文字]" custT="1"/>
      <dgm:spPr/>
      <dgm:t>
        <a:bodyPr/>
        <a:lstStyle/>
        <a:p>
          <a:pPr algn="l"/>
          <a:r>
            <a:rPr lang="en-US" altLang="zh-TW" sz="18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lang="zh-TW" altLang="en-US" sz="14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實作困難點與未來展望</a:t>
          </a:r>
          <a:endParaRPr lang="zh-TW" altLang="en-US" sz="14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BB07A92-6F8C-4037-97AE-883532F5696B}" type="parTrans" cxnId="{0C9F9BB5-4168-47F9-8878-32579734F35C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FDBADA6-6C0D-4E74-A416-5FC4D493D973}" type="sibTrans" cxnId="{0C9F9BB5-4168-47F9-8878-32579734F35C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382FF53-ADB5-4766-B474-ADB449D30291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商品下標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BD15A9A-80D9-4767-9CB5-361DE601B385}" type="parTrans" cxnId="{F482A7F7-FB60-4168-A4DE-05272A3EECD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F589DA0-4141-4350-84B0-E11DF6229599}" type="sibTrans" cxnId="{F482A7F7-FB60-4168-A4DE-05272A3EECD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FC7D2FB-258A-4305-B69D-BD1DBC58F3C4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會員登入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C9F64DC-1DDF-4C22-9C38-8ACA76341920}" type="parTrans" cxnId="{4F466269-D582-4C31-AA05-4F854C655C2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BF25BB5-9D0E-4EF9-9F65-62D8E9E10395}" type="sibTrans" cxnId="{4F466269-D582-4C31-AA05-4F854C655C2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C93F742-CFE1-4572-84E4-B8483EB145BA}">
      <dgm:prSet phldrT="[文字]" custT="1"/>
      <dgm:spPr/>
      <dgm:t>
        <a:bodyPr/>
        <a:lstStyle/>
        <a:p>
          <a:pPr algn="l"/>
          <a:r>
            <a:rPr lang="en-US" altLang="zh-TW" sz="18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18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動機與前言</a:t>
          </a:r>
          <a:endParaRPr lang="zh-TW" altLang="en-US" sz="18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A44479F-4B99-453C-85AC-2C69D465C73F}" type="parTrans" cxnId="{4D9F68F8-37C6-4790-BAD6-F6CE81E771EA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246960-7282-4CF5-AE6D-CF93B54E35E8}" type="sibTrans" cxnId="{4D9F68F8-37C6-4790-BAD6-F6CE81E771EA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26478D4-F566-4386-A1C0-19CB44DCB7FB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操作流程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E19434F-E639-4182-84E0-180E0C746DC3}" type="parTrans" cxnId="{497F52C9-94AF-4554-BACC-058716622148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24D5E3F-CA28-48C6-9D0E-63CE601BEA32}" type="sibTrans" cxnId="{497F52C9-94AF-4554-BACC-058716622148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D53E03-DCD1-4F93-B545-E6292110AD20}" type="pres">
      <dgm:prSet presAssocID="{571797DD-8CB0-4096-ABFB-895030DA330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078CC53-3B56-4CE8-87F3-A93FC4AA6846}" type="pres">
      <dgm:prSet presAssocID="{571797DD-8CB0-4096-ABFB-895030DA330D}" presName="hierFlow" presStyleCnt="0"/>
      <dgm:spPr/>
    </dgm:pt>
    <dgm:pt modelId="{224D52A2-7D4E-431F-9524-33DE1C386865}" type="pres">
      <dgm:prSet presAssocID="{571797DD-8CB0-4096-ABFB-895030DA330D}" presName="firstBuf" presStyleCnt="0"/>
      <dgm:spPr/>
    </dgm:pt>
    <dgm:pt modelId="{5F5FC2AD-434F-47F4-B26B-D72F37F8BF3C}" type="pres">
      <dgm:prSet presAssocID="{571797DD-8CB0-4096-ABFB-895030DA330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E25E945-A6A6-49C5-A8E9-05A473670E28}" type="pres">
      <dgm:prSet presAssocID="{86EE72BC-C182-4A29-BD2F-B1263F9EDAF4}" presName="Name14" presStyleCnt="0"/>
      <dgm:spPr/>
    </dgm:pt>
    <dgm:pt modelId="{29FF9B18-5C50-41FD-96F2-12AE0C7E3019}" type="pres">
      <dgm:prSet presAssocID="{86EE72BC-C182-4A29-BD2F-B1263F9EDAF4}" presName="level1Shape" presStyleLbl="node0" presStyleIdx="0" presStyleCnt="1" custLinFactNeighborX="41506" custLinFactNeighborY="-242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F08397A-1C5D-48B0-81C7-2CB28D2638D4}" type="pres">
      <dgm:prSet presAssocID="{86EE72BC-C182-4A29-BD2F-B1263F9EDAF4}" presName="hierChild2" presStyleCnt="0"/>
      <dgm:spPr/>
    </dgm:pt>
    <dgm:pt modelId="{4C8E3209-1DE0-46BF-9716-CD17EAE9BA73}" type="pres">
      <dgm:prSet presAssocID="{0ECD4FA1-EF46-47E4-868F-CACB35140D3E}" presName="Name19" presStyleLbl="parChTrans1D2" presStyleIdx="0" presStyleCnt="3"/>
      <dgm:spPr/>
      <dgm:t>
        <a:bodyPr/>
        <a:lstStyle/>
        <a:p>
          <a:endParaRPr lang="zh-TW" altLang="en-US"/>
        </a:p>
      </dgm:t>
    </dgm:pt>
    <dgm:pt modelId="{7ED281AB-9B13-40CA-ACEC-23F8B44999C4}" type="pres">
      <dgm:prSet presAssocID="{1DBA4CC1-D0F3-4140-90BC-B0F31BC9AFCF}" presName="Name21" presStyleCnt="0"/>
      <dgm:spPr/>
    </dgm:pt>
    <dgm:pt modelId="{FB1E1FB2-1848-437A-9193-EF12FF43E869}" type="pres">
      <dgm:prSet presAssocID="{1DBA4CC1-D0F3-4140-90BC-B0F31BC9AFCF}" presName="level2Shape" presStyleLbl="node2" presStyleIdx="0" presStyleCnt="3" custLinFactNeighborX="57461" custLinFactNeighborY="341"/>
      <dgm:spPr/>
      <dgm:t>
        <a:bodyPr/>
        <a:lstStyle/>
        <a:p>
          <a:endParaRPr lang="zh-TW" altLang="en-US"/>
        </a:p>
      </dgm:t>
    </dgm:pt>
    <dgm:pt modelId="{07A4BBF8-F1E5-43E0-AE62-0574F5E3F389}" type="pres">
      <dgm:prSet presAssocID="{1DBA4CC1-D0F3-4140-90BC-B0F31BC9AFCF}" presName="hierChild3" presStyleCnt="0"/>
      <dgm:spPr/>
    </dgm:pt>
    <dgm:pt modelId="{ED83DC5B-697D-469C-A81C-F976CA055D92}" type="pres">
      <dgm:prSet presAssocID="{6E19434F-E639-4182-84E0-180E0C746DC3}" presName="Name19" presStyleLbl="parChTrans1D2" presStyleIdx="1" presStyleCnt="3"/>
      <dgm:spPr/>
      <dgm:t>
        <a:bodyPr/>
        <a:lstStyle/>
        <a:p>
          <a:endParaRPr lang="zh-TW" altLang="en-US"/>
        </a:p>
      </dgm:t>
    </dgm:pt>
    <dgm:pt modelId="{655E1221-A378-43C3-ACA9-955ECBF65C0B}" type="pres">
      <dgm:prSet presAssocID="{726478D4-F566-4386-A1C0-19CB44DCB7FB}" presName="Name21" presStyleCnt="0"/>
      <dgm:spPr/>
    </dgm:pt>
    <dgm:pt modelId="{FFED548E-61E5-4D9D-AFF1-0B0AABA51BBE}" type="pres">
      <dgm:prSet presAssocID="{726478D4-F566-4386-A1C0-19CB44DCB7FB}" presName="level2Shape" presStyleLbl="node2" presStyleIdx="1" presStyleCnt="3" custLinFactNeighborX="41617" custLinFactNeighborY="341"/>
      <dgm:spPr/>
      <dgm:t>
        <a:bodyPr/>
        <a:lstStyle/>
        <a:p>
          <a:endParaRPr lang="zh-TW" altLang="en-US"/>
        </a:p>
      </dgm:t>
    </dgm:pt>
    <dgm:pt modelId="{5D65ED86-9D0A-4E64-8C6F-BB94D4945A0E}" type="pres">
      <dgm:prSet presAssocID="{726478D4-F566-4386-A1C0-19CB44DCB7FB}" presName="hierChild3" presStyleCnt="0"/>
      <dgm:spPr/>
    </dgm:pt>
    <dgm:pt modelId="{B1E9E1B1-2CBD-4AAB-86A3-FCC25B48DA5F}" type="pres">
      <dgm:prSet presAssocID="{DF6AAEA1-D13C-4B75-8D72-C49CC3822743}" presName="Name19" presStyleLbl="parChTrans1D3" presStyleIdx="0" presStyleCnt="4"/>
      <dgm:spPr/>
      <dgm:t>
        <a:bodyPr/>
        <a:lstStyle/>
        <a:p>
          <a:endParaRPr lang="zh-TW" altLang="en-US"/>
        </a:p>
      </dgm:t>
    </dgm:pt>
    <dgm:pt modelId="{E95D23FC-DEAE-417E-96CD-157745A15539}" type="pres">
      <dgm:prSet presAssocID="{0FADCA73-E7C5-41C7-BE0E-F007933726D2}" presName="Name21" presStyleCnt="0"/>
      <dgm:spPr/>
    </dgm:pt>
    <dgm:pt modelId="{76ADA376-877F-42AA-9761-EA0FE78C6E04}" type="pres">
      <dgm:prSet presAssocID="{0FADCA73-E7C5-41C7-BE0E-F007933726D2}" presName="level2Shape" presStyleLbl="node3" presStyleIdx="0" presStyleCnt="4" custLinFactNeighborX="27766" custLinFactNeighborY="-117"/>
      <dgm:spPr/>
      <dgm:t>
        <a:bodyPr/>
        <a:lstStyle/>
        <a:p>
          <a:endParaRPr lang="zh-TW" altLang="en-US"/>
        </a:p>
      </dgm:t>
    </dgm:pt>
    <dgm:pt modelId="{FDD58706-F5ED-436A-9F9F-9425700B60A6}" type="pres">
      <dgm:prSet presAssocID="{0FADCA73-E7C5-41C7-BE0E-F007933726D2}" presName="hierChild3" presStyleCnt="0"/>
      <dgm:spPr/>
    </dgm:pt>
    <dgm:pt modelId="{7E39F81D-7698-4562-B5F1-AA08F093CEA9}" type="pres">
      <dgm:prSet presAssocID="{CC9F64DC-1DDF-4C22-9C38-8ACA76341920}" presName="Name19" presStyleLbl="parChTrans1D3" presStyleIdx="1" presStyleCnt="4"/>
      <dgm:spPr/>
      <dgm:t>
        <a:bodyPr/>
        <a:lstStyle/>
        <a:p>
          <a:endParaRPr lang="zh-TW" altLang="en-US"/>
        </a:p>
      </dgm:t>
    </dgm:pt>
    <dgm:pt modelId="{1874A34E-6FC1-42C2-AFB2-0793892AB585}" type="pres">
      <dgm:prSet presAssocID="{AFC7D2FB-258A-4305-B69D-BD1DBC58F3C4}" presName="Name21" presStyleCnt="0"/>
      <dgm:spPr/>
    </dgm:pt>
    <dgm:pt modelId="{E1214308-2072-4A88-AB48-E4457194B3EB}" type="pres">
      <dgm:prSet presAssocID="{AFC7D2FB-258A-4305-B69D-BD1DBC58F3C4}" presName="level2Shape" presStyleLbl="node3" presStyleIdx="1" presStyleCnt="4" custLinFactNeighborX="14042"/>
      <dgm:spPr/>
      <dgm:t>
        <a:bodyPr/>
        <a:lstStyle/>
        <a:p>
          <a:endParaRPr lang="zh-TW" altLang="en-US"/>
        </a:p>
      </dgm:t>
    </dgm:pt>
    <dgm:pt modelId="{E2B8F727-ED98-4D38-A08E-35CA05FC4E8B}" type="pres">
      <dgm:prSet presAssocID="{AFC7D2FB-258A-4305-B69D-BD1DBC58F3C4}" presName="hierChild3" presStyleCnt="0"/>
      <dgm:spPr/>
    </dgm:pt>
    <dgm:pt modelId="{0C786D6A-7D81-4C7F-968E-1EC4E0A90398}" type="pres">
      <dgm:prSet presAssocID="{6BD15A9A-80D9-4767-9CB5-361DE601B385}" presName="Name19" presStyleLbl="parChTrans1D3" presStyleIdx="2" presStyleCnt="4"/>
      <dgm:spPr/>
      <dgm:t>
        <a:bodyPr/>
        <a:lstStyle/>
        <a:p>
          <a:endParaRPr lang="zh-TW" altLang="en-US"/>
        </a:p>
      </dgm:t>
    </dgm:pt>
    <dgm:pt modelId="{5899CB83-A886-46B9-9611-7318EF332253}" type="pres">
      <dgm:prSet presAssocID="{3382FF53-ADB5-4766-B474-ADB449D30291}" presName="Name21" presStyleCnt="0"/>
      <dgm:spPr/>
    </dgm:pt>
    <dgm:pt modelId="{F04321DD-0F81-4113-A47E-B1C09EB87E18}" type="pres">
      <dgm:prSet presAssocID="{3382FF53-ADB5-4766-B474-ADB449D30291}" presName="level2Shape" presStyleLbl="node3" presStyleIdx="2" presStyleCnt="4" custLinFactNeighborX="0" custLinFactNeighborY="0"/>
      <dgm:spPr/>
      <dgm:t>
        <a:bodyPr/>
        <a:lstStyle/>
        <a:p>
          <a:endParaRPr lang="zh-TW" altLang="en-US"/>
        </a:p>
      </dgm:t>
    </dgm:pt>
    <dgm:pt modelId="{86809B9F-0AC5-4BAB-9C98-52E61BD5832B}" type="pres">
      <dgm:prSet presAssocID="{3382FF53-ADB5-4766-B474-ADB449D30291}" presName="hierChild3" presStyleCnt="0"/>
      <dgm:spPr/>
    </dgm:pt>
    <dgm:pt modelId="{48FE6F60-6F7F-4277-9353-FA0032C8B0EB}" type="pres">
      <dgm:prSet presAssocID="{053C690B-E88E-412B-87FF-F1360B69FA86}" presName="Name19" presStyleLbl="parChTrans1D3" presStyleIdx="3" presStyleCnt="4"/>
      <dgm:spPr/>
      <dgm:t>
        <a:bodyPr/>
        <a:lstStyle/>
        <a:p>
          <a:endParaRPr lang="zh-TW" altLang="en-US"/>
        </a:p>
      </dgm:t>
    </dgm:pt>
    <dgm:pt modelId="{9156E0A3-D082-42EE-8CC3-F21CA0047D44}" type="pres">
      <dgm:prSet presAssocID="{279F892D-7F57-427B-8CDD-905436610CE2}" presName="Name21" presStyleCnt="0"/>
      <dgm:spPr/>
    </dgm:pt>
    <dgm:pt modelId="{804849CD-ADB3-4344-A71D-DD18541169DC}" type="pres">
      <dgm:prSet presAssocID="{279F892D-7F57-427B-8CDD-905436610CE2}" presName="level2Shape" presStyleLbl="node3" presStyleIdx="3" presStyleCnt="4" custLinFactNeighborX="-12198" custLinFactNeighborY="-1450"/>
      <dgm:spPr/>
      <dgm:t>
        <a:bodyPr/>
        <a:lstStyle/>
        <a:p>
          <a:endParaRPr lang="zh-TW" altLang="en-US"/>
        </a:p>
      </dgm:t>
    </dgm:pt>
    <dgm:pt modelId="{E1A39FB5-B84B-441A-8C95-9FAA5D882D29}" type="pres">
      <dgm:prSet presAssocID="{279F892D-7F57-427B-8CDD-905436610CE2}" presName="hierChild3" presStyleCnt="0"/>
      <dgm:spPr/>
    </dgm:pt>
    <dgm:pt modelId="{0BC23417-8D7B-4474-A136-591D1F394B10}" type="pres">
      <dgm:prSet presAssocID="{F348B489-7006-4864-B3F1-8ADF0BE8A05C}" presName="Name19" presStyleLbl="parChTrans1D2" presStyleIdx="2" presStyleCnt="3"/>
      <dgm:spPr/>
      <dgm:t>
        <a:bodyPr/>
        <a:lstStyle/>
        <a:p>
          <a:endParaRPr lang="zh-TW" altLang="en-US"/>
        </a:p>
      </dgm:t>
    </dgm:pt>
    <dgm:pt modelId="{30D281D8-C3B7-4B54-AE0F-1CDE32D4D4CA}" type="pres">
      <dgm:prSet presAssocID="{835837E8-4312-4C7C-B600-F6266E468D23}" presName="Name21" presStyleCnt="0"/>
      <dgm:spPr/>
    </dgm:pt>
    <dgm:pt modelId="{77C4C7B8-CF13-4467-8FC1-E4BF0AD95C3D}" type="pres">
      <dgm:prSet presAssocID="{835837E8-4312-4C7C-B600-F6266E468D23}" presName="level2Shape" presStyleLbl="node2" presStyleIdx="2" presStyleCnt="3" custLinFactNeighborX="33330" custLinFactNeighborY="341"/>
      <dgm:spPr/>
      <dgm:t>
        <a:bodyPr/>
        <a:lstStyle/>
        <a:p>
          <a:endParaRPr lang="zh-TW" altLang="en-US"/>
        </a:p>
      </dgm:t>
    </dgm:pt>
    <dgm:pt modelId="{A2785DDD-E378-47BD-9B64-9179B17BD681}" type="pres">
      <dgm:prSet presAssocID="{835837E8-4312-4C7C-B600-F6266E468D23}" presName="hierChild3" presStyleCnt="0"/>
      <dgm:spPr/>
    </dgm:pt>
    <dgm:pt modelId="{DEB1B69F-1A3C-478F-AAF0-D4D896D14F86}" type="pres">
      <dgm:prSet presAssocID="{571797DD-8CB0-4096-ABFB-895030DA330D}" presName="bgShapesFlow" presStyleCnt="0"/>
      <dgm:spPr/>
    </dgm:pt>
    <dgm:pt modelId="{A2A43942-3DAC-4CF8-AB86-DF26FD77DE7F}" type="pres">
      <dgm:prSet presAssocID="{CC93F742-CFE1-4572-84E4-B8483EB145BA}" presName="rectComp" presStyleCnt="0"/>
      <dgm:spPr/>
    </dgm:pt>
    <dgm:pt modelId="{FB1FFB8D-1AD3-4D78-A1FE-1C85D9019D5A}" type="pres">
      <dgm:prSet presAssocID="{CC93F742-CFE1-4572-84E4-B8483EB145BA}" presName="bgRect" presStyleLbl="bgShp" presStyleIdx="0" presStyleCnt="4"/>
      <dgm:spPr/>
      <dgm:t>
        <a:bodyPr/>
        <a:lstStyle/>
        <a:p>
          <a:endParaRPr lang="zh-TW" altLang="en-US"/>
        </a:p>
      </dgm:t>
    </dgm:pt>
    <dgm:pt modelId="{8E309FDB-7527-4477-9FAD-88A7FCF4D5FA}" type="pres">
      <dgm:prSet presAssocID="{CC93F742-CFE1-4572-84E4-B8483EB145BA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62261A-86A1-4D56-BC71-8B239CBD4B35}" type="pres">
      <dgm:prSet presAssocID="{CC93F742-CFE1-4572-84E4-B8483EB145BA}" presName="spComp" presStyleCnt="0"/>
      <dgm:spPr/>
    </dgm:pt>
    <dgm:pt modelId="{556B5E8E-F460-4EFA-9D44-E67F24606970}" type="pres">
      <dgm:prSet presAssocID="{CC93F742-CFE1-4572-84E4-B8483EB145BA}" presName="vSp" presStyleCnt="0"/>
      <dgm:spPr/>
    </dgm:pt>
    <dgm:pt modelId="{0A6BF7D8-F60F-4C8C-AA7B-7A4E0E4BF0B3}" type="pres">
      <dgm:prSet presAssocID="{9826C2FF-ACDA-4315-B026-7A792D2BC608}" presName="rectComp" presStyleCnt="0"/>
      <dgm:spPr/>
    </dgm:pt>
    <dgm:pt modelId="{FD650A11-D498-4D7A-8C58-172A124ED76B}" type="pres">
      <dgm:prSet presAssocID="{9826C2FF-ACDA-4315-B026-7A792D2BC608}" presName="bgRect" presStyleLbl="bgShp" presStyleIdx="1" presStyleCnt="4"/>
      <dgm:spPr/>
      <dgm:t>
        <a:bodyPr/>
        <a:lstStyle/>
        <a:p>
          <a:endParaRPr lang="zh-TW" altLang="en-US"/>
        </a:p>
      </dgm:t>
    </dgm:pt>
    <dgm:pt modelId="{75356939-E4F5-48CA-ABDA-F553B76EE546}" type="pres">
      <dgm:prSet presAssocID="{9826C2FF-ACDA-4315-B026-7A792D2BC608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759498-836C-460A-A987-06710811E0CE}" type="pres">
      <dgm:prSet presAssocID="{9826C2FF-ACDA-4315-B026-7A792D2BC608}" presName="spComp" presStyleCnt="0"/>
      <dgm:spPr/>
    </dgm:pt>
    <dgm:pt modelId="{A32702AF-E0B3-4F2C-9058-A3ED09134E8F}" type="pres">
      <dgm:prSet presAssocID="{9826C2FF-ACDA-4315-B026-7A792D2BC608}" presName="vSp" presStyleCnt="0"/>
      <dgm:spPr/>
    </dgm:pt>
    <dgm:pt modelId="{75C7746C-3039-43E8-9584-200215933B57}" type="pres">
      <dgm:prSet presAssocID="{84020A71-E54B-4C13-BCDB-D87913A040BF}" presName="rectComp" presStyleCnt="0"/>
      <dgm:spPr/>
    </dgm:pt>
    <dgm:pt modelId="{B9BBA2B6-41F4-4041-896D-A7874ECF4819}" type="pres">
      <dgm:prSet presAssocID="{84020A71-E54B-4C13-BCDB-D87913A040BF}" presName="bgRect" presStyleLbl="bgShp" presStyleIdx="2" presStyleCnt="4"/>
      <dgm:spPr/>
      <dgm:t>
        <a:bodyPr/>
        <a:lstStyle/>
        <a:p>
          <a:endParaRPr lang="zh-TW" altLang="en-US"/>
        </a:p>
      </dgm:t>
    </dgm:pt>
    <dgm:pt modelId="{024D738C-12C0-4FFE-9995-ABD9DE763366}" type="pres">
      <dgm:prSet presAssocID="{84020A71-E54B-4C13-BCDB-D87913A040BF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126780-4146-42B9-A581-E5E4B41B7408}" type="pres">
      <dgm:prSet presAssocID="{84020A71-E54B-4C13-BCDB-D87913A040BF}" presName="spComp" presStyleCnt="0"/>
      <dgm:spPr/>
    </dgm:pt>
    <dgm:pt modelId="{7F980C6F-E259-4C81-B19E-5E00578B6CD4}" type="pres">
      <dgm:prSet presAssocID="{84020A71-E54B-4C13-BCDB-D87913A040BF}" presName="vSp" presStyleCnt="0"/>
      <dgm:spPr/>
    </dgm:pt>
    <dgm:pt modelId="{A16697AE-8223-4A57-9A7E-87F1134E000C}" type="pres">
      <dgm:prSet presAssocID="{FD4FF103-8C32-482F-A725-2DA9C90F3382}" presName="rectComp" presStyleCnt="0"/>
      <dgm:spPr/>
    </dgm:pt>
    <dgm:pt modelId="{4907F662-F732-45D8-A56C-CF129C6EC3BD}" type="pres">
      <dgm:prSet presAssocID="{FD4FF103-8C32-482F-A725-2DA9C90F3382}" presName="bgRect" presStyleLbl="bgShp" presStyleIdx="3" presStyleCnt="4"/>
      <dgm:spPr/>
      <dgm:t>
        <a:bodyPr/>
        <a:lstStyle/>
        <a:p>
          <a:endParaRPr lang="zh-TW" altLang="en-US"/>
        </a:p>
      </dgm:t>
    </dgm:pt>
    <dgm:pt modelId="{3D4AB4EE-B9C4-4FD1-903B-F07DC78CCBA7}" type="pres">
      <dgm:prSet presAssocID="{FD4FF103-8C32-482F-A725-2DA9C90F3382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763D39C-4D1E-468D-8B95-0EC720FD257B}" type="presOf" srcId="{AFC7D2FB-258A-4305-B69D-BD1DBC58F3C4}" destId="{E1214308-2072-4A88-AB48-E4457194B3EB}" srcOrd="0" destOrd="0" presId="urn:microsoft.com/office/officeart/2005/8/layout/hierarchy6"/>
    <dgm:cxn modelId="{79AE4254-6885-4AA3-92F9-61621EC1417F}" type="presOf" srcId="{0ECD4FA1-EF46-47E4-868F-CACB35140D3E}" destId="{4C8E3209-1DE0-46BF-9716-CD17EAE9BA73}" srcOrd="0" destOrd="0" presId="urn:microsoft.com/office/officeart/2005/8/layout/hierarchy6"/>
    <dgm:cxn modelId="{EAC7A30B-025D-4D72-A896-DAD1BF2A082A}" type="presOf" srcId="{84020A71-E54B-4C13-BCDB-D87913A040BF}" destId="{024D738C-12C0-4FFE-9995-ABD9DE763366}" srcOrd="1" destOrd="0" presId="urn:microsoft.com/office/officeart/2005/8/layout/hierarchy6"/>
    <dgm:cxn modelId="{D356A620-ACC5-4D66-B731-46F69BBD1E1B}" srcId="{726478D4-F566-4386-A1C0-19CB44DCB7FB}" destId="{0FADCA73-E7C5-41C7-BE0E-F007933726D2}" srcOrd="0" destOrd="0" parTransId="{DF6AAEA1-D13C-4B75-8D72-C49CC3822743}" sibTransId="{96B8A985-267C-43CD-A5C5-2A054418DA20}"/>
    <dgm:cxn modelId="{4D9F68F8-37C6-4790-BAD6-F6CE81E771EA}" srcId="{571797DD-8CB0-4096-ABFB-895030DA330D}" destId="{CC93F742-CFE1-4572-84E4-B8483EB145BA}" srcOrd="1" destOrd="0" parTransId="{7A44479F-4B99-453C-85AC-2C69D465C73F}" sibTransId="{4A246960-7282-4CF5-AE6D-CF93B54E35E8}"/>
    <dgm:cxn modelId="{4AE9FBCD-D2BD-454D-AA81-A5474E18BCA6}" type="presOf" srcId="{CC9F64DC-1DDF-4C22-9C38-8ACA76341920}" destId="{7E39F81D-7698-4562-B5F1-AA08F093CEA9}" srcOrd="0" destOrd="0" presId="urn:microsoft.com/office/officeart/2005/8/layout/hierarchy6"/>
    <dgm:cxn modelId="{0F6E8E50-9231-4418-BCE8-A7FE75173E3D}" type="presOf" srcId="{9826C2FF-ACDA-4315-B026-7A792D2BC608}" destId="{FD650A11-D498-4D7A-8C58-172A124ED76B}" srcOrd="0" destOrd="0" presId="urn:microsoft.com/office/officeart/2005/8/layout/hierarchy6"/>
    <dgm:cxn modelId="{F38122E8-05B3-4944-8BBC-DEF67637AB9B}" type="presOf" srcId="{FD4FF103-8C32-482F-A725-2DA9C90F3382}" destId="{3D4AB4EE-B9C4-4FD1-903B-F07DC78CCBA7}" srcOrd="1" destOrd="0" presId="urn:microsoft.com/office/officeart/2005/8/layout/hierarchy6"/>
    <dgm:cxn modelId="{B61665D2-CF4D-479B-8E6A-8FE2A039BD8D}" srcId="{571797DD-8CB0-4096-ABFB-895030DA330D}" destId="{9826C2FF-ACDA-4315-B026-7A792D2BC608}" srcOrd="2" destOrd="0" parTransId="{411BAFC8-4A8A-488C-AC55-649D2EB4DBF2}" sibTransId="{5B522BBD-CBE2-4A24-9D4B-C02CCA2781F5}"/>
    <dgm:cxn modelId="{143A9DE2-69B1-44A3-AFD1-C5E8D6B7B207}" type="presOf" srcId="{CC93F742-CFE1-4572-84E4-B8483EB145BA}" destId="{FB1FFB8D-1AD3-4D78-A1FE-1C85D9019D5A}" srcOrd="0" destOrd="0" presId="urn:microsoft.com/office/officeart/2005/8/layout/hierarchy6"/>
    <dgm:cxn modelId="{76BC09B9-C6AE-48C2-8149-AD0AD5314BE0}" type="presOf" srcId="{FD4FF103-8C32-482F-A725-2DA9C90F3382}" destId="{4907F662-F732-45D8-A56C-CF129C6EC3BD}" srcOrd="0" destOrd="0" presId="urn:microsoft.com/office/officeart/2005/8/layout/hierarchy6"/>
    <dgm:cxn modelId="{A120A9E4-A1E1-4AB0-A814-8A00AAA05709}" srcId="{726478D4-F566-4386-A1C0-19CB44DCB7FB}" destId="{279F892D-7F57-427B-8CDD-905436610CE2}" srcOrd="3" destOrd="0" parTransId="{053C690B-E88E-412B-87FF-F1360B69FA86}" sibTransId="{16FC7319-F7F1-4B9C-A62C-EB4E58187273}"/>
    <dgm:cxn modelId="{00AB5769-1686-4DEE-BD0D-F92D3A39EEDB}" type="presOf" srcId="{053C690B-E88E-412B-87FF-F1360B69FA86}" destId="{48FE6F60-6F7F-4277-9353-FA0032C8B0EB}" srcOrd="0" destOrd="0" presId="urn:microsoft.com/office/officeart/2005/8/layout/hierarchy6"/>
    <dgm:cxn modelId="{91BDAA70-B85E-4F67-AD24-E0428270295C}" type="presOf" srcId="{CC93F742-CFE1-4572-84E4-B8483EB145BA}" destId="{8E309FDB-7527-4477-9FAD-88A7FCF4D5FA}" srcOrd="1" destOrd="0" presId="urn:microsoft.com/office/officeart/2005/8/layout/hierarchy6"/>
    <dgm:cxn modelId="{C72F65D0-8DBC-4ADD-BDD6-33AC3A6FC4A4}" type="presOf" srcId="{9826C2FF-ACDA-4315-B026-7A792D2BC608}" destId="{75356939-E4F5-48CA-ABDA-F553B76EE546}" srcOrd="1" destOrd="0" presId="urn:microsoft.com/office/officeart/2005/8/layout/hierarchy6"/>
    <dgm:cxn modelId="{84D31947-A175-4288-9490-FAC9C099339A}" type="presOf" srcId="{6BD15A9A-80D9-4767-9CB5-361DE601B385}" destId="{0C786D6A-7D81-4C7F-968E-1EC4E0A90398}" srcOrd="0" destOrd="0" presId="urn:microsoft.com/office/officeart/2005/8/layout/hierarchy6"/>
    <dgm:cxn modelId="{C0BA74A0-C313-4AC4-8B6C-DAACB049D148}" type="presOf" srcId="{86EE72BC-C182-4A29-BD2F-B1263F9EDAF4}" destId="{29FF9B18-5C50-41FD-96F2-12AE0C7E3019}" srcOrd="0" destOrd="0" presId="urn:microsoft.com/office/officeart/2005/8/layout/hierarchy6"/>
    <dgm:cxn modelId="{F309C913-46B4-4752-842D-64E1BD01CBF3}" type="presOf" srcId="{726478D4-F566-4386-A1C0-19CB44DCB7FB}" destId="{FFED548E-61E5-4D9D-AFF1-0B0AABA51BBE}" srcOrd="0" destOrd="0" presId="urn:microsoft.com/office/officeart/2005/8/layout/hierarchy6"/>
    <dgm:cxn modelId="{F482A7F7-FB60-4168-A4DE-05272A3EECD1}" srcId="{726478D4-F566-4386-A1C0-19CB44DCB7FB}" destId="{3382FF53-ADB5-4766-B474-ADB449D30291}" srcOrd="2" destOrd="0" parTransId="{6BD15A9A-80D9-4767-9CB5-361DE601B385}" sibTransId="{6F589DA0-4141-4350-84B0-E11DF6229599}"/>
    <dgm:cxn modelId="{910FDA61-3A88-4291-8B01-217D64F8F59F}" type="presOf" srcId="{6E19434F-E639-4182-84E0-180E0C746DC3}" destId="{ED83DC5B-697D-469C-A81C-F976CA055D92}" srcOrd="0" destOrd="0" presId="urn:microsoft.com/office/officeart/2005/8/layout/hierarchy6"/>
    <dgm:cxn modelId="{4C76E8BB-E067-447C-A5D6-D5EEA7C34C86}" type="presOf" srcId="{0FADCA73-E7C5-41C7-BE0E-F007933726D2}" destId="{76ADA376-877F-42AA-9761-EA0FE78C6E04}" srcOrd="0" destOrd="0" presId="urn:microsoft.com/office/officeart/2005/8/layout/hierarchy6"/>
    <dgm:cxn modelId="{6B56C7A2-2511-4E66-98DB-FDE9464D85D0}" srcId="{571797DD-8CB0-4096-ABFB-895030DA330D}" destId="{84020A71-E54B-4C13-BCDB-D87913A040BF}" srcOrd="3" destOrd="0" parTransId="{314699AE-D7C1-4E67-BF50-8BBE81118E88}" sibTransId="{49E6E5BD-B6EA-48EF-A556-040D6B92DE44}"/>
    <dgm:cxn modelId="{566358A0-1186-49F0-AADE-15138FAE91AD}" srcId="{571797DD-8CB0-4096-ABFB-895030DA330D}" destId="{86EE72BC-C182-4A29-BD2F-B1263F9EDAF4}" srcOrd="0" destOrd="0" parTransId="{DF51C32B-FF8F-42AA-8290-2AC7CC30293E}" sibTransId="{906E5BE7-22D1-4A63-8869-4B175A3079E5}"/>
    <dgm:cxn modelId="{AC491576-F5E3-4AE5-AC9F-B4C7F2FE3B23}" type="presOf" srcId="{279F892D-7F57-427B-8CDD-905436610CE2}" destId="{804849CD-ADB3-4344-A71D-DD18541169DC}" srcOrd="0" destOrd="0" presId="urn:microsoft.com/office/officeart/2005/8/layout/hierarchy6"/>
    <dgm:cxn modelId="{8C7A9445-E987-4F36-9529-6884C1F8A5BC}" type="presOf" srcId="{84020A71-E54B-4C13-BCDB-D87913A040BF}" destId="{B9BBA2B6-41F4-4041-896D-A7874ECF4819}" srcOrd="0" destOrd="0" presId="urn:microsoft.com/office/officeart/2005/8/layout/hierarchy6"/>
    <dgm:cxn modelId="{06325B12-C924-4ED9-BB87-3696E4C15558}" type="presOf" srcId="{3382FF53-ADB5-4766-B474-ADB449D30291}" destId="{F04321DD-0F81-4113-A47E-B1C09EB87E18}" srcOrd="0" destOrd="0" presId="urn:microsoft.com/office/officeart/2005/8/layout/hierarchy6"/>
    <dgm:cxn modelId="{AF1339E7-AF80-4C31-8F48-E1AD3A68C682}" type="presOf" srcId="{F348B489-7006-4864-B3F1-8ADF0BE8A05C}" destId="{0BC23417-8D7B-4474-A136-591D1F394B10}" srcOrd="0" destOrd="0" presId="urn:microsoft.com/office/officeart/2005/8/layout/hierarchy6"/>
    <dgm:cxn modelId="{0C9F9BB5-4168-47F9-8878-32579734F35C}" srcId="{571797DD-8CB0-4096-ABFB-895030DA330D}" destId="{FD4FF103-8C32-482F-A725-2DA9C90F3382}" srcOrd="4" destOrd="0" parTransId="{5BB07A92-6F8C-4037-97AE-883532F5696B}" sibTransId="{7FDBADA6-6C0D-4E74-A416-5FC4D493D973}"/>
    <dgm:cxn modelId="{497F52C9-94AF-4554-BACC-058716622148}" srcId="{86EE72BC-C182-4A29-BD2F-B1263F9EDAF4}" destId="{726478D4-F566-4386-A1C0-19CB44DCB7FB}" srcOrd="1" destOrd="0" parTransId="{6E19434F-E639-4182-84E0-180E0C746DC3}" sibTransId="{424D5E3F-CA28-48C6-9D0E-63CE601BEA32}"/>
    <dgm:cxn modelId="{620988BF-8ADA-4DA8-B731-90D920DBE8C0}" type="presOf" srcId="{571797DD-8CB0-4096-ABFB-895030DA330D}" destId="{4AD53E03-DCD1-4F93-B545-E6292110AD20}" srcOrd="0" destOrd="0" presId="urn:microsoft.com/office/officeart/2005/8/layout/hierarchy6"/>
    <dgm:cxn modelId="{C62C9CC1-521A-43EC-854B-CA74A895F8DC}" type="presOf" srcId="{1DBA4CC1-D0F3-4140-90BC-B0F31BC9AFCF}" destId="{FB1E1FB2-1848-437A-9193-EF12FF43E869}" srcOrd="0" destOrd="0" presId="urn:microsoft.com/office/officeart/2005/8/layout/hierarchy6"/>
    <dgm:cxn modelId="{E56A2404-F5CB-4C05-8AE3-053A1CFFE24E}" srcId="{86EE72BC-C182-4A29-BD2F-B1263F9EDAF4}" destId="{835837E8-4312-4C7C-B600-F6266E468D23}" srcOrd="2" destOrd="0" parTransId="{F348B489-7006-4864-B3F1-8ADF0BE8A05C}" sibTransId="{20733FD9-3093-4D94-8DF8-00E1FF795380}"/>
    <dgm:cxn modelId="{F113F5FF-4DB1-442D-9EF3-50451E4853F2}" srcId="{86EE72BC-C182-4A29-BD2F-B1263F9EDAF4}" destId="{1DBA4CC1-D0F3-4140-90BC-B0F31BC9AFCF}" srcOrd="0" destOrd="0" parTransId="{0ECD4FA1-EF46-47E4-868F-CACB35140D3E}" sibTransId="{B2AB41AC-F39D-431A-8EF8-7FAF96E62D01}"/>
    <dgm:cxn modelId="{3014FCA5-8173-4E0D-8C3C-1E698867A788}" type="presOf" srcId="{DF6AAEA1-D13C-4B75-8D72-C49CC3822743}" destId="{B1E9E1B1-2CBD-4AAB-86A3-FCC25B48DA5F}" srcOrd="0" destOrd="0" presId="urn:microsoft.com/office/officeart/2005/8/layout/hierarchy6"/>
    <dgm:cxn modelId="{4F466269-D582-4C31-AA05-4F854C655C21}" srcId="{726478D4-F566-4386-A1C0-19CB44DCB7FB}" destId="{AFC7D2FB-258A-4305-B69D-BD1DBC58F3C4}" srcOrd="1" destOrd="0" parTransId="{CC9F64DC-1DDF-4C22-9C38-8ACA76341920}" sibTransId="{7BF25BB5-9D0E-4EF9-9F65-62D8E9E10395}"/>
    <dgm:cxn modelId="{3A4738AE-6891-46BD-BCB8-B7950B80D38D}" type="presOf" srcId="{835837E8-4312-4C7C-B600-F6266E468D23}" destId="{77C4C7B8-CF13-4467-8FC1-E4BF0AD95C3D}" srcOrd="0" destOrd="0" presId="urn:microsoft.com/office/officeart/2005/8/layout/hierarchy6"/>
    <dgm:cxn modelId="{CB2803E8-398A-4886-AE7B-D7F90AD10D84}" type="presParOf" srcId="{4AD53E03-DCD1-4F93-B545-E6292110AD20}" destId="{F078CC53-3B56-4CE8-87F3-A93FC4AA6846}" srcOrd="0" destOrd="0" presId="urn:microsoft.com/office/officeart/2005/8/layout/hierarchy6"/>
    <dgm:cxn modelId="{7BB71599-B627-498F-8662-523CF6D7200B}" type="presParOf" srcId="{F078CC53-3B56-4CE8-87F3-A93FC4AA6846}" destId="{224D52A2-7D4E-431F-9524-33DE1C386865}" srcOrd="0" destOrd="0" presId="urn:microsoft.com/office/officeart/2005/8/layout/hierarchy6"/>
    <dgm:cxn modelId="{628BEAA7-7CDC-4090-846C-49C6272F9884}" type="presParOf" srcId="{F078CC53-3B56-4CE8-87F3-A93FC4AA6846}" destId="{5F5FC2AD-434F-47F4-B26B-D72F37F8BF3C}" srcOrd="1" destOrd="0" presId="urn:microsoft.com/office/officeart/2005/8/layout/hierarchy6"/>
    <dgm:cxn modelId="{B137710B-ABE3-4581-91FE-E74F3EB52ED8}" type="presParOf" srcId="{5F5FC2AD-434F-47F4-B26B-D72F37F8BF3C}" destId="{CE25E945-A6A6-49C5-A8E9-05A473670E28}" srcOrd="0" destOrd="0" presId="urn:microsoft.com/office/officeart/2005/8/layout/hierarchy6"/>
    <dgm:cxn modelId="{174F4E2F-B5AA-45F2-B32F-ECE6629D51F3}" type="presParOf" srcId="{CE25E945-A6A6-49C5-A8E9-05A473670E28}" destId="{29FF9B18-5C50-41FD-96F2-12AE0C7E3019}" srcOrd="0" destOrd="0" presId="urn:microsoft.com/office/officeart/2005/8/layout/hierarchy6"/>
    <dgm:cxn modelId="{89814C9E-3248-4AB8-A9EF-729E09EE60AC}" type="presParOf" srcId="{CE25E945-A6A6-49C5-A8E9-05A473670E28}" destId="{4F08397A-1C5D-48B0-81C7-2CB28D2638D4}" srcOrd="1" destOrd="0" presId="urn:microsoft.com/office/officeart/2005/8/layout/hierarchy6"/>
    <dgm:cxn modelId="{489B282C-E622-430F-994E-E4F2A0152757}" type="presParOf" srcId="{4F08397A-1C5D-48B0-81C7-2CB28D2638D4}" destId="{4C8E3209-1DE0-46BF-9716-CD17EAE9BA73}" srcOrd="0" destOrd="0" presId="urn:microsoft.com/office/officeart/2005/8/layout/hierarchy6"/>
    <dgm:cxn modelId="{455B566A-3409-47F8-9891-DA159605D37E}" type="presParOf" srcId="{4F08397A-1C5D-48B0-81C7-2CB28D2638D4}" destId="{7ED281AB-9B13-40CA-ACEC-23F8B44999C4}" srcOrd="1" destOrd="0" presId="urn:microsoft.com/office/officeart/2005/8/layout/hierarchy6"/>
    <dgm:cxn modelId="{689AEDD8-F292-4C93-B5F1-77D0CA986798}" type="presParOf" srcId="{7ED281AB-9B13-40CA-ACEC-23F8B44999C4}" destId="{FB1E1FB2-1848-437A-9193-EF12FF43E869}" srcOrd="0" destOrd="0" presId="urn:microsoft.com/office/officeart/2005/8/layout/hierarchy6"/>
    <dgm:cxn modelId="{649E6970-E139-45AE-8A1A-CF919B7397DD}" type="presParOf" srcId="{7ED281AB-9B13-40CA-ACEC-23F8B44999C4}" destId="{07A4BBF8-F1E5-43E0-AE62-0574F5E3F389}" srcOrd="1" destOrd="0" presId="urn:microsoft.com/office/officeart/2005/8/layout/hierarchy6"/>
    <dgm:cxn modelId="{1EC29BCB-43C0-4267-8693-3AB915E08531}" type="presParOf" srcId="{4F08397A-1C5D-48B0-81C7-2CB28D2638D4}" destId="{ED83DC5B-697D-469C-A81C-F976CA055D92}" srcOrd="2" destOrd="0" presId="urn:microsoft.com/office/officeart/2005/8/layout/hierarchy6"/>
    <dgm:cxn modelId="{4CB225C2-C911-492C-A254-B5455DAD9FBD}" type="presParOf" srcId="{4F08397A-1C5D-48B0-81C7-2CB28D2638D4}" destId="{655E1221-A378-43C3-ACA9-955ECBF65C0B}" srcOrd="3" destOrd="0" presId="urn:microsoft.com/office/officeart/2005/8/layout/hierarchy6"/>
    <dgm:cxn modelId="{16B120DC-ED26-4890-A759-26BA95D3AFDA}" type="presParOf" srcId="{655E1221-A378-43C3-ACA9-955ECBF65C0B}" destId="{FFED548E-61E5-4D9D-AFF1-0B0AABA51BBE}" srcOrd="0" destOrd="0" presId="urn:microsoft.com/office/officeart/2005/8/layout/hierarchy6"/>
    <dgm:cxn modelId="{6C3E0BCA-3C63-46F8-8960-927DBC69607C}" type="presParOf" srcId="{655E1221-A378-43C3-ACA9-955ECBF65C0B}" destId="{5D65ED86-9D0A-4E64-8C6F-BB94D4945A0E}" srcOrd="1" destOrd="0" presId="urn:microsoft.com/office/officeart/2005/8/layout/hierarchy6"/>
    <dgm:cxn modelId="{C1C1C403-9FAE-4534-B125-B7DF6A83AB57}" type="presParOf" srcId="{5D65ED86-9D0A-4E64-8C6F-BB94D4945A0E}" destId="{B1E9E1B1-2CBD-4AAB-86A3-FCC25B48DA5F}" srcOrd="0" destOrd="0" presId="urn:microsoft.com/office/officeart/2005/8/layout/hierarchy6"/>
    <dgm:cxn modelId="{B24454B0-FD52-4968-ADE5-901146701C04}" type="presParOf" srcId="{5D65ED86-9D0A-4E64-8C6F-BB94D4945A0E}" destId="{E95D23FC-DEAE-417E-96CD-157745A15539}" srcOrd="1" destOrd="0" presId="urn:microsoft.com/office/officeart/2005/8/layout/hierarchy6"/>
    <dgm:cxn modelId="{F71D4213-F641-4CCB-81D0-6DE1645F85E5}" type="presParOf" srcId="{E95D23FC-DEAE-417E-96CD-157745A15539}" destId="{76ADA376-877F-42AA-9761-EA0FE78C6E04}" srcOrd="0" destOrd="0" presId="urn:microsoft.com/office/officeart/2005/8/layout/hierarchy6"/>
    <dgm:cxn modelId="{D23EBE9A-AA03-4F7F-B6F2-A8A05C5A1771}" type="presParOf" srcId="{E95D23FC-DEAE-417E-96CD-157745A15539}" destId="{FDD58706-F5ED-436A-9F9F-9425700B60A6}" srcOrd="1" destOrd="0" presId="urn:microsoft.com/office/officeart/2005/8/layout/hierarchy6"/>
    <dgm:cxn modelId="{794D90AC-AEDB-4826-940E-97EE6B1C82C1}" type="presParOf" srcId="{5D65ED86-9D0A-4E64-8C6F-BB94D4945A0E}" destId="{7E39F81D-7698-4562-B5F1-AA08F093CEA9}" srcOrd="2" destOrd="0" presId="urn:microsoft.com/office/officeart/2005/8/layout/hierarchy6"/>
    <dgm:cxn modelId="{EB9F373F-ECB0-4261-9735-033AA85AD88A}" type="presParOf" srcId="{5D65ED86-9D0A-4E64-8C6F-BB94D4945A0E}" destId="{1874A34E-6FC1-42C2-AFB2-0793892AB585}" srcOrd="3" destOrd="0" presId="urn:microsoft.com/office/officeart/2005/8/layout/hierarchy6"/>
    <dgm:cxn modelId="{BEF73666-AFA3-493F-B3BF-2B005B49D56A}" type="presParOf" srcId="{1874A34E-6FC1-42C2-AFB2-0793892AB585}" destId="{E1214308-2072-4A88-AB48-E4457194B3EB}" srcOrd="0" destOrd="0" presId="urn:microsoft.com/office/officeart/2005/8/layout/hierarchy6"/>
    <dgm:cxn modelId="{1DC71334-35A4-4C2E-B040-A70914AF6878}" type="presParOf" srcId="{1874A34E-6FC1-42C2-AFB2-0793892AB585}" destId="{E2B8F727-ED98-4D38-A08E-35CA05FC4E8B}" srcOrd="1" destOrd="0" presId="urn:microsoft.com/office/officeart/2005/8/layout/hierarchy6"/>
    <dgm:cxn modelId="{5880DC41-CCBD-44C9-AA12-F9412CE92CB3}" type="presParOf" srcId="{5D65ED86-9D0A-4E64-8C6F-BB94D4945A0E}" destId="{0C786D6A-7D81-4C7F-968E-1EC4E0A90398}" srcOrd="4" destOrd="0" presId="urn:microsoft.com/office/officeart/2005/8/layout/hierarchy6"/>
    <dgm:cxn modelId="{9508E67A-B656-4847-9933-CD9109F501B3}" type="presParOf" srcId="{5D65ED86-9D0A-4E64-8C6F-BB94D4945A0E}" destId="{5899CB83-A886-46B9-9611-7318EF332253}" srcOrd="5" destOrd="0" presId="urn:microsoft.com/office/officeart/2005/8/layout/hierarchy6"/>
    <dgm:cxn modelId="{BC10D81B-E2C4-43F7-B0E7-8A956832C3B5}" type="presParOf" srcId="{5899CB83-A886-46B9-9611-7318EF332253}" destId="{F04321DD-0F81-4113-A47E-B1C09EB87E18}" srcOrd="0" destOrd="0" presId="urn:microsoft.com/office/officeart/2005/8/layout/hierarchy6"/>
    <dgm:cxn modelId="{FD33D3C4-6B07-4EF1-9142-00ADA55D5065}" type="presParOf" srcId="{5899CB83-A886-46B9-9611-7318EF332253}" destId="{86809B9F-0AC5-4BAB-9C98-52E61BD5832B}" srcOrd="1" destOrd="0" presId="urn:microsoft.com/office/officeart/2005/8/layout/hierarchy6"/>
    <dgm:cxn modelId="{94564E3B-E709-4EA1-AE3A-144620CABDF2}" type="presParOf" srcId="{5D65ED86-9D0A-4E64-8C6F-BB94D4945A0E}" destId="{48FE6F60-6F7F-4277-9353-FA0032C8B0EB}" srcOrd="6" destOrd="0" presId="urn:microsoft.com/office/officeart/2005/8/layout/hierarchy6"/>
    <dgm:cxn modelId="{A8BD52BF-C575-4918-A030-DF73DFF5D546}" type="presParOf" srcId="{5D65ED86-9D0A-4E64-8C6F-BB94D4945A0E}" destId="{9156E0A3-D082-42EE-8CC3-F21CA0047D44}" srcOrd="7" destOrd="0" presId="urn:microsoft.com/office/officeart/2005/8/layout/hierarchy6"/>
    <dgm:cxn modelId="{856D17CA-9031-4518-9A9C-9E22EEC632A9}" type="presParOf" srcId="{9156E0A3-D082-42EE-8CC3-F21CA0047D44}" destId="{804849CD-ADB3-4344-A71D-DD18541169DC}" srcOrd="0" destOrd="0" presId="urn:microsoft.com/office/officeart/2005/8/layout/hierarchy6"/>
    <dgm:cxn modelId="{3E18432F-D56A-4E68-A3A7-A987741A15EE}" type="presParOf" srcId="{9156E0A3-D082-42EE-8CC3-F21CA0047D44}" destId="{E1A39FB5-B84B-441A-8C95-9FAA5D882D29}" srcOrd="1" destOrd="0" presId="urn:microsoft.com/office/officeart/2005/8/layout/hierarchy6"/>
    <dgm:cxn modelId="{6BD1018F-1F0D-4103-866D-0C4A0820C49C}" type="presParOf" srcId="{4F08397A-1C5D-48B0-81C7-2CB28D2638D4}" destId="{0BC23417-8D7B-4474-A136-591D1F394B10}" srcOrd="4" destOrd="0" presId="urn:microsoft.com/office/officeart/2005/8/layout/hierarchy6"/>
    <dgm:cxn modelId="{D5606A4A-8D80-4642-AE86-4CFC22136AC7}" type="presParOf" srcId="{4F08397A-1C5D-48B0-81C7-2CB28D2638D4}" destId="{30D281D8-C3B7-4B54-AE0F-1CDE32D4D4CA}" srcOrd="5" destOrd="0" presId="urn:microsoft.com/office/officeart/2005/8/layout/hierarchy6"/>
    <dgm:cxn modelId="{B9491A79-39ED-42E9-A5AC-CDAE59180E10}" type="presParOf" srcId="{30D281D8-C3B7-4B54-AE0F-1CDE32D4D4CA}" destId="{77C4C7B8-CF13-4467-8FC1-E4BF0AD95C3D}" srcOrd="0" destOrd="0" presId="urn:microsoft.com/office/officeart/2005/8/layout/hierarchy6"/>
    <dgm:cxn modelId="{EE5F259D-305F-4E54-88E3-195D48D244A9}" type="presParOf" srcId="{30D281D8-C3B7-4B54-AE0F-1CDE32D4D4CA}" destId="{A2785DDD-E378-47BD-9B64-9179B17BD681}" srcOrd="1" destOrd="0" presId="urn:microsoft.com/office/officeart/2005/8/layout/hierarchy6"/>
    <dgm:cxn modelId="{6D0BF228-F2E9-4864-91E7-8648B01DFD90}" type="presParOf" srcId="{4AD53E03-DCD1-4F93-B545-E6292110AD20}" destId="{DEB1B69F-1A3C-478F-AAF0-D4D896D14F86}" srcOrd="1" destOrd="0" presId="urn:microsoft.com/office/officeart/2005/8/layout/hierarchy6"/>
    <dgm:cxn modelId="{B6529CF4-2DE3-4311-9794-EEC7D7166E78}" type="presParOf" srcId="{DEB1B69F-1A3C-478F-AAF0-D4D896D14F86}" destId="{A2A43942-3DAC-4CF8-AB86-DF26FD77DE7F}" srcOrd="0" destOrd="0" presId="urn:microsoft.com/office/officeart/2005/8/layout/hierarchy6"/>
    <dgm:cxn modelId="{10504F63-F9B3-40D3-9D6B-22D9ACE0B0CC}" type="presParOf" srcId="{A2A43942-3DAC-4CF8-AB86-DF26FD77DE7F}" destId="{FB1FFB8D-1AD3-4D78-A1FE-1C85D9019D5A}" srcOrd="0" destOrd="0" presId="urn:microsoft.com/office/officeart/2005/8/layout/hierarchy6"/>
    <dgm:cxn modelId="{3D7F30E8-DE0F-487C-A545-DC315E3A04E6}" type="presParOf" srcId="{A2A43942-3DAC-4CF8-AB86-DF26FD77DE7F}" destId="{8E309FDB-7527-4477-9FAD-88A7FCF4D5FA}" srcOrd="1" destOrd="0" presId="urn:microsoft.com/office/officeart/2005/8/layout/hierarchy6"/>
    <dgm:cxn modelId="{B7946523-FA17-4394-9E14-19CBBAC7E9C7}" type="presParOf" srcId="{DEB1B69F-1A3C-478F-AAF0-D4D896D14F86}" destId="{0362261A-86A1-4D56-BC71-8B239CBD4B35}" srcOrd="1" destOrd="0" presId="urn:microsoft.com/office/officeart/2005/8/layout/hierarchy6"/>
    <dgm:cxn modelId="{370B1962-3808-4290-8D88-09637F8F3D13}" type="presParOf" srcId="{0362261A-86A1-4D56-BC71-8B239CBD4B35}" destId="{556B5E8E-F460-4EFA-9D44-E67F24606970}" srcOrd="0" destOrd="0" presId="urn:microsoft.com/office/officeart/2005/8/layout/hierarchy6"/>
    <dgm:cxn modelId="{42C00E3C-B240-41E3-8279-7602D2C92D3D}" type="presParOf" srcId="{DEB1B69F-1A3C-478F-AAF0-D4D896D14F86}" destId="{0A6BF7D8-F60F-4C8C-AA7B-7A4E0E4BF0B3}" srcOrd="2" destOrd="0" presId="urn:microsoft.com/office/officeart/2005/8/layout/hierarchy6"/>
    <dgm:cxn modelId="{02FE50C5-89B2-4097-9804-2A8D1ED8BE34}" type="presParOf" srcId="{0A6BF7D8-F60F-4C8C-AA7B-7A4E0E4BF0B3}" destId="{FD650A11-D498-4D7A-8C58-172A124ED76B}" srcOrd="0" destOrd="0" presId="urn:microsoft.com/office/officeart/2005/8/layout/hierarchy6"/>
    <dgm:cxn modelId="{6DD7ED78-DF8B-46B3-9FA7-87C85D8EC54B}" type="presParOf" srcId="{0A6BF7D8-F60F-4C8C-AA7B-7A4E0E4BF0B3}" destId="{75356939-E4F5-48CA-ABDA-F553B76EE546}" srcOrd="1" destOrd="0" presId="urn:microsoft.com/office/officeart/2005/8/layout/hierarchy6"/>
    <dgm:cxn modelId="{3B29E1F7-B25C-4A97-8EFB-658F66AA499C}" type="presParOf" srcId="{DEB1B69F-1A3C-478F-AAF0-D4D896D14F86}" destId="{B5759498-836C-460A-A987-06710811E0CE}" srcOrd="3" destOrd="0" presId="urn:microsoft.com/office/officeart/2005/8/layout/hierarchy6"/>
    <dgm:cxn modelId="{2E9DCB8C-7440-441C-9360-5DCE712E2C6F}" type="presParOf" srcId="{B5759498-836C-460A-A987-06710811E0CE}" destId="{A32702AF-E0B3-4F2C-9058-A3ED09134E8F}" srcOrd="0" destOrd="0" presId="urn:microsoft.com/office/officeart/2005/8/layout/hierarchy6"/>
    <dgm:cxn modelId="{0A59A06F-8C20-495F-A34B-E04152589EA4}" type="presParOf" srcId="{DEB1B69F-1A3C-478F-AAF0-D4D896D14F86}" destId="{75C7746C-3039-43E8-9584-200215933B57}" srcOrd="4" destOrd="0" presId="urn:microsoft.com/office/officeart/2005/8/layout/hierarchy6"/>
    <dgm:cxn modelId="{E588B5B3-A309-47C0-90C2-EF4B7731B378}" type="presParOf" srcId="{75C7746C-3039-43E8-9584-200215933B57}" destId="{B9BBA2B6-41F4-4041-896D-A7874ECF4819}" srcOrd="0" destOrd="0" presId="urn:microsoft.com/office/officeart/2005/8/layout/hierarchy6"/>
    <dgm:cxn modelId="{609287B1-7E32-4E74-A8F3-C9B7A1857CF8}" type="presParOf" srcId="{75C7746C-3039-43E8-9584-200215933B57}" destId="{024D738C-12C0-4FFE-9995-ABD9DE763366}" srcOrd="1" destOrd="0" presId="urn:microsoft.com/office/officeart/2005/8/layout/hierarchy6"/>
    <dgm:cxn modelId="{B274771D-9CD9-4894-A839-BB6001376E40}" type="presParOf" srcId="{DEB1B69F-1A3C-478F-AAF0-D4D896D14F86}" destId="{19126780-4146-42B9-A581-E5E4B41B7408}" srcOrd="5" destOrd="0" presId="urn:microsoft.com/office/officeart/2005/8/layout/hierarchy6"/>
    <dgm:cxn modelId="{3AD01EDF-0BF2-4E01-B12B-FF1775AD7179}" type="presParOf" srcId="{19126780-4146-42B9-A581-E5E4B41B7408}" destId="{7F980C6F-E259-4C81-B19E-5E00578B6CD4}" srcOrd="0" destOrd="0" presId="urn:microsoft.com/office/officeart/2005/8/layout/hierarchy6"/>
    <dgm:cxn modelId="{DD83B55D-473D-4E43-90A2-A353DC46E8D5}" type="presParOf" srcId="{DEB1B69F-1A3C-478F-AAF0-D4D896D14F86}" destId="{A16697AE-8223-4A57-9A7E-87F1134E000C}" srcOrd="6" destOrd="0" presId="urn:microsoft.com/office/officeart/2005/8/layout/hierarchy6"/>
    <dgm:cxn modelId="{4546A590-D049-4A6F-B483-14BD60E16C2A}" type="presParOf" srcId="{A16697AE-8223-4A57-9A7E-87F1134E000C}" destId="{4907F662-F732-45D8-A56C-CF129C6EC3BD}" srcOrd="0" destOrd="0" presId="urn:microsoft.com/office/officeart/2005/8/layout/hierarchy6"/>
    <dgm:cxn modelId="{BA441069-6DF4-4ED1-BE3C-6D5389A199B2}" type="presParOf" srcId="{A16697AE-8223-4A57-9A7E-87F1134E000C}" destId="{3D4AB4EE-B9C4-4FD1-903B-F07DC78CCBA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002B76-99EF-4946-86F9-C72C3B28614D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513D3086-BED2-4D8E-98B3-FCF3A2A4A930}">
      <dgm:prSet phldrT="[文字]" custT="1"/>
      <dgm:spPr/>
      <dgm:t>
        <a:bodyPr/>
        <a:lstStyle/>
        <a:p>
          <a:r>
            <a:rPr lang="zh-TW" altLang="en-US" sz="2400" b="1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使用者帳戶</a:t>
          </a:r>
          <a:endParaRPr lang="zh-TW" altLang="en-US" sz="2400" b="1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111C3A1-30D0-4C6F-8147-47AA49648404}" type="parTrans" cxnId="{A40A593B-F39C-4E74-9671-D6562CB8F08E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86A79B2-9D0F-4DD5-A1CD-EB9A8BED2249}" type="sibTrans" cxnId="{A40A593B-F39C-4E74-9671-D6562CB8F08E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1D2A2F7-DBC8-4C75-A4DF-4DC8D2943BA7}">
      <dgm:prSet phldrT="[文字]" custT="1"/>
      <dgm:spPr/>
      <dgm:t>
        <a:bodyPr/>
        <a:lstStyle/>
        <a:p>
          <a:r>
            <a:rPr lang="zh-TW" altLang="en-US" sz="16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註冊</a:t>
          </a:r>
          <a:endParaRPr lang="zh-TW" altLang="en-US" sz="16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FE884AC-36D5-4BC9-909E-61AC971D1532}" type="parTrans" cxnId="{EDD645D6-D4FA-48B3-AB3F-3398C5D412E7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85EC7C7-9A81-457E-8AF0-0C47ED5F48F3}" type="sibTrans" cxnId="{EDD645D6-D4FA-48B3-AB3F-3398C5D412E7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B3AEBAF-529F-4AAE-B466-E72AB244E825}">
      <dgm:prSet phldrT="[文字]" custT="1"/>
      <dgm:spPr/>
      <dgm:t>
        <a:bodyPr/>
        <a:lstStyle/>
        <a:p>
          <a:r>
            <a:rPr lang="zh-TW" altLang="en-US" sz="16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登入</a:t>
          </a:r>
          <a:endParaRPr lang="zh-TW" altLang="en-US" sz="16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F6C0A7A-56E0-4213-898B-E8C43CBA44F0}" type="parTrans" cxnId="{0244AC6F-9717-4137-892A-5AA27C40DC41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36613A1-0C99-4F20-AC10-33645EF489B7}" type="sibTrans" cxnId="{0244AC6F-9717-4137-892A-5AA27C40DC41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77E15C5-E8AC-4EE6-B9C0-311987ADADBA}">
      <dgm:prSet phldrT="[文字]" custT="1"/>
      <dgm:spPr/>
      <dgm:t>
        <a:bodyPr/>
        <a:lstStyle/>
        <a:p>
          <a:r>
            <a:rPr lang="zh-TW" altLang="en-US" sz="2400" b="1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會員資料</a:t>
          </a:r>
          <a:endParaRPr lang="zh-TW" altLang="en-US" sz="2400" b="1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B78E020-CC3A-4429-A805-6616447C1C40}" type="parTrans" cxnId="{490D1A10-84C8-4BF0-B8B2-2B089C8429E5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889E1C1-3848-4251-9393-58CEF9010BA8}" type="sibTrans" cxnId="{490D1A10-84C8-4BF0-B8B2-2B089C8429E5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C343465-3723-4F54-9820-AB1A6F38CBD7}">
      <dgm:prSet phldrT="[文字]" custT="1"/>
      <dgm:spPr/>
      <dgm:t>
        <a:bodyPr/>
        <a:lstStyle/>
        <a:p>
          <a:r>
            <a:rPr lang="zh-TW" altLang="en-US" sz="1600" b="0" i="0" u="none" strike="noStrike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資料管理</a:t>
          </a:r>
          <a:endParaRPr lang="zh-TW" altLang="en-US" sz="16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44F54C9-4BB9-40D6-BFBF-71C69EC783F6}" type="parTrans" cxnId="{117A5C45-B9D4-48D7-8013-2CCB4170236D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2A1581E-A23F-4006-B54B-6001956ED948}" type="sibTrans" cxnId="{117A5C45-B9D4-48D7-8013-2CCB4170236D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403D40D-8EE8-42E7-A22A-1A00333310FC}">
      <dgm:prSet phldrT="[文字]" custT="1"/>
      <dgm:spPr/>
      <dgm:t>
        <a:bodyPr/>
        <a:lstStyle/>
        <a:p>
          <a:r>
            <a:rPr lang="zh-TW" altLang="en-US" sz="1600" b="0" i="0" u="none" strike="noStrike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下標訂單</a:t>
          </a:r>
          <a:endParaRPr lang="zh-TW" altLang="en-US" sz="16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F6BC593-7E16-468E-A562-0AAA8BAF6133}" type="parTrans" cxnId="{9E24CD0F-8E11-4CBD-8683-A22DA90032C1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4D4EF81-C95E-4838-9CEE-7901037B6E03}" type="sibTrans" cxnId="{9E24CD0F-8E11-4CBD-8683-A22DA90032C1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0C8A416-543C-4E51-BBE8-F19425E7D47A}">
      <dgm:prSet phldrT="[文字]" custT="1"/>
      <dgm:spPr/>
      <dgm:t>
        <a:bodyPr/>
        <a:lstStyle/>
        <a:p>
          <a:r>
            <a:rPr lang="zh-TW" altLang="en-US" sz="1600" b="0" i="0" u="none" strike="noStrike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上架產品</a:t>
          </a:r>
          <a:endParaRPr lang="zh-TW" altLang="en-US" sz="16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0C34C1F-DBA2-4767-AAC2-8BEA632FF9D2}" type="parTrans" cxnId="{670D86DB-A3D3-4ACE-B08E-688AA753F2DF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E6554F8-6AFB-490D-9130-5282F5C749B7}" type="sibTrans" cxnId="{670D86DB-A3D3-4ACE-B08E-688AA753F2DF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2EFD0A0-6437-4A0A-B1C8-5E81A49D0F68}">
      <dgm:prSet phldrT="[文字]" custT="1"/>
      <dgm:spPr/>
      <dgm:t>
        <a:bodyPr/>
        <a:lstStyle/>
        <a:p>
          <a:r>
            <a:rPr lang="zh-TW" altLang="en-US" sz="2400" b="1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管理者介面</a:t>
          </a:r>
          <a:endParaRPr lang="zh-TW" altLang="en-US" sz="2400" b="1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7D608FB-B609-426F-AB13-56E2A86B40CB}" type="parTrans" cxnId="{222A5BAF-7B38-4D6B-B23C-521169C35DD5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0DF4A76-01C3-4C09-A03A-1C90E095EF96}" type="sibTrans" cxnId="{222A5BAF-7B38-4D6B-B23C-521169C35DD5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BFA4589-DDC0-41C6-A5A3-9CEEF27FB996}">
      <dgm:prSet phldrT="[文字]" custT="1"/>
      <dgm:spPr/>
      <dgm:t>
        <a:bodyPr/>
        <a:lstStyle/>
        <a:p>
          <a:r>
            <a:rPr lang="zh-TW" altLang="en-US" sz="2400" b="1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拍賣系統</a:t>
          </a:r>
          <a:endParaRPr lang="zh-TW" altLang="en-US" sz="2400" b="1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06068E1-4AD2-4BC3-8C08-F817A6766936}" type="parTrans" cxnId="{9F4F9D46-3BC2-41B3-A217-AB24F9E5E031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8800E5C-2F3B-4386-9EB0-80E7A10BE880}" type="sibTrans" cxnId="{9F4F9D46-3BC2-41B3-A217-AB24F9E5E031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E9BABBB-030F-43FB-BB9A-E18FB37B8268}">
      <dgm:prSet phldrT="[文字]" custT="1"/>
      <dgm:spPr/>
      <dgm:t>
        <a:bodyPr/>
        <a:lstStyle/>
        <a:p>
          <a:r>
            <a:rPr lang="zh-TW" altLang="en-US" sz="1600" b="0" i="0" u="none" strike="noStrike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產品資料庫</a:t>
          </a:r>
          <a:endParaRPr lang="zh-TW" altLang="en-US" sz="1600" b="1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F77542F-B4FF-4D72-A2AA-8A2EAD81D14C}" type="parTrans" cxnId="{F4450523-FEBB-492E-B537-B5FE8DD9F944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572BA22-8C7D-4501-B94F-6E4C48B47DE6}" type="sibTrans" cxnId="{F4450523-FEBB-492E-B537-B5FE8DD9F944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E0D958B-73B2-4451-AA2C-CA1C07C195FA}">
      <dgm:prSet phldrT="[文字]" custT="1"/>
      <dgm:spPr/>
      <dgm:t>
        <a:bodyPr/>
        <a:lstStyle/>
        <a:p>
          <a:r>
            <a:rPr lang="zh-TW" altLang="en-US" sz="1600" b="0" i="0" u="none" strike="noStrike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下標系統</a:t>
          </a:r>
          <a:endParaRPr lang="zh-TW" altLang="en-US" sz="1600" b="1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286AADB-9D7B-45F3-AC01-0865415A4F1B}" type="parTrans" cxnId="{06DDAE61-904D-43DE-A5E4-F5AA7AE1FCD9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E987C59-AFE2-4664-AF5D-327474CAFE83}" type="sibTrans" cxnId="{06DDAE61-904D-43DE-A5E4-F5AA7AE1FCD9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F920C89-E27B-420B-BEA2-166B239157D7}">
      <dgm:prSet phldrT="[文字]" custT="1"/>
      <dgm:spPr/>
      <dgm:t>
        <a:bodyPr/>
        <a:lstStyle/>
        <a:p>
          <a:r>
            <a:rPr lang="zh-TW" altLang="en-US" sz="1600" b="0" i="0" u="none" strike="noStrike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得標系統</a:t>
          </a:r>
          <a:endParaRPr lang="zh-TW" altLang="en-US" sz="1600" b="1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E4488E4-666F-46B5-ADEB-161FF4B506E2}" type="parTrans" cxnId="{99F0D4F9-AA05-4611-85B8-67B9B9C9C417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ECBCC83-8167-4B8D-89A8-22A4808F80C4}" type="sibTrans" cxnId="{99F0D4F9-AA05-4611-85B8-67B9B9C9C417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D8B9E87-BD86-4F68-AAD9-0ED9186D145C}">
      <dgm:prSet phldrT="[文字]" custT="1"/>
      <dgm:spPr/>
      <dgm:t>
        <a:bodyPr/>
        <a:lstStyle/>
        <a:p>
          <a:r>
            <a:rPr lang="zh-TW" altLang="en-US" sz="1600" b="0" i="0" u="none" strike="noStrike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結帳系統</a:t>
          </a:r>
          <a:endParaRPr lang="zh-TW" altLang="en-US" sz="1600" b="1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5F5F6D7-F9CF-4376-BB41-3984B120FBCC}" type="parTrans" cxnId="{2F901E73-3B62-4CF2-838B-ADA6BAB729B2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19CE78C-4E68-4C22-AA21-1041E5770372}" type="sibTrans" cxnId="{2F901E73-3B62-4CF2-838B-ADA6BAB729B2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659772E-5D69-4D57-A7CE-CEB618B22E57}">
      <dgm:prSet phldrT="[文字]" custT="1"/>
      <dgm:spPr/>
      <dgm:t>
        <a:bodyPr/>
        <a:lstStyle/>
        <a:p>
          <a:r>
            <a:rPr lang="zh-TW" altLang="en-US" sz="1600" b="0" i="0" u="none" strike="noStrike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通知系統</a:t>
          </a:r>
          <a:endParaRPr lang="zh-TW" altLang="en-US" sz="1600" b="1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4371184-26B2-4358-8F6A-692DDE110965}" type="parTrans" cxnId="{452028F7-EA0E-4EB5-9AD6-0508D4AB62F3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77A893F-FC45-4164-ACC0-BB5B40109B93}" type="sibTrans" cxnId="{452028F7-EA0E-4EB5-9AD6-0508D4AB62F3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552655E-196E-403F-881F-91F94BA3BA1F}">
      <dgm:prSet phldrT="[文字]" custT="1"/>
      <dgm:spPr/>
      <dgm:t>
        <a:bodyPr/>
        <a:lstStyle/>
        <a:p>
          <a:r>
            <a:rPr lang="zh-TW" altLang="en-US" sz="1600" b="0" i="0" u="none" strike="noStrike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管理會員</a:t>
          </a:r>
          <a:endParaRPr lang="zh-TW" altLang="en-US" sz="1600" b="1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FC16FE7-4087-4BCC-9A32-32A9F2754186}" type="parTrans" cxnId="{E36D399C-4BD5-42C7-927F-DD55E422B7CF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AF7F867-06EC-47CE-A0EC-176BB9BCC37C}" type="sibTrans" cxnId="{E36D399C-4BD5-42C7-927F-DD55E422B7CF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27F1EBE-5115-4853-A36B-2D4C1CCC973D}">
      <dgm:prSet phldrT="[文字]" custT="1"/>
      <dgm:spPr/>
      <dgm:t>
        <a:bodyPr/>
        <a:lstStyle/>
        <a:p>
          <a:r>
            <a:rPr lang="zh-TW" altLang="en-US" sz="1600" b="0" i="0" u="none" strike="noStrike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管理商品</a:t>
          </a:r>
          <a:endParaRPr lang="zh-TW" altLang="en-US" sz="1600" b="1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AD6F18B-D163-485F-8929-E685E568E897}" type="parTrans" cxnId="{ECE20D39-0583-4611-A6F4-072FA006F801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5CD6274-06B6-4011-9C1D-20D3FE73D9CE}" type="sibTrans" cxnId="{ECE20D39-0583-4611-A6F4-072FA006F801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3CCFE19-AF71-4292-BC5E-8ADD522BDE3C}">
      <dgm:prSet phldrT="[文字]" custT="1"/>
      <dgm:spPr/>
      <dgm:t>
        <a:bodyPr/>
        <a:lstStyle/>
        <a:p>
          <a:r>
            <a:rPr lang="zh-TW" altLang="en-US" sz="1600" b="0" i="0" u="none" strike="noStrike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管理訂單</a:t>
          </a:r>
          <a:endParaRPr lang="zh-TW" altLang="en-US" sz="1600" b="1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03A6B77-3951-4F31-9C71-D15CAD392834}" type="parTrans" cxnId="{5E145EB7-A075-44E7-8AE2-720024E6FF34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1181A0A-B304-4FDA-96DD-B273131741BD}" type="sibTrans" cxnId="{5E145EB7-A075-44E7-8AE2-720024E6FF34}">
      <dgm:prSet/>
      <dgm:spPr/>
      <dgm:t>
        <a:bodyPr/>
        <a:lstStyle/>
        <a:p>
          <a:endParaRPr lang="zh-TW" altLang="en-US" sz="160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72B702F-EE8D-48E8-A5C4-911CCD92C8DD}" type="pres">
      <dgm:prSet presAssocID="{CB002B76-99EF-4946-86F9-C72C3B28614D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1B157340-F57F-409F-9707-E1050D1E2275}" type="pres">
      <dgm:prSet presAssocID="{513D3086-BED2-4D8E-98B3-FCF3A2A4A930}" presName="root" presStyleCnt="0">
        <dgm:presLayoutVars>
          <dgm:chMax/>
          <dgm:chPref/>
        </dgm:presLayoutVars>
      </dgm:prSet>
      <dgm:spPr/>
    </dgm:pt>
    <dgm:pt modelId="{6453694D-D426-432D-8524-F9C4637203BC}" type="pres">
      <dgm:prSet presAssocID="{513D3086-BED2-4D8E-98B3-FCF3A2A4A930}" presName="rootComposite" presStyleCnt="0">
        <dgm:presLayoutVars/>
      </dgm:prSet>
      <dgm:spPr/>
    </dgm:pt>
    <dgm:pt modelId="{43CF00BB-CDBB-4308-A370-73B4FEF1DE57}" type="pres">
      <dgm:prSet presAssocID="{513D3086-BED2-4D8E-98B3-FCF3A2A4A930}" presName="ParentAccent" presStyleLbl="alignNode1" presStyleIdx="0" presStyleCnt="4"/>
      <dgm:spPr/>
    </dgm:pt>
    <dgm:pt modelId="{34BDC805-5C4F-4953-A3CA-4505F2D05C11}" type="pres">
      <dgm:prSet presAssocID="{513D3086-BED2-4D8E-98B3-FCF3A2A4A930}" presName="ParentSmallAccent" presStyleLbl="fgAcc1" presStyleIdx="0" presStyleCnt="4"/>
      <dgm:spPr/>
    </dgm:pt>
    <dgm:pt modelId="{677130FA-C212-4ACC-9293-608D0D82A151}" type="pres">
      <dgm:prSet presAssocID="{513D3086-BED2-4D8E-98B3-FCF3A2A4A930}" presName="Parent" presStyleLbl="revTx" presStyleIdx="0" presStyleCnt="1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EA2669-5820-4030-88F8-F343885085F4}" type="pres">
      <dgm:prSet presAssocID="{513D3086-BED2-4D8E-98B3-FCF3A2A4A930}" presName="childShape" presStyleCnt="0">
        <dgm:presLayoutVars>
          <dgm:chMax val="0"/>
          <dgm:chPref val="0"/>
        </dgm:presLayoutVars>
      </dgm:prSet>
      <dgm:spPr/>
    </dgm:pt>
    <dgm:pt modelId="{35E24023-F667-4083-B24A-018DB95F0274}" type="pres">
      <dgm:prSet presAssocID="{21D2A2F7-DBC8-4C75-A4DF-4DC8D2943BA7}" presName="childComposite" presStyleCnt="0">
        <dgm:presLayoutVars>
          <dgm:chMax val="0"/>
          <dgm:chPref val="0"/>
        </dgm:presLayoutVars>
      </dgm:prSet>
      <dgm:spPr/>
    </dgm:pt>
    <dgm:pt modelId="{48EDD72E-B5DC-41E0-A5E7-BD9A41BDE51D}" type="pres">
      <dgm:prSet presAssocID="{21D2A2F7-DBC8-4C75-A4DF-4DC8D2943BA7}" presName="ChildAccent" presStyleLbl="solidFgAcc1" presStyleIdx="0" presStyleCnt="13"/>
      <dgm:spPr/>
    </dgm:pt>
    <dgm:pt modelId="{F877D93E-B03D-45D9-AED2-3C421489B55F}" type="pres">
      <dgm:prSet presAssocID="{21D2A2F7-DBC8-4C75-A4DF-4DC8D2943BA7}" presName="Child" presStyleLbl="revTx" presStyleIdx="1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82739D-EACC-4475-8722-C8CF26AD1728}" type="pres">
      <dgm:prSet presAssocID="{8B3AEBAF-529F-4AAE-B466-E72AB244E825}" presName="childComposite" presStyleCnt="0">
        <dgm:presLayoutVars>
          <dgm:chMax val="0"/>
          <dgm:chPref val="0"/>
        </dgm:presLayoutVars>
      </dgm:prSet>
      <dgm:spPr/>
    </dgm:pt>
    <dgm:pt modelId="{0045D7F2-CDD8-4C37-854F-29082126ED56}" type="pres">
      <dgm:prSet presAssocID="{8B3AEBAF-529F-4AAE-B466-E72AB244E825}" presName="ChildAccent" presStyleLbl="solidFgAcc1" presStyleIdx="1" presStyleCnt="13"/>
      <dgm:spPr/>
    </dgm:pt>
    <dgm:pt modelId="{E5A4D5EB-1232-45AA-B0FB-897E475B3375}" type="pres">
      <dgm:prSet presAssocID="{8B3AEBAF-529F-4AAE-B466-E72AB244E825}" presName="Child" presStyleLbl="revTx" presStyleIdx="2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9B07806-DE2A-4791-865C-79DF77FD4C50}" type="pres">
      <dgm:prSet presAssocID="{E77E15C5-E8AC-4EE6-B9C0-311987ADADBA}" presName="root" presStyleCnt="0">
        <dgm:presLayoutVars>
          <dgm:chMax/>
          <dgm:chPref/>
        </dgm:presLayoutVars>
      </dgm:prSet>
      <dgm:spPr/>
    </dgm:pt>
    <dgm:pt modelId="{47FB66A7-7BB8-4878-9C8A-89ECB03497D2}" type="pres">
      <dgm:prSet presAssocID="{E77E15C5-E8AC-4EE6-B9C0-311987ADADBA}" presName="rootComposite" presStyleCnt="0">
        <dgm:presLayoutVars/>
      </dgm:prSet>
      <dgm:spPr/>
    </dgm:pt>
    <dgm:pt modelId="{0EC494FC-DF35-4202-9570-E918D495A627}" type="pres">
      <dgm:prSet presAssocID="{E77E15C5-E8AC-4EE6-B9C0-311987ADADBA}" presName="ParentAccent" presStyleLbl="alignNode1" presStyleIdx="1" presStyleCnt="4"/>
      <dgm:spPr/>
    </dgm:pt>
    <dgm:pt modelId="{3FCBA1BE-8180-491E-A34A-DD6D47365534}" type="pres">
      <dgm:prSet presAssocID="{E77E15C5-E8AC-4EE6-B9C0-311987ADADBA}" presName="ParentSmallAccent" presStyleLbl="fgAcc1" presStyleIdx="1" presStyleCnt="4"/>
      <dgm:spPr/>
    </dgm:pt>
    <dgm:pt modelId="{55C3AFDE-D130-4258-8555-0CB243EE97B4}" type="pres">
      <dgm:prSet presAssocID="{E77E15C5-E8AC-4EE6-B9C0-311987ADADBA}" presName="Parent" presStyleLbl="revTx" presStyleIdx="3" presStyleCnt="1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97329C-A7F6-45AB-91F8-5A52FA6DB016}" type="pres">
      <dgm:prSet presAssocID="{E77E15C5-E8AC-4EE6-B9C0-311987ADADBA}" presName="childShape" presStyleCnt="0">
        <dgm:presLayoutVars>
          <dgm:chMax val="0"/>
          <dgm:chPref val="0"/>
        </dgm:presLayoutVars>
      </dgm:prSet>
      <dgm:spPr/>
    </dgm:pt>
    <dgm:pt modelId="{B34B55E9-BC45-4959-A332-8515C6B5A78D}" type="pres">
      <dgm:prSet presAssocID="{CC343465-3723-4F54-9820-AB1A6F38CBD7}" presName="childComposite" presStyleCnt="0">
        <dgm:presLayoutVars>
          <dgm:chMax val="0"/>
          <dgm:chPref val="0"/>
        </dgm:presLayoutVars>
      </dgm:prSet>
      <dgm:spPr/>
    </dgm:pt>
    <dgm:pt modelId="{5769AC25-8B83-4D8D-802E-742401E34B29}" type="pres">
      <dgm:prSet presAssocID="{CC343465-3723-4F54-9820-AB1A6F38CBD7}" presName="ChildAccent" presStyleLbl="solidFgAcc1" presStyleIdx="2" presStyleCnt="13"/>
      <dgm:spPr/>
    </dgm:pt>
    <dgm:pt modelId="{9E66AF3F-3875-481F-8E05-204B28DAFF99}" type="pres">
      <dgm:prSet presAssocID="{CC343465-3723-4F54-9820-AB1A6F38CBD7}" presName="Child" presStyleLbl="revTx" presStyleIdx="4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8AC74A-C5C8-4F61-9339-BA8D1CC6ED98}" type="pres">
      <dgm:prSet presAssocID="{F403D40D-8EE8-42E7-A22A-1A00333310FC}" presName="childComposite" presStyleCnt="0">
        <dgm:presLayoutVars>
          <dgm:chMax val="0"/>
          <dgm:chPref val="0"/>
        </dgm:presLayoutVars>
      </dgm:prSet>
      <dgm:spPr/>
    </dgm:pt>
    <dgm:pt modelId="{FA95FE21-FE2E-4CFC-9221-425C605A7808}" type="pres">
      <dgm:prSet presAssocID="{F403D40D-8EE8-42E7-A22A-1A00333310FC}" presName="ChildAccent" presStyleLbl="solidFgAcc1" presStyleIdx="3" presStyleCnt="13"/>
      <dgm:spPr/>
    </dgm:pt>
    <dgm:pt modelId="{45211C2A-930D-42F5-8125-8B5FE05331F7}" type="pres">
      <dgm:prSet presAssocID="{F403D40D-8EE8-42E7-A22A-1A00333310FC}" presName="Child" presStyleLbl="revTx" presStyleIdx="5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89A9C7-5C34-4F07-86AA-F78A9E812004}" type="pres">
      <dgm:prSet presAssocID="{70C8A416-543C-4E51-BBE8-F19425E7D47A}" presName="childComposite" presStyleCnt="0">
        <dgm:presLayoutVars>
          <dgm:chMax val="0"/>
          <dgm:chPref val="0"/>
        </dgm:presLayoutVars>
      </dgm:prSet>
      <dgm:spPr/>
    </dgm:pt>
    <dgm:pt modelId="{85C90B8A-CCED-4096-A57D-0FDCB63A1D58}" type="pres">
      <dgm:prSet presAssocID="{70C8A416-543C-4E51-BBE8-F19425E7D47A}" presName="ChildAccent" presStyleLbl="solidFgAcc1" presStyleIdx="4" presStyleCnt="13"/>
      <dgm:spPr/>
    </dgm:pt>
    <dgm:pt modelId="{82629B55-2D71-41BF-9A41-084585D2D793}" type="pres">
      <dgm:prSet presAssocID="{70C8A416-543C-4E51-BBE8-F19425E7D47A}" presName="Child" presStyleLbl="revTx" presStyleIdx="6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F491151-5B14-4CAE-B0C7-AE320F8CF830}" type="pres">
      <dgm:prSet presAssocID="{EBFA4589-DDC0-41C6-A5A3-9CEEF27FB996}" presName="root" presStyleCnt="0">
        <dgm:presLayoutVars>
          <dgm:chMax/>
          <dgm:chPref/>
        </dgm:presLayoutVars>
      </dgm:prSet>
      <dgm:spPr/>
    </dgm:pt>
    <dgm:pt modelId="{8C15D996-145E-4701-98D3-BA883FC08C17}" type="pres">
      <dgm:prSet presAssocID="{EBFA4589-DDC0-41C6-A5A3-9CEEF27FB996}" presName="rootComposite" presStyleCnt="0">
        <dgm:presLayoutVars/>
      </dgm:prSet>
      <dgm:spPr/>
    </dgm:pt>
    <dgm:pt modelId="{AA380D9A-1C4F-41F6-A0BA-E61122A96AA6}" type="pres">
      <dgm:prSet presAssocID="{EBFA4589-DDC0-41C6-A5A3-9CEEF27FB996}" presName="ParentAccent" presStyleLbl="alignNode1" presStyleIdx="2" presStyleCnt="4"/>
      <dgm:spPr/>
    </dgm:pt>
    <dgm:pt modelId="{644035CF-5051-4DC6-A0C1-DA348F5FD5A9}" type="pres">
      <dgm:prSet presAssocID="{EBFA4589-DDC0-41C6-A5A3-9CEEF27FB996}" presName="ParentSmallAccent" presStyleLbl="fgAcc1" presStyleIdx="2" presStyleCnt="4"/>
      <dgm:spPr/>
    </dgm:pt>
    <dgm:pt modelId="{4A64ACA7-B8D5-48DF-AA0C-3D5E2F7A49E8}" type="pres">
      <dgm:prSet presAssocID="{EBFA4589-DDC0-41C6-A5A3-9CEEF27FB996}" presName="Parent" presStyleLbl="revTx" presStyleIdx="7" presStyleCnt="1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1EFDFF-C0E9-496C-B732-CC74336DB5E4}" type="pres">
      <dgm:prSet presAssocID="{EBFA4589-DDC0-41C6-A5A3-9CEEF27FB996}" presName="childShape" presStyleCnt="0">
        <dgm:presLayoutVars>
          <dgm:chMax val="0"/>
          <dgm:chPref val="0"/>
        </dgm:presLayoutVars>
      </dgm:prSet>
      <dgm:spPr/>
    </dgm:pt>
    <dgm:pt modelId="{7BF10F2D-6A96-4667-8B5C-802C364464F8}" type="pres">
      <dgm:prSet presAssocID="{6E9BABBB-030F-43FB-BB9A-E18FB37B8268}" presName="childComposite" presStyleCnt="0">
        <dgm:presLayoutVars>
          <dgm:chMax val="0"/>
          <dgm:chPref val="0"/>
        </dgm:presLayoutVars>
      </dgm:prSet>
      <dgm:spPr/>
    </dgm:pt>
    <dgm:pt modelId="{021235CE-7687-4CFA-996B-C7706DB420F0}" type="pres">
      <dgm:prSet presAssocID="{6E9BABBB-030F-43FB-BB9A-E18FB37B8268}" presName="ChildAccent" presStyleLbl="solidFgAcc1" presStyleIdx="5" presStyleCnt="13"/>
      <dgm:spPr/>
    </dgm:pt>
    <dgm:pt modelId="{A811EF84-986D-4ED2-A861-0F74CA653BE6}" type="pres">
      <dgm:prSet presAssocID="{6E9BABBB-030F-43FB-BB9A-E18FB37B8268}" presName="Child" presStyleLbl="revTx" presStyleIdx="8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9258938-69E9-4C0D-BB77-6DD2B2EAEC1F}" type="pres">
      <dgm:prSet presAssocID="{9E0D958B-73B2-4451-AA2C-CA1C07C195FA}" presName="childComposite" presStyleCnt="0">
        <dgm:presLayoutVars>
          <dgm:chMax val="0"/>
          <dgm:chPref val="0"/>
        </dgm:presLayoutVars>
      </dgm:prSet>
      <dgm:spPr/>
    </dgm:pt>
    <dgm:pt modelId="{41D45A83-1241-4A07-9C18-1C8FA90B3CA4}" type="pres">
      <dgm:prSet presAssocID="{9E0D958B-73B2-4451-AA2C-CA1C07C195FA}" presName="ChildAccent" presStyleLbl="solidFgAcc1" presStyleIdx="6" presStyleCnt="13"/>
      <dgm:spPr/>
    </dgm:pt>
    <dgm:pt modelId="{56FF3DEE-29E5-4052-8C25-545AEEBA62C0}" type="pres">
      <dgm:prSet presAssocID="{9E0D958B-73B2-4451-AA2C-CA1C07C195FA}" presName="Child" presStyleLbl="revTx" presStyleIdx="9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70FC78-ADC7-4428-8C98-581B814D461A}" type="pres">
      <dgm:prSet presAssocID="{FF920C89-E27B-420B-BEA2-166B239157D7}" presName="childComposite" presStyleCnt="0">
        <dgm:presLayoutVars>
          <dgm:chMax val="0"/>
          <dgm:chPref val="0"/>
        </dgm:presLayoutVars>
      </dgm:prSet>
      <dgm:spPr/>
    </dgm:pt>
    <dgm:pt modelId="{ECCE35C2-8160-42E9-8C7A-3793F4DC3F25}" type="pres">
      <dgm:prSet presAssocID="{FF920C89-E27B-420B-BEA2-166B239157D7}" presName="ChildAccent" presStyleLbl="solidFgAcc1" presStyleIdx="7" presStyleCnt="13"/>
      <dgm:spPr/>
    </dgm:pt>
    <dgm:pt modelId="{6A6F3166-096B-464D-84D2-E4357885FB64}" type="pres">
      <dgm:prSet presAssocID="{FF920C89-E27B-420B-BEA2-166B239157D7}" presName="Child" presStyleLbl="revTx" presStyleIdx="10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D2F1916-9CD8-4F42-BA7B-733E51F4A5CB}" type="pres">
      <dgm:prSet presAssocID="{1D8B9E87-BD86-4F68-AAD9-0ED9186D145C}" presName="childComposite" presStyleCnt="0">
        <dgm:presLayoutVars>
          <dgm:chMax val="0"/>
          <dgm:chPref val="0"/>
        </dgm:presLayoutVars>
      </dgm:prSet>
      <dgm:spPr/>
    </dgm:pt>
    <dgm:pt modelId="{36198F96-CFE7-427A-816B-AED2B16618A3}" type="pres">
      <dgm:prSet presAssocID="{1D8B9E87-BD86-4F68-AAD9-0ED9186D145C}" presName="ChildAccent" presStyleLbl="solidFgAcc1" presStyleIdx="8" presStyleCnt="13"/>
      <dgm:spPr/>
    </dgm:pt>
    <dgm:pt modelId="{06F2B1F9-C306-4EC0-A541-A08B604E1852}" type="pres">
      <dgm:prSet presAssocID="{1D8B9E87-BD86-4F68-AAD9-0ED9186D145C}" presName="Child" presStyleLbl="revTx" presStyleIdx="11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D3F9B68-7540-4D30-8106-8F8B92469306}" type="pres">
      <dgm:prSet presAssocID="{F659772E-5D69-4D57-A7CE-CEB618B22E57}" presName="childComposite" presStyleCnt="0">
        <dgm:presLayoutVars>
          <dgm:chMax val="0"/>
          <dgm:chPref val="0"/>
        </dgm:presLayoutVars>
      </dgm:prSet>
      <dgm:spPr/>
    </dgm:pt>
    <dgm:pt modelId="{B447D550-02F4-4185-A8B6-D446F47EA77E}" type="pres">
      <dgm:prSet presAssocID="{F659772E-5D69-4D57-A7CE-CEB618B22E57}" presName="ChildAccent" presStyleLbl="solidFgAcc1" presStyleIdx="9" presStyleCnt="13"/>
      <dgm:spPr/>
    </dgm:pt>
    <dgm:pt modelId="{88F08C50-5B3E-4C10-A42E-DF8D73FDB7DC}" type="pres">
      <dgm:prSet presAssocID="{F659772E-5D69-4D57-A7CE-CEB618B22E57}" presName="Child" presStyleLbl="revTx" presStyleIdx="12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CFBF2F0-3CAB-4EBB-B139-AF78B0581B7F}" type="pres">
      <dgm:prSet presAssocID="{52EFD0A0-6437-4A0A-B1C8-5E81A49D0F68}" presName="root" presStyleCnt="0">
        <dgm:presLayoutVars>
          <dgm:chMax/>
          <dgm:chPref/>
        </dgm:presLayoutVars>
      </dgm:prSet>
      <dgm:spPr/>
    </dgm:pt>
    <dgm:pt modelId="{F9B2D873-70E9-48BD-B726-56EAEF19AB85}" type="pres">
      <dgm:prSet presAssocID="{52EFD0A0-6437-4A0A-B1C8-5E81A49D0F68}" presName="rootComposite" presStyleCnt="0">
        <dgm:presLayoutVars/>
      </dgm:prSet>
      <dgm:spPr/>
    </dgm:pt>
    <dgm:pt modelId="{CF7FECB3-637C-493E-9013-376A43A8DC67}" type="pres">
      <dgm:prSet presAssocID="{52EFD0A0-6437-4A0A-B1C8-5E81A49D0F68}" presName="ParentAccent" presStyleLbl="alignNode1" presStyleIdx="3" presStyleCnt="4"/>
      <dgm:spPr/>
    </dgm:pt>
    <dgm:pt modelId="{39727309-4653-4CAD-9888-DF8F90D43DC3}" type="pres">
      <dgm:prSet presAssocID="{52EFD0A0-6437-4A0A-B1C8-5E81A49D0F68}" presName="ParentSmallAccent" presStyleLbl="fgAcc1" presStyleIdx="3" presStyleCnt="4"/>
      <dgm:spPr/>
    </dgm:pt>
    <dgm:pt modelId="{FD4C4FF0-369D-424A-946A-3DEB6DF3510B}" type="pres">
      <dgm:prSet presAssocID="{52EFD0A0-6437-4A0A-B1C8-5E81A49D0F68}" presName="Parent" presStyleLbl="revTx" presStyleIdx="13" presStyleCnt="1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48F1434-4C41-4230-86CA-E05E89252638}" type="pres">
      <dgm:prSet presAssocID="{52EFD0A0-6437-4A0A-B1C8-5E81A49D0F68}" presName="childShape" presStyleCnt="0">
        <dgm:presLayoutVars>
          <dgm:chMax val="0"/>
          <dgm:chPref val="0"/>
        </dgm:presLayoutVars>
      </dgm:prSet>
      <dgm:spPr/>
    </dgm:pt>
    <dgm:pt modelId="{BCB91E00-7C11-42BF-AC40-8AF087555FB2}" type="pres">
      <dgm:prSet presAssocID="{A552655E-196E-403F-881F-91F94BA3BA1F}" presName="childComposite" presStyleCnt="0">
        <dgm:presLayoutVars>
          <dgm:chMax val="0"/>
          <dgm:chPref val="0"/>
        </dgm:presLayoutVars>
      </dgm:prSet>
      <dgm:spPr/>
    </dgm:pt>
    <dgm:pt modelId="{309C716E-56C5-44C1-9B10-53B9600F8EE7}" type="pres">
      <dgm:prSet presAssocID="{A552655E-196E-403F-881F-91F94BA3BA1F}" presName="ChildAccent" presStyleLbl="solidFgAcc1" presStyleIdx="10" presStyleCnt="13"/>
      <dgm:spPr/>
    </dgm:pt>
    <dgm:pt modelId="{89A21DDC-2D99-47EA-9E15-7777A7E66A3D}" type="pres">
      <dgm:prSet presAssocID="{A552655E-196E-403F-881F-91F94BA3BA1F}" presName="Child" presStyleLbl="revTx" presStyleIdx="14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FBF965-2E45-4520-826E-CE23B40A7B21}" type="pres">
      <dgm:prSet presAssocID="{327F1EBE-5115-4853-A36B-2D4C1CCC973D}" presName="childComposite" presStyleCnt="0">
        <dgm:presLayoutVars>
          <dgm:chMax val="0"/>
          <dgm:chPref val="0"/>
        </dgm:presLayoutVars>
      </dgm:prSet>
      <dgm:spPr/>
    </dgm:pt>
    <dgm:pt modelId="{78CD7F66-FA19-4018-9990-57675853C462}" type="pres">
      <dgm:prSet presAssocID="{327F1EBE-5115-4853-A36B-2D4C1CCC973D}" presName="ChildAccent" presStyleLbl="solidFgAcc1" presStyleIdx="11" presStyleCnt="13"/>
      <dgm:spPr/>
    </dgm:pt>
    <dgm:pt modelId="{293D1DF4-CBA6-4357-801D-E27CFD81FDE7}" type="pres">
      <dgm:prSet presAssocID="{327F1EBE-5115-4853-A36B-2D4C1CCC973D}" presName="Child" presStyleLbl="revTx" presStyleIdx="15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F012FE-A148-4C96-B82E-F9A8392B29EE}" type="pres">
      <dgm:prSet presAssocID="{83CCFE19-AF71-4292-BC5E-8ADD522BDE3C}" presName="childComposite" presStyleCnt="0">
        <dgm:presLayoutVars>
          <dgm:chMax val="0"/>
          <dgm:chPref val="0"/>
        </dgm:presLayoutVars>
      </dgm:prSet>
      <dgm:spPr/>
    </dgm:pt>
    <dgm:pt modelId="{447D556B-600A-4868-99AA-9754B4B0050D}" type="pres">
      <dgm:prSet presAssocID="{83CCFE19-AF71-4292-BC5E-8ADD522BDE3C}" presName="ChildAccent" presStyleLbl="solidFgAcc1" presStyleIdx="12" presStyleCnt="13"/>
      <dgm:spPr/>
    </dgm:pt>
    <dgm:pt modelId="{047F14FC-6DC5-46B7-9275-FCB4571C56E1}" type="pres">
      <dgm:prSet presAssocID="{83CCFE19-AF71-4292-BC5E-8ADD522BDE3C}" presName="Child" presStyleLbl="revTx" presStyleIdx="16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17A5C45-B9D4-48D7-8013-2CCB4170236D}" srcId="{E77E15C5-E8AC-4EE6-B9C0-311987ADADBA}" destId="{CC343465-3723-4F54-9820-AB1A6F38CBD7}" srcOrd="0" destOrd="0" parTransId="{A44F54C9-4BB9-40D6-BFBF-71C69EC783F6}" sibTransId="{82A1581E-A23F-4006-B54B-6001956ED948}"/>
    <dgm:cxn modelId="{9F4F9D46-3BC2-41B3-A217-AB24F9E5E031}" srcId="{CB002B76-99EF-4946-86F9-C72C3B28614D}" destId="{EBFA4589-DDC0-41C6-A5A3-9CEEF27FB996}" srcOrd="2" destOrd="0" parTransId="{406068E1-4AD2-4BC3-8C08-F817A6766936}" sibTransId="{98800E5C-2F3B-4386-9EB0-80E7A10BE880}"/>
    <dgm:cxn modelId="{9E24CD0F-8E11-4CBD-8683-A22DA90032C1}" srcId="{E77E15C5-E8AC-4EE6-B9C0-311987ADADBA}" destId="{F403D40D-8EE8-42E7-A22A-1A00333310FC}" srcOrd="1" destOrd="0" parTransId="{EF6BC593-7E16-468E-A562-0AAA8BAF6133}" sibTransId="{84D4EF81-C95E-4838-9CEE-7901037B6E03}"/>
    <dgm:cxn modelId="{06DDAE61-904D-43DE-A5E4-F5AA7AE1FCD9}" srcId="{EBFA4589-DDC0-41C6-A5A3-9CEEF27FB996}" destId="{9E0D958B-73B2-4451-AA2C-CA1C07C195FA}" srcOrd="1" destOrd="0" parTransId="{8286AADB-9D7B-45F3-AC01-0865415A4F1B}" sibTransId="{FE987C59-AFE2-4664-AF5D-327474CAFE83}"/>
    <dgm:cxn modelId="{99F0D4F9-AA05-4611-85B8-67B9B9C9C417}" srcId="{EBFA4589-DDC0-41C6-A5A3-9CEEF27FB996}" destId="{FF920C89-E27B-420B-BEA2-166B239157D7}" srcOrd="2" destOrd="0" parTransId="{3E4488E4-666F-46B5-ADEB-161FF4B506E2}" sibTransId="{CECBCC83-8167-4B8D-89A8-22A4808F80C4}"/>
    <dgm:cxn modelId="{E36D399C-4BD5-42C7-927F-DD55E422B7CF}" srcId="{52EFD0A0-6437-4A0A-B1C8-5E81A49D0F68}" destId="{A552655E-196E-403F-881F-91F94BA3BA1F}" srcOrd="0" destOrd="0" parTransId="{7FC16FE7-4087-4BCC-9A32-32A9F2754186}" sibTransId="{CAF7F867-06EC-47CE-A0EC-176BB9BCC37C}"/>
    <dgm:cxn modelId="{F4450523-FEBB-492E-B537-B5FE8DD9F944}" srcId="{EBFA4589-DDC0-41C6-A5A3-9CEEF27FB996}" destId="{6E9BABBB-030F-43FB-BB9A-E18FB37B8268}" srcOrd="0" destOrd="0" parTransId="{DF77542F-B4FF-4D72-A2AA-8A2EAD81D14C}" sibTransId="{8572BA22-8C7D-4501-B94F-6E4C48B47DE6}"/>
    <dgm:cxn modelId="{2F901E73-3B62-4CF2-838B-ADA6BAB729B2}" srcId="{EBFA4589-DDC0-41C6-A5A3-9CEEF27FB996}" destId="{1D8B9E87-BD86-4F68-AAD9-0ED9186D145C}" srcOrd="3" destOrd="0" parTransId="{65F5F6D7-F9CF-4376-BB41-3984B120FBCC}" sibTransId="{519CE78C-4E68-4C22-AA21-1041E5770372}"/>
    <dgm:cxn modelId="{5232E371-76EE-4993-850B-FB7F671FCAD1}" type="presOf" srcId="{9E0D958B-73B2-4451-AA2C-CA1C07C195FA}" destId="{56FF3DEE-29E5-4052-8C25-545AEEBA62C0}" srcOrd="0" destOrd="0" presId="urn:microsoft.com/office/officeart/2008/layout/SquareAccentList"/>
    <dgm:cxn modelId="{ACF60502-02F8-45DA-856B-6665FEAF61D3}" type="presOf" srcId="{327F1EBE-5115-4853-A36B-2D4C1CCC973D}" destId="{293D1DF4-CBA6-4357-801D-E27CFD81FDE7}" srcOrd="0" destOrd="0" presId="urn:microsoft.com/office/officeart/2008/layout/SquareAccentList"/>
    <dgm:cxn modelId="{244E2A09-FAE0-4C44-938A-5352E7582F9D}" type="presOf" srcId="{8B3AEBAF-529F-4AAE-B466-E72AB244E825}" destId="{E5A4D5EB-1232-45AA-B0FB-897E475B3375}" srcOrd="0" destOrd="0" presId="urn:microsoft.com/office/officeart/2008/layout/SquareAccentList"/>
    <dgm:cxn modelId="{670D86DB-A3D3-4ACE-B08E-688AA753F2DF}" srcId="{E77E15C5-E8AC-4EE6-B9C0-311987ADADBA}" destId="{70C8A416-543C-4E51-BBE8-F19425E7D47A}" srcOrd="2" destOrd="0" parTransId="{50C34C1F-DBA2-4767-AAC2-8BEA632FF9D2}" sibTransId="{9E6554F8-6AFB-490D-9130-5282F5C749B7}"/>
    <dgm:cxn modelId="{235866EB-FFD2-44C4-AB38-0D0C34AD437E}" type="presOf" srcId="{6E9BABBB-030F-43FB-BB9A-E18FB37B8268}" destId="{A811EF84-986D-4ED2-A861-0F74CA653BE6}" srcOrd="0" destOrd="0" presId="urn:microsoft.com/office/officeart/2008/layout/SquareAccentList"/>
    <dgm:cxn modelId="{BC6CD495-47E5-4D3F-95D5-72DD7E7CCE94}" type="presOf" srcId="{F403D40D-8EE8-42E7-A22A-1A00333310FC}" destId="{45211C2A-930D-42F5-8125-8B5FE05331F7}" srcOrd="0" destOrd="0" presId="urn:microsoft.com/office/officeart/2008/layout/SquareAccentList"/>
    <dgm:cxn modelId="{0244AC6F-9717-4137-892A-5AA27C40DC41}" srcId="{513D3086-BED2-4D8E-98B3-FCF3A2A4A930}" destId="{8B3AEBAF-529F-4AAE-B466-E72AB244E825}" srcOrd="1" destOrd="0" parTransId="{8F6C0A7A-56E0-4213-898B-E8C43CBA44F0}" sibTransId="{836613A1-0C99-4F20-AC10-33645EF489B7}"/>
    <dgm:cxn modelId="{17524EA6-E4AA-4FA7-B1FA-C3DB99B15C66}" type="presOf" srcId="{52EFD0A0-6437-4A0A-B1C8-5E81A49D0F68}" destId="{FD4C4FF0-369D-424A-946A-3DEB6DF3510B}" srcOrd="0" destOrd="0" presId="urn:microsoft.com/office/officeart/2008/layout/SquareAccentList"/>
    <dgm:cxn modelId="{1668FABD-3420-4CF4-9613-EA7899BF2A2B}" type="presOf" srcId="{21D2A2F7-DBC8-4C75-A4DF-4DC8D2943BA7}" destId="{F877D93E-B03D-45D9-AED2-3C421489B55F}" srcOrd="0" destOrd="0" presId="urn:microsoft.com/office/officeart/2008/layout/SquareAccentList"/>
    <dgm:cxn modelId="{23242EA6-AE95-4DA8-A846-A9952963D0BD}" type="presOf" srcId="{EBFA4589-DDC0-41C6-A5A3-9CEEF27FB996}" destId="{4A64ACA7-B8D5-48DF-AA0C-3D5E2F7A49E8}" srcOrd="0" destOrd="0" presId="urn:microsoft.com/office/officeart/2008/layout/SquareAccentList"/>
    <dgm:cxn modelId="{BECDA2E7-AE84-4A8A-A1F7-4AA380FF533A}" type="presOf" srcId="{513D3086-BED2-4D8E-98B3-FCF3A2A4A930}" destId="{677130FA-C212-4ACC-9293-608D0D82A151}" srcOrd="0" destOrd="0" presId="urn:microsoft.com/office/officeart/2008/layout/SquareAccentList"/>
    <dgm:cxn modelId="{ECE20D39-0583-4611-A6F4-072FA006F801}" srcId="{52EFD0A0-6437-4A0A-B1C8-5E81A49D0F68}" destId="{327F1EBE-5115-4853-A36B-2D4C1CCC973D}" srcOrd="1" destOrd="0" parTransId="{2AD6F18B-D163-485F-8929-E685E568E897}" sibTransId="{05CD6274-06B6-4011-9C1D-20D3FE73D9CE}"/>
    <dgm:cxn modelId="{EDD645D6-D4FA-48B3-AB3F-3398C5D412E7}" srcId="{513D3086-BED2-4D8E-98B3-FCF3A2A4A930}" destId="{21D2A2F7-DBC8-4C75-A4DF-4DC8D2943BA7}" srcOrd="0" destOrd="0" parTransId="{8FE884AC-36D5-4BC9-909E-61AC971D1532}" sibTransId="{585EC7C7-9A81-457E-8AF0-0C47ED5F48F3}"/>
    <dgm:cxn modelId="{6DED9BB7-0D9F-47E4-BED6-0C6D1868CEEE}" type="presOf" srcId="{A552655E-196E-403F-881F-91F94BA3BA1F}" destId="{89A21DDC-2D99-47EA-9E15-7777A7E66A3D}" srcOrd="0" destOrd="0" presId="urn:microsoft.com/office/officeart/2008/layout/SquareAccentList"/>
    <dgm:cxn modelId="{FA0E42DC-AE7F-4BA6-9AC6-23382C976EBB}" type="presOf" srcId="{F659772E-5D69-4D57-A7CE-CEB618B22E57}" destId="{88F08C50-5B3E-4C10-A42E-DF8D73FDB7DC}" srcOrd="0" destOrd="0" presId="urn:microsoft.com/office/officeart/2008/layout/SquareAccentList"/>
    <dgm:cxn modelId="{490D1A10-84C8-4BF0-B8B2-2B089C8429E5}" srcId="{CB002B76-99EF-4946-86F9-C72C3B28614D}" destId="{E77E15C5-E8AC-4EE6-B9C0-311987ADADBA}" srcOrd="1" destOrd="0" parTransId="{DB78E020-CC3A-4429-A805-6616447C1C40}" sibTransId="{D889E1C1-3848-4251-9393-58CEF9010BA8}"/>
    <dgm:cxn modelId="{C732FB70-5107-41A6-AC65-63CAAAAD2C68}" type="presOf" srcId="{83CCFE19-AF71-4292-BC5E-8ADD522BDE3C}" destId="{047F14FC-6DC5-46B7-9275-FCB4571C56E1}" srcOrd="0" destOrd="0" presId="urn:microsoft.com/office/officeart/2008/layout/SquareAccentList"/>
    <dgm:cxn modelId="{45E5561E-9949-431B-A758-10EAE16F318B}" type="presOf" srcId="{CB002B76-99EF-4946-86F9-C72C3B28614D}" destId="{272B702F-EE8D-48E8-A5C4-911CCD92C8DD}" srcOrd="0" destOrd="0" presId="urn:microsoft.com/office/officeart/2008/layout/SquareAccentList"/>
    <dgm:cxn modelId="{1649526C-2513-480D-BEDD-EEE7816929DA}" type="presOf" srcId="{FF920C89-E27B-420B-BEA2-166B239157D7}" destId="{6A6F3166-096B-464D-84D2-E4357885FB64}" srcOrd="0" destOrd="0" presId="urn:microsoft.com/office/officeart/2008/layout/SquareAccentList"/>
    <dgm:cxn modelId="{EEBC390E-63CF-4C82-ADC4-03721026AF55}" type="presOf" srcId="{E77E15C5-E8AC-4EE6-B9C0-311987ADADBA}" destId="{55C3AFDE-D130-4258-8555-0CB243EE97B4}" srcOrd="0" destOrd="0" presId="urn:microsoft.com/office/officeart/2008/layout/SquareAccentList"/>
    <dgm:cxn modelId="{222A5BAF-7B38-4D6B-B23C-521169C35DD5}" srcId="{CB002B76-99EF-4946-86F9-C72C3B28614D}" destId="{52EFD0A0-6437-4A0A-B1C8-5E81A49D0F68}" srcOrd="3" destOrd="0" parTransId="{87D608FB-B609-426F-AB13-56E2A86B40CB}" sibTransId="{C0DF4A76-01C3-4C09-A03A-1C90E095EF96}"/>
    <dgm:cxn modelId="{60F09078-0CD6-44DC-87AB-45A32D5B92AC}" type="presOf" srcId="{CC343465-3723-4F54-9820-AB1A6F38CBD7}" destId="{9E66AF3F-3875-481F-8E05-204B28DAFF99}" srcOrd="0" destOrd="0" presId="urn:microsoft.com/office/officeart/2008/layout/SquareAccentList"/>
    <dgm:cxn modelId="{A40A593B-F39C-4E74-9671-D6562CB8F08E}" srcId="{CB002B76-99EF-4946-86F9-C72C3B28614D}" destId="{513D3086-BED2-4D8E-98B3-FCF3A2A4A930}" srcOrd="0" destOrd="0" parTransId="{9111C3A1-30D0-4C6F-8147-47AA49648404}" sibTransId="{686A79B2-9D0F-4DD5-A1CD-EB9A8BED2249}"/>
    <dgm:cxn modelId="{24D6F34A-6473-4DD6-9C74-B488D3F931E2}" type="presOf" srcId="{1D8B9E87-BD86-4F68-AAD9-0ED9186D145C}" destId="{06F2B1F9-C306-4EC0-A541-A08B604E1852}" srcOrd="0" destOrd="0" presId="urn:microsoft.com/office/officeart/2008/layout/SquareAccentList"/>
    <dgm:cxn modelId="{452028F7-EA0E-4EB5-9AD6-0508D4AB62F3}" srcId="{EBFA4589-DDC0-41C6-A5A3-9CEEF27FB996}" destId="{F659772E-5D69-4D57-A7CE-CEB618B22E57}" srcOrd="4" destOrd="0" parTransId="{24371184-26B2-4358-8F6A-692DDE110965}" sibTransId="{D77A893F-FC45-4164-ACC0-BB5B40109B93}"/>
    <dgm:cxn modelId="{B6D48709-5136-412A-A1F0-C15C7AD8295A}" type="presOf" srcId="{70C8A416-543C-4E51-BBE8-F19425E7D47A}" destId="{82629B55-2D71-41BF-9A41-084585D2D793}" srcOrd="0" destOrd="0" presId="urn:microsoft.com/office/officeart/2008/layout/SquareAccentList"/>
    <dgm:cxn modelId="{5E145EB7-A075-44E7-8AE2-720024E6FF34}" srcId="{52EFD0A0-6437-4A0A-B1C8-5E81A49D0F68}" destId="{83CCFE19-AF71-4292-BC5E-8ADD522BDE3C}" srcOrd="2" destOrd="0" parTransId="{903A6B77-3951-4F31-9C71-D15CAD392834}" sibTransId="{41181A0A-B304-4FDA-96DD-B273131741BD}"/>
    <dgm:cxn modelId="{0431F680-0745-49CD-9376-3F31D53E6F3F}" type="presParOf" srcId="{272B702F-EE8D-48E8-A5C4-911CCD92C8DD}" destId="{1B157340-F57F-409F-9707-E1050D1E2275}" srcOrd="0" destOrd="0" presId="urn:microsoft.com/office/officeart/2008/layout/SquareAccentList"/>
    <dgm:cxn modelId="{7FAA7B36-78E6-4892-B30E-006CF4304A07}" type="presParOf" srcId="{1B157340-F57F-409F-9707-E1050D1E2275}" destId="{6453694D-D426-432D-8524-F9C4637203BC}" srcOrd="0" destOrd="0" presId="urn:microsoft.com/office/officeart/2008/layout/SquareAccentList"/>
    <dgm:cxn modelId="{B5CD05DD-1E7B-48BD-8064-C8CF63EB8BA2}" type="presParOf" srcId="{6453694D-D426-432D-8524-F9C4637203BC}" destId="{43CF00BB-CDBB-4308-A370-73B4FEF1DE57}" srcOrd="0" destOrd="0" presId="urn:microsoft.com/office/officeart/2008/layout/SquareAccentList"/>
    <dgm:cxn modelId="{EE8BCB66-0D6E-4A11-AAA1-C80652C0EF71}" type="presParOf" srcId="{6453694D-D426-432D-8524-F9C4637203BC}" destId="{34BDC805-5C4F-4953-A3CA-4505F2D05C11}" srcOrd="1" destOrd="0" presId="urn:microsoft.com/office/officeart/2008/layout/SquareAccentList"/>
    <dgm:cxn modelId="{77D60215-5857-4F1C-9D3E-CB62511ED4A8}" type="presParOf" srcId="{6453694D-D426-432D-8524-F9C4637203BC}" destId="{677130FA-C212-4ACC-9293-608D0D82A151}" srcOrd="2" destOrd="0" presId="urn:microsoft.com/office/officeart/2008/layout/SquareAccentList"/>
    <dgm:cxn modelId="{266B50A5-5198-46EA-AE2F-8FA79AC1E848}" type="presParOf" srcId="{1B157340-F57F-409F-9707-E1050D1E2275}" destId="{88EA2669-5820-4030-88F8-F343885085F4}" srcOrd="1" destOrd="0" presId="urn:microsoft.com/office/officeart/2008/layout/SquareAccentList"/>
    <dgm:cxn modelId="{A15EE8C0-5D94-45A3-824D-B08DE31334A8}" type="presParOf" srcId="{88EA2669-5820-4030-88F8-F343885085F4}" destId="{35E24023-F667-4083-B24A-018DB95F0274}" srcOrd="0" destOrd="0" presId="urn:microsoft.com/office/officeart/2008/layout/SquareAccentList"/>
    <dgm:cxn modelId="{1654C59B-860F-42A9-87CB-8EC46441C02F}" type="presParOf" srcId="{35E24023-F667-4083-B24A-018DB95F0274}" destId="{48EDD72E-B5DC-41E0-A5E7-BD9A41BDE51D}" srcOrd="0" destOrd="0" presId="urn:microsoft.com/office/officeart/2008/layout/SquareAccentList"/>
    <dgm:cxn modelId="{345F94AB-E079-4A8B-8D02-CA4C92318BEB}" type="presParOf" srcId="{35E24023-F667-4083-B24A-018DB95F0274}" destId="{F877D93E-B03D-45D9-AED2-3C421489B55F}" srcOrd="1" destOrd="0" presId="urn:microsoft.com/office/officeart/2008/layout/SquareAccentList"/>
    <dgm:cxn modelId="{1E91CA07-160E-484F-B556-56DE16518949}" type="presParOf" srcId="{88EA2669-5820-4030-88F8-F343885085F4}" destId="{7582739D-EACC-4475-8722-C8CF26AD1728}" srcOrd="1" destOrd="0" presId="urn:microsoft.com/office/officeart/2008/layout/SquareAccentList"/>
    <dgm:cxn modelId="{F1A8FEBE-5ED3-46C9-92F6-22458AFB1976}" type="presParOf" srcId="{7582739D-EACC-4475-8722-C8CF26AD1728}" destId="{0045D7F2-CDD8-4C37-854F-29082126ED56}" srcOrd="0" destOrd="0" presId="urn:microsoft.com/office/officeart/2008/layout/SquareAccentList"/>
    <dgm:cxn modelId="{5A5AD346-8649-4E46-9FC8-198B3C46620B}" type="presParOf" srcId="{7582739D-EACC-4475-8722-C8CF26AD1728}" destId="{E5A4D5EB-1232-45AA-B0FB-897E475B3375}" srcOrd="1" destOrd="0" presId="urn:microsoft.com/office/officeart/2008/layout/SquareAccentList"/>
    <dgm:cxn modelId="{6C7B20F0-00BF-484D-A60A-EA8EFF3F695F}" type="presParOf" srcId="{272B702F-EE8D-48E8-A5C4-911CCD92C8DD}" destId="{E9B07806-DE2A-4791-865C-79DF77FD4C50}" srcOrd="1" destOrd="0" presId="urn:microsoft.com/office/officeart/2008/layout/SquareAccentList"/>
    <dgm:cxn modelId="{F9B7F15B-11F5-4646-892A-51EE8963A3DA}" type="presParOf" srcId="{E9B07806-DE2A-4791-865C-79DF77FD4C50}" destId="{47FB66A7-7BB8-4878-9C8A-89ECB03497D2}" srcOrd="0" destOrd="0" presId="urn:microsoft.com/office/officeart/2008/layout/SquareAccentList"/>
    <dgm:cxn modelId="{2B7E2995-6A5F-4659-8068-729391301765}" type="presParOf" srcId="{47FB66A7-7BB8-4878-9C8A-89ECB03497D2}" destId="{0EC494FC-DF35-4202-9570-E918D495A627}" srcOrd="0" destOrd="0" presId="urn:microsoft.com/office/officeart/2008/layout/SquareAccentList"/>
    <dgm:cxn modelId="{32F1CF8B-5DE5-4D8D-B797-D16B03D9BF0F}" type="presParOf" srcId="{47FB66A7-7BB8-4878-9C8A-89ECB03497D2}" destId="{3FCBA1BE-8180-491E-A34A-DD6D47365534}" srcOrd="1" destOrd="0" presId="urn:microsoft.com/office/officeart/2008/layout/SquareAccentList"/>
    <dgm:cxn modelId="{3CD97C48-9830-4AB3-9630-A3071FD25B61}" type="presParOf" srcId="{47FB66A7-7BB8-4878-9C8A-89ECB03497D2}" destId="{55C3AFDE-D130-4258-8555-0CB243EE97B4}" srcOrd="2" destOrd="0" presId="urn:microsoft.com/office/officeart/2008/layout/SquareAccentList"/>
    <dgm:cxn modelId="{843FA7DC-E828-4150-B88A-77BF74B87E5A}" type="presParOf" srcId="{E9B07806-DE2A-4791-865C-79DF77FD4C50}" destId="{2E97329C-A7F6-45AB-91F8-5A52FA6DB016}" srcOrd="1" destOrd="0" presId="urn:microsoft.com/office/officeart/2008/layout/SquareAccentList"/>
    <dgm:cxn modelId="{FDC2935C-1755-4BF0-809D-48C197C4B4CE}" type="presParOf" srcId="{2E97329C-A7F6-45AB-91F8-5A52FA6DB016}" destId="{B34B55E9-BC45-4959-A332-8515C6B5A78D}" srcOrd="0" destOrd="0" presId="urn:microsoft.com/office/officeart/2008/layout/SquareAccentList"/>
    <dgm:cxn modelId="{F70FE2E9-FBB5-467F-A59E-EE5A9B79917E}" type="presParOf" srcId="{B34B55E9-BC45-4959-A332-8515C6B5A78D}" destId="{5769AC25-8B83-4D8D-802E-742401E34B29}" srcOrd="0" destOrd="0" presId="urn:microsoft.com/office/officeart/2008/layout/SquareAccentList"/>
    <dgm:cxn modelId="{EB01B6AD-50F2-4C99-B100-93DF759C59E6}" type="presParOf" srcId="{B34B55E9-BC45-4959-A332-8515C6B5A78D}" destId="{9E66AF3F-3875-481F-8E05-204B28DAFF99}" srcOrd="1" destOrd="0" presId="urn:microsoft.com/office/officeart/2008/layout/SquareAccentList"/>
    <dgm:cxn modelId="{B6AF88B5-8A4D-43C8-9FD1-BCA23609B165}" type="presParOf" srcId="{2E97329C-A7F6-45AB-91F8-5A52FA6DB016}" destId="{828AC74A-C5C8-4F61-9339-BA8D1CC6ED98}" srcOrd="1" destOrd="0" presId="urn:microsoft.com/office/officeart/2008/layout/SquareAccentList"/>
    <dgm:cxn modelId="{35ABB576-0D16-4C96-9ABF-B763E2CB4CB4}" type="presParOf" srcId="{828AC74A-C5C8-4F61-9339-BA8D1CC6ED98}" destId="{FA95FE21-FE2E-4CFC-9221-425C605A7808}" srcOrd="0" destOrd="0" presId="urn:microsoft.com/office/officeart/2008/layout/SquareAccentList"/>
    <dgm:cxn modelId="{9DAC369F-1EF7-478C-BD2F-6977AC588467}" type="presParOf" srcId="{828AC74A-C5C8-4F61-9339-BA8D1CC6ED98}" destId="{45211C2A-930D-42F5-8125-8B5FE05331F7}" srcOrd="1" destOrd="0" presId="urn:microsoft.com/office/officeart/2008/layout/SquareAccentList"/>
    <dgm:cxn modelId="{284308FF-97C9-4E95-936C-ACB6BF32AECC}" type="presParOf" srcId="{2E97329C-A7F6-45AB-91F8-5A52FA6DB016}" destId="{6889A9C7-5C34-4F07-86AA-F78A9E812004}" srcOrd="2" destOrd="0" presId="urn:microsoft.com/office/officeart/2008/layout/SquareAccentList"/>
    <dgm:cxn modelId="{889942EA-2AED-47DF-9B9A-A80B04C2FD33}" type="presParOf" srcId="{6889A9C7-5C34-4F07-86AA-F78A9E812004}" destId="{85C90B8A-CCED-4096-A57D-0FDCB63A1D58}" srcOrd="0" destOrd="0" presId="urn:microsoft.com/office/officeart/2008/layout/SquareAccentList"/>
    <dgm:cxn modelId="{F35EABB6-3ABA-4737-8C6A-195645850E26}" type="presParOf" srcId="{6889A9C7-5C34-4F07-86AA-F78A9E812004}" destId="{82629B55-2D71-41BF-9A41-084585D2D793}" srcOrd="1" destOrd="0" presId="urn:microsoft.com/office/officeart/2008/layout/SquareAccentList"/>
    <dgm:cxn modelId="{348DB21A-AA8D-439A-9EF4-D1ABD28490CA}" type="presParOf" srcId="{272B702F-EE8D-48E8-A5C4-911CCD92C8DD}" destId="{8F491151-5B14-4CAE-B0C7-AE320F8CF830}" srcOrd="2" destOrd="0" presId="urn:microsoft.com/office/officeart/2008/layout/SquareAccentList"/>
    <dgm:cxn modelId="{2AF23740-9343-4BAC-BCD4-A4AC159C4F44}" type="presParOf" srcId="{8F491151-5B14-4CAE-B0C7-AE320F8CF830}" destId="{8C15D996-145E-4701-98D3-BA883FC08C17}" srcOrd="0" destOrd="0" presId="urn:microsoft.com/office/officeart/2008/layout/SquareAccentList"/>
    <dgm:cxn modelId="{6E83878D-A37F-4255-B418-7B33C18B37C4}" type="presParOf" srcId="{8C15D996-145E-4701-98D3-BA883FC08C17}" destId="{AA380D9A-1C4F-41F6-A0BA-E61122A96AA6}" srcOrd="0" destOrd="0" presId="urn:microsoft.com/office/officeart/2008/layout/SquareAccentList"/>
    <dgm:cxn modelId="{9ABEBF43-273C-412E-9AAC-BD3AE156E300}" type="presParOf" srcId="{8C15D996-145E-4701-98D3-BA883FC08C17}" destId="{644035CF-5051-4DC6-A0C1-DA348F5FD5A9}" srcOrd="1" destOrd="0" presId="urn:microsoft.com/office/officeart/2008/layout/SquareAccentList"/>
    <dgm:cxn modelId="{12B49CA9-6EDC-4660-9E4C-6444DBC1DC3A}" type="presParOf" srcId="{8C15D996-145E-4701-98D3-BA883FC08C17}" destId="{4A64ACA7-B8D5-48DF-AA0C-3D5E2F7A49E8}" srcOrd="2" destOrd="0" presId="urn:microsoft.com/office/officeart/2008/layout/SquareAccentList"/>
    <dgm:cxn modelId="{3AD3AEB4-1762-4F70-85F6-8EF742B5F29A}" type="presParOf" srcId="{8F491151-5B14-4CAE-B0C7-AE320F8CF830}" destId="{1D1EFDFF-C0E9-496C-B732-CC74336DB5E4}" srcOrd="1" destOrd="0" presId="urn:microsoft.com/office/officeart/2008/layout/SquareAccentList"/>
    <dgm:cxn modelId="{58A4A03D-0453-4C27-908A-097AEE2CCBE3}" type="presParOf" srcId="{1D1EFDFF-C0E9-496C-B732-CC74336DB5E4}" destId="{7BF10F2D-6A96-4667-8B5C-802C364464F8}" srcOrd="0" destOrd="0" presId="urn:microsoft.com/office/officeart/2008/layout/SquareAccentList"/>
    <dgm:cxn modelId="{C9F6A94A-8B66-407B-971A-4B7F87DA2EAF}" type="presParOf" srcId="{7BF10F2D-6A96-4667-8B5C-802C364464F8}" destId="{021235CE-7687-4CFA-996B-C7706DB420F0}" srcOrd="0" destOrd="0" presId="urn:microsoft.com/office/officeart/2008/layout/SquareAccentList"/>
    <dgm:cxn modelId="{E078BE32-8818-4899-B283-E5C3C3FB113F}" type="presParOf" srcId="{7BF10F2D-6A96-4667-8B5C-802C364464F8}" destId="{A811EF84-986D-4ED2-A861-0F74CA653BE6}" srcOrd="1" destOrd="0" presId="urn:microsoft.com/office/officeart/2008/layout/SquareAccentList"/>
    <dgm:cxn modelId="{A62B990D-D79E-419F-A065-CD4F54D74862}" type="presParOf" srcId="{1D1EFDFF-C0E9-496C-B732-CC74336DB5E4}" destId="{69258938-69E9-4C0D-BB77-6DD2B2EAEC1F}" srcOrd="1" destOrd="0" presId="urn:microsoft.com/office/officeart/2008/layout/SquareAccentList"/>
    <dgm:cxn modelId="{4FC75581-CC2B-4609-8966-3009AB319076}" type="presParOf" srcId="{69258938-69E9-4C0D-BB77-6DD2B2EAEC1F}" destId="{41D45A83-1241-4A07-9C18-1C8FA90B3CA4}" srcOrd="0" destOrd="0" presId="urn:microsoft.com/office/officeart/2008/layout/SquareAccentList"/>
    <dgm:cxn modelId="{7A1755B3-EC47-46D3-88AF-26867CA67F8C}" type="presParOf" srcId="{69258938-69E9-4C0D-BB77-6DD2B2EAEC1F}" destId="{56FF3DEE-29E5-4052-8C25-545AEEBA62C0}" srcOrd="1" destOrd="0" presId="urn:microsoft.com/office/officeart/2008/layout/SquareAccentList"/>
    <dgm:cxn modelId="{7E49267A-E645-4D3F-985B-98A077AC1C69}" type="presParOf" srcId="{1D1EFDFF-C0E9-496C-B732-CC74336DB5E4}" destId="{7970FC78-ADC7-4428-8C98-581B814D461A}" srcOrd="2" destOrd="0" presId="urn:microsoft.com/office/officeart/2008/layout/SquareAccentList"/>
    <dgm:cxn modelId="{D6312343-047A-4F13-8B75-B216A9E725D9}" type="presParOf" srcId="{7970FC78-ADC7-4428-8C98-581B814D461A}" destId="{ECCE35C2-8160-42E9-8C7A-3793F4DC3F25}" srcOrd="0" destOrd="0" presId="urn:microsoft.com/office/officeart/2008/layout/SquareAccentList"/>
    <dgm:cxn modelId="{2480B24C-6A9F-475E-9042-6AB9CA07E68B}" type="presParOf" srcId="{7970FC78-ADC7-4428-8C98-581B814D461A}" destId="{6A6F3166-096B-464D-84D2-E4357885FB64}" srcOrd="1" destOrd="0" presId="urn:microsoft.com/office/officeart/2008/layout/SquareAccentList"/>
    <dgm:cxn modelId="{3ED7F738-B3A2-4046-85EC-1AB45AF8613E}" type="presParOf" srcId="{1D1EFDFF-C0E9-496C-B732-CC74336DB5E4}" destId="{4D2F1916-9CD8-4F42-BA7B-733E51F4A5CB}" srcOrd="3" destOrd="0" presId="urn:microsoft.com/office/officeart/2008/layout/SquareAccentList"/>
    <dgm:cxn modelId="{39FDEADF-2FEF-477F-8647-E36E24360D57}" type="presParOf" srcId="{4D2F1916-9CD8-4F42-BA7B-733E51F4A5CB}" destId="{36198F96-CFE7-427A-816B-AED2B16618A3}" srcOrd="0" destOrd="0" presId="urn:microsoft.com/office/officeart/2008/layout/SquareAccentList"/>
    <dgm:cxn modelId="{DC525540-1920-4783-962D-65BD474C6879}" type="presParOf" srcId="{4D2F1916-9CD8-4F42-BA7B-733E51F4A5CB}" destId="{06F2B1F9-C306-4EC0-A541-A08B604E1852}" srcOrd="1" destOrd="0" presId="urn:microsoft.com/office/officeart/2008/layout/SquareAccentList"/>
    <dgm:cxn modelId="{E114FF73-03AB-40B3-AA9B-B481ABABF4C4}" type="presParOf" srcId="{1D1EFDFF-C0E9-496C-B732-CC74336DB5E4}" destId="{6D3F9B68-7540-4D30-8106-8F8B92469306}" srcOrd="4" destOrd="0" presId="urn:microsoft.com/office/officeart/2008/layout/SquareAccentList"/>
    <dgm:cxn modelId="{AA565436-B79C-4C86-A259-F0DB3BCC9DC0}" type="presParOf" srcId="{6D3F9B68-7540-4D30-8106-8F8B92469306}" destId="{B447D550-02F4-4185-A8B6-D446F47EA77E}" srcOrd="0" destOrd="0" presId="urn:microsoft.com/office/officeart/2008/layout/SquareAccentList"/>
    <dgm:cxn modelId="{3953F1D4-39B0-4C97-9EAA-61A8CAE483E4}" type="presParOf" srcId="{6D3F9B68-7540-4D30-8106-8F8B92469306}" destId="{88F08C50-5B3E-4C10-A42E-DF8D73FDB7DC}" srcOrd="1" destOrd="0" presId="urn:microsoft.com/office/officeart/2008/layout/SquareAccentList"/>
    <dgm:cxn modelId="{A0F9EF7E-0BE8-4388-9DC4-FACF8775AC3D}" type="presParOf" srcId="{272B702F-EE8D-48E8-A5C4-911CCD92C8DD}" destId="{2CFBF2F0-3CAB-4EBB-B139-AF78B0581B7F}" srcOrd="3" destOrd="0" presId="urn:microsoft.com/office/officeart/2008/layout/SquareAccentList"/>
    <dgm:cxn modelId="{49276F5B-85F4-46DD-B3A4-1FF5BFF393A7}" type="presParOf" srcId="{2CFBF2F0-3CAB-4EBB-B139-AF78B0581B7F}" destId="{F9B2D873-70E9-48BD-B726-56EAEF19AB85}" srcOrd="0" destOrd="0" presId="urn:microsoft.com/office/officeart/2008/layout/SquareAccentList"/>
    <dgm:cxn modelId="{C95013BD-0B86-48D9-B438-7462F9A6864A}" type="presParOf" srcId="{F9B2D873-70E9-48BD-B726-56EAEF19AB85}" destId="{CF7FECB3-637C-493E-9013-376A43A8DC67}" srcOrd="0" destOrd="0" presId="urn:microsoft.com/office/officeart/2008/layout/SquareAccentList"/>
    <dgm:cxn modelId="{6CA9B319-1E43-4229-8D03-81446ACD14C5}" type="presParOf" srcId="{F9B2D873-70E9-48BD-B726-56EAEF19AB85}" destId="{39727309-4653-4CAD-9888-DF8F90D43DC3}" srcOrd="1" destOrd="0" presId="urn:microsoft.com/office/officeart/2008/layout/SquareAccentList"/>
    <dgm:cxn modelId="{2BF70455-D8D2-45BE-8DF0-A9C0CDA967D6}" type="presParOf" srcId="{F9B2D873-70E9-48BD-B726-56EAEF19AB85}" destId="{FD4C4FF0-369D-424A-946A-3DEB6DF3510B}" srcOrd="2" destOrd="0" presId="urn:microsoft.com/office/officeart/2008/layout/SquareAccentList"/>
    <dgm:cxn modelId="{48FB14D2-46CC-44DF-9E04-1A2C9A1FC280}" type="presParOf" srcId="{2CFBF2F0-3CAB-4EBB-B139-AF78B0581B7F}" destId="{848F1434-4C41-4230-86CA-E05E89252638}" srcOrd="1" destOrd="0" presId="urn:microsoft.com/office/officeart/2008/layout/SquareAccentList"/>
    <dgm:cxn modelId="{CCA61870-99A9-4530-A29F-274C71FCE946}" type="presParOf" srcId="{848F1434-4C41-4230-86CA-E05E89252638}" destId="{BCB91E00-7C11-42BF-AC40-8AF087555FB2}" srcOrd="0" destOrd="0" presId="urn:microsoft.com/office/officeart/2008/layout/SquareAccentList"/>
    <dgm:cxn modelId="{ED680ED9-1AB4-45CC-B247-10F9FB283AB1}" type="presParOf" srcId="{BCB91E00-7C11-42BF-AC40-8AF087555FB2}" destId="{309C716E-56C5-44C1-9B10-53B9600F8EE7}" srcOrd="0" destOrd="0" presId="urn:microsoft.com/office/officeart/2008/layout/SquareAccentList"/>
    <dgm:cxn modelId="{DDD95294-5368-4FC1-A376-0A3379CF5DEC}" type="presParOf" srcId="{BCB91E00-7C11-42BF-AC40-8AF087555FB2}" destId="{89A21DDC-2D99-47EA-9E15-7777A7E66A3D}" srcOrd="1" destOrd="0" presId="urn:microsoft.com/office/officeart/2008/layout/SquareAccentList"/>
    <dgm:cxn modelId="{6F12E871-49CA-497F-A8B3-E7AA639A7FE3}" type="presParOf" srcId="{848F1434-4C41-4230-86CA-E05E89252638}" destId="{2FFBF965-2E45-4520-826E-CE23B40A7B21}" srcOrd="1" destOrd="0" presId="urn:microsoft.com/office/officeart/2008/layout/SquareAccentList"/>
    <dgm:cxn modelId="{5D5A8815-E9C2-43C1-926D-06450326BA9C}" type="presParOf" srcId="{2FFBF965-2E45-4520-826E-CE23B40A7B21}" destId="{78CD7F66-FA19-4018-9990-57675853C462}" srcOrd="0" destOrd="0" presId="urn:microsoft.com/office/officeart/2008/layout/SquareAccentList"/>
    <dgm:cxn modelId="{CB872753-E1B2-417B-90DF-12EF547749BB}" type="presParOf" srcId="{2FFBF965-2E45-4520-826E-CE23B40A7B21}" destId="{293D1DF4-CBA6-4357-801D-E27CFD81FDE7}" srcOrd="1" destOrd="0" presId="urn:microsoft.com/office/officeart/2008/layout/SquareAccentList"/>
    <dgm:cxn modelId="{73118D91-5F60-44E6-B4F7-0599C3A50973}" type="presParOf" srcId="{848F1434-4C41-4230-86CA-E05E89252638}" destId="{6BF012FE-A148-4C96-B82E-F9A8392B29EE}" srcOrd="2" destOrd="0" presId="urn:microsoft.com/office/officeart/2008/layout/SquareAccentList"/>
    <dgm:cxn modelId="{501FE836-8685-475B-837F-243221E41825}" type="presParOf" srcId="{6BF012FE-A148-4C96-B82E-F9A8392B29EE}" destId="{447D556B-600A-4868-99AA-9754B4B0050D}" srcOrd="0" destOrd="0" presId="urn:microsoft.com/office/officeart/2008/layout/SquareAccentList"/>
    <dgm:cxn modelId="{BEF82F73-E0C6-43CC-8938-6C76759ABDB8}" type="presParOf" srcId="{6BF012FE-A148-4C96-B82E-F9A8392B29EE}" destId="{047F14FC-6DC5-46B7-9275-FCB4571C56E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1797DD-8CB0-4096-ABFB-895030DA330D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6EE72BC-C182-4A29-BD2F-B1263F9EDAF4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拍賣網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F51C32B-FF8F-42AA-8290-2AC7CC30293E}" type="parTrans" cxnId="{566358A0-1186-49F0-AADE-15138FAE91AD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06E5BE7-22D1-4A63-8869-4B175A3079E5}" type="sibTrans" cxnId="{566358A0-1186-49F0-AADE-15138FAE91AD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DBA4CC1-D0F3-4140-90BC-B0F31BC9AFCF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系統架構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ECD4FA1-EF46-47E4-868F-CACB35140D3E}" type="parTrans" cxnId="{F113F5FF-4DB1-442D-9EF3-50451E4853F2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2AB41AC-F39D-431A-8EF8-7FAF96E62D01}" type="sibTrans" cxnId="{F113F5FF-4DB1-442D-9EF3-50451E4853F2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FADCA73-E7C5-41C7-BE0E-F007933726D2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會員註冊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F6AAEA1-D13C-4B75-8D72-C49CC3822743}" type="parTrans" cxnId="{D356A620-ACC5-4D66-B731-46F69BBD1E1B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6B8A985-267C-43CD-A5C5-2A054418DA20}" type="sibTrans" cxnId="{D356A620-ACC5-4D66-B731-46F69BBD1E1B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79F892D-7F57-427B-8CDD-905436610CE2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資料管理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53C690B-E88E-412B-87FF-F1360B69FA86}" type="parTrans" cxnId="{A120A9E4-A1E1-4AB0-A814-8A00AAA05709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6FC7319-F7F1-4B9C-A62C-EB4E58187273}" type="sibTrans" cxnId="{A120A9E4-A1E1-4AB0-A814-8A00AAA05709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35837E8-4312-4C7C-B600-F6266E468D23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資料庫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348B489-7006-4864-B3F1-8ADF0BE8A05C}" type="parTrans" cxnId="{E56A2404-F5CB-4C05-8AE3-053A1CFFE24E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0733FD9-3093-4D94-8DF8-00E1FF795380}" type="sibTrans" cxnId="{E56A2404-F5CB-4C05-8AE3-053A1CFFE24E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826C2FF-ACDA-4315-B026-7A792D2BC608}">
      <dgm:prSet phldrT="[文字]" custT="1"/>
      <dgm:spPr/>
      <dgm:t>
        <a:bodyPr/>
        <a:lstStyle/>
        <a:p>
          <a:pPr algn="l"/>
          <a:r>
            <a:rPr lang="en-US" altLang="zh-TW" sz="18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en-US" sz="18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系統功能與架構</a:t>
          </a:r>
          <a:endParaRPr lang="zh-TW" altLang="en-US" sz="18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11BAFC8-4A8A-488C-AC55-649D2EB4DBF2}" type="parTrans" cxnId="{B61665D2-CF4D-479B-8E6A-8FE2A039BD8D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B522BBD-CBE2-4A24-9D4B-C02CCA2781F5}" type="sibTrans" cxnId="{B61665D2-CF4D-479B-8E6A-8FE2A039BD8D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4020A71-E54B-4C13-BCDB-D87913A040BF}">
      <dgm:prSet phldrT="[文字]" custT="1"/>
      <dgm:spPr/>
      <dgm:t>
        <a:bodyPr/>
        <a:lstStyle/>
        <a:p>
          <a:pPr algn="l"/>
          <a:r>
            <a:rPr lang="en-US" altLang="zh-TW" sz="2000" b="1" u="sng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sz="2000" b="1" u="sng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系統流程與網站成果</a:t>
          </a:r>
          <a:endParaRPr lang="zh-TW" altLang="en-US" sz="2000" b="1" u="sng" dirty="0">
            <a:solidFill>
              <a:schemeClr val="accent4">
                <a:lumMod val="50000"/>
              </a:schemeClr>
            </a:solidFill>
            <a:effectLst/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14699AE-D7C1-4E67-BF50-8BBE81118E88}" type="parTrans" cxnId="{6B56C7A2-2511-4E66-98DB-FDE9464D85D0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9E6E5BD-B6EA-48EF-A556-040D6B92DE44}" type="sibTrans" cxnId="{6B56C7A2-2511-4E66-98DB-FDE9464D85D0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D4FF103-8C32-482F-A725-2DA9C90F3382}">
      <dgm:prSet phldrT="[文字]" custT="1"/>
      <dgm:spPr/>
      <dgm:t>
        <a:bodyPr/>
        <a:lstStyle/>
        <a:p>
          <a:pPr algn="l"/>
          <a:r>
            <a:rPr lang="en-US" altLang="zh-TW" sz="18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lang="zh-TW" altLang="en-US" sz="14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實作困難點與未來展望</a:t>
          </a:r>
          <a:endParaRPr lang="zh-TW" altLang="en-US" sz="14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BB07A92-6F8C-4037-97AE-883532F5696B}" type="parTrans" cxnId="{0C9F9BB5-4168-47F9-8878-32579734F35C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FDBADA6-6C0D-4E74-A416-5FC4D493D973}" type="sibTrans" cxnId="{0C9F9BB5-4168-47F9-8878-32579734F35C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382FF53-ADB5-4766-B474-ADB449D30291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商品下標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BD15A9A-80D9-4767-9CB5-361DE601B385}" type="parTrans" cxnId="{F482A7F7-FB60-4168-A4DE-05272A3EECD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F589DA0-4141-4350-84B0-E11DF6229599}" type="sibTrans" cxnId="{F482A7F7-FB60-4168-A4DE-05272A3EECD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FC7D2FB-258A-4305-B69D-BD1DBC58F3C4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會員登入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C9F64DC-1DDF-4C22-9C38-8ACA76341920}" type="parTrans" cxnId="{4F466269-D582-4C31-AA05-4F854C655C2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BF25BB5-9D0E-4EF9-9F65-62D8E9E10395}" type="sibTrans" cxnId="{4F466269-D582-4C31-AA05-4F854C655C2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C93F742-CFE1-4572-84E4-B8483EB145BA}">
      <dgm:prSet phldrT="[文字]" custT="1"/>
      <dgm:spPr/>
      <dgm:t>
        <a:bodyPr/>
        <a:lstStyle/>
        <a:p>
          <a:pPr algn="l"/>
          <a:r>
            <a:rPr lang="en-US" altLang="zh-TW" sz="18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18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動機與前言</a:t>
          </a:r>
          <a:endParaRPr lang="zh-TW" altLang="en-US" sz="18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A44479F-4B99-453C-85AC-2C69D465C73F}" type="parTrans" cxnId="{4D9F68F8-37C6-4790-BAD6-F6CE81E771EA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246960-7282-4CF5-AE6D-CF93B54E35E8}" type="sibTrans" cxnId="{4D9F68F8-37C6-4790-BAD6-F6CE81E771EA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26478D4-F566-4386-A1C0-19CB44DCB7FB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操作流程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E19434F-E639-4182-84E0-180E0C746DC3}" type="parTrans" cxnId="{497F52C9-94AF-4554-BACC-058716622148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24D5E3F-CA28-48C6-9D0E-63CE601BEA32}" type="sibTrans" cxnId="{497F52C9-94AF-4554-BACC-058716622148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D53E03-DCD1-4F93-B545-E6292110AD20}" type="pres">
      <dgm:prSet presAssocID="{571797DD-8CB0-4096-ABFB-895030DA330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078CC53-3B56-4CE8-87F3-A93FC4AA6846}" type="pres">
      <dgm:prSet presAssocID="{571797DD-8CB0-4096-ABFB-895030DA330D}" presName="hierFlow" presStyleCnt="0"/>
      <dgm:spPr/>
    </dgm:pt>
    <dgm:pt modelId="{224D52A2-7D4E-431F-9524-33DE1C386865}" type="pres">
      <dgm:prSet presAssocID="{571797DD-8CB0-4096-ABFB-895030DA330D}" presName="firstBuf" presStyleCnt="0"/>
      <dgm:spPr/>
    </dgm:pt>
    <dgm:pt modelId="{5F5FC2AD-434F-47F4-B26B-D72F37F8BF3C}" type="pres">
      <dgm:prSet presAssocID="{571797DD-8CB0-4096-ABFB-895030DA330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E25E945-A6A6-49C5-A8E9-05A473670E28}" type="pres">
      <dgm:prSet presAssocID="{86EE72BC-C182-4A29-BD2F-B1263F9EDAF4}" presName="Name14" presStyleCnt="0"/>
      <dgm:spPr/>
    </dgm:pt>
    <dgm:pt modelId="{29FF9B18-5C50-41FD-96F2-12AE0C7E3019}" type="pres">
      <dgm:prSet presAssocID="{86EE72BC-C182-4A29-BD2F-B1263F9EDAF4}" presName="level1Shape" presStyleLbl="node0" presStyleIdx="0" presStyleCnt="1" custLinFactNeighborX="41506" custLinFactNeighborY="-242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F08397A-1C5D-48B0-81C7-2CB28D2638D4}" type="pres">
      <dgm:prSet presAssocID="{86EE72BC-C182-4A29-BD2F-B1263F9EDAF4}" presName="hierChild2" presStyleCnt="0"/>
      <dgm:spPr/>
    </dgm:pt>
    <dgm:pt modelId="{4C8E3209-1DE0-46BF-9716-CD17EAE9BA73}" type="pres">
      <dgm:prSet presAssocID="{0ECD4FA1-EF46-47E4-868F-CACB35140D3E}" presName="Name19" presStyleLbl="parChTrans1D2" presStyleIdx="0" presStyleCnt="3"/>
      <dgm:spPr/>
      <dgm:t>
        <a:bodyPr/>
        <a:lstStyle/>
        <a:p>
          <a:endParaRPr lang="zh-TW" altLang="en-US"/>
        </a:p>
      </dgm:t>
    </dgm:pt>
    <dgm:pt modelId="{7ED281AB-9B13-40CA-ACEC-23F8B44999C4}" type="pres">
      <dgm:prSet presAssocID="{1DBA4CC1-D0F3-4140-90BC-B0F31BC9AFCF}" presName="Name21" presStyleCnt="0"/>
      <dgm:spPr/>
    </dgm:pt>
    <dgm:pt modelId="{FB1E1FB2-1848-437A-9193-EF12FF43E869}" type="pres">
      <dgm:prSet presAssocID="{1DBA4CC1-D0F3-4140-90BC-B0F31BC9AFCF}" presName="level2Shape" presStyleLbl="node2" presStyleIdx="0" presStyleCnt="3" custLinFactNeighborX="57461" custLinFactNeighborY="341"/>
      <dgm:spPr/>
      <dgm:t>
        <a:bodyPr/>
        <a:lstStyle/>
        <a:p>
          <a:endParaRPr lang="zh-TW" altLang="en-US"/>
        </a:p>
      </dgm:t>
    </dgm:pt>
    <dgm:pt modelId="{07A4BBF8-F1E5-43E0-AE62-0574F5E3F389}" type="pres">
      <dgm:prSet presAssocID="{1DBA4CC1-D0F3-4140-90BC-B0F31BC9AFCF}" presName="hierChild3" presStyleCnt="0"/>
      <dgm:spPr/>
    </dgm:pt>
    <dgm:pt modelId="{ED83DC5B-697D-469C-A81C-F976CA055D92}" type="pres">
      <dgm:prSet presAssocID="{6E19434F-E639-4182-84E0-180E0C746DC3}" presName="Name19" presStyleLbl="parChTrans1D2" presStyleIdx="1" presStyleCnt="3"/>
      <dgm:spPr/>
      <dgm:t>
        <a:bodyPr/>
        <a:lstStyle/>
        <a:p>
          <a:endParaRPr lang="zh-TW" altLang="en-US"/>
        </a:p>
      </dgm:t>
    </dgm:pt>
    <dgm:pt modelId="{655E1221-A378-43C3-ACA9-955ECBF65C0B}" type="pres">
      <dgm:prSet presAssocID="{726478D4-F566-4386-A1C0-19CB44DCB7FB}" presName="Name21" presStyleCnt="0"/>
      <dgm:spPr/>
    </dgm:pt>
    <dgm:pt modelId="{FFED548E-61E5-4D9D-AFF1-0B0AABA51BBE}" type="pres">
      <dgm:prSet presAssocID="{726478D4-F566-4386-A1C0-19CB44DCB7FB}" presName="level2Shape" presStyleLbl="node2" presStyleIdx="1" presStyleCnt="3" custLinFactNeighborX="41617" custLinFactNeighborY="341"/>
      <dgm:spPr/>
      <dgm:t>
        <a:bodyPr/>
        <a:lstStyle/>
        <a:p>
          <a:endParaRPr lang="zh-TW" altLang="en-US"/>
        </a:p>
      </dgm:t>
    </dgm:pt>
    <dgm:pt modelId="{5D65ED86-9D0A-4E64-8C6F-BB94D4945A0E}" type="pres">
      <dgm:prSet presAssocID="{726478D4-F566-4386-A1C0-19CB44DCB7FB}" presName="hierChild3" presStyleCnt="0"/>
      <dgm:spPr/>
    </dgm:pt>
    <dgm:pt modelId="{B1E9E1B1-2CBD-4AAB-86A3-FCC25B48DA5F}" type="pres">
      <dgm:prSet presAssocID="{DF6AAEA1-D13C-4B75-8D72-C49CC3822743}" presName="Name19" presStyleLbl="parChTrans1D3" presStyleIdx="0" presStyleCnt="4"/>
      <dgm:spPr/>
      <dgm:t>
        <a:bodyPr/>
        <a:lstStyle/>
        <a:p>
          <a:endParaRPr lang="zh-TW" altLang="en-US"/>
        </a:p>
      </dgm:t>
    </dgm:pt>
    <dgm:pt modelId="{E95D23FC-DEAE-417E-96CD-157745A15539}" type="pres">
      <dgm:prSet presAssocID="{0FADCA73-E7C5-41C7-BE0E-F007933726D2}" presName="Name21" presStyleCnt="0"/>
      <dgm:spPr/>
    </dgm:pt>
    <dgm:pt modelId="{76ADA376-877F-42AA-9761-EA0FE78C6E04}" type="pres">
      <dgm:prSet presAssocID="{0FADCA73-E7C5-41C7-BE0E-F007933726D2}" presName="level2Shape" presStyleLbl="node3" presStyleIdx="0" presStyleCnt="4" custLinFactNeighborX="27766" custLinFactNeighborY="-117"/>
      <dgm:spPr/>
      <dgm:t>
        <a:bodyPr/>
        <a:lstStyle/>
        <a:p>
          <a:endParaRPr lang="zh-TW" altLang="en-US"/>
        </a:p>
      </dgm:t>
    </dgm:pt>
    <dgm:pt modelId="{FDD58706-F5ED-436A-9F9F-9425700B60A6}" type="pres">
      <dgm:prSet presAssocID="{0FADCA73-E7C5-41C7-BE0E-F007933726D2}" presName="hierChild3" presStyleCnt="0"/>
      <dgm:spPr/>
    </dgm:pt>
    <dgm:pt modelId="{7E39F81D-7698-4562-B5F1-AA08F093CEA9}" type="pres">
      <dgm:prSet presAssocID="{CC9F64DC-1DDF-4C22-9C38-8ACA76341920}" presName="Name19" presStyleLbl="parChTrans1D3" presStyleIdx="1" presStyleCnt="4"/>
      <dgm:spPr/>
      <dgm:t>
        <a:bodyPr/>
        <a:lstStyle/>
        <a:p>
          <a:endParaRPr lang="zh-TW" altLang="en-US"/>
        </a:p>
      </dgm:t>
    </dgm:pt>
    <dgm:pt modelId="{1874A34E-6FC1-42C2-AFB2-0793892AB585}" type="pres">
      <dgm:prSet presAssocID="{AFC7D2FB-258A-4305-B69D-BD1DBC58F3C4}" presName="Name21" presStyleCnt="0"/>
      <dgm:spPr/>
    </dgm:pt>
    <dgm:pt modelId="{E1214308-2072-4A88-AB48-E4457194B3EB}" type="pres">
      <dgm:prSet presAssocID="{AFC7D2FB-258A-4305-B69D-BD1DBC58F3C4}" presName="level2Shape" presStyleLbl="node3" presStyleIdx="1" presStyleCnt="4" custLinFactNeighborX="14042"/>
      <dgm:spPr/>
      <dgm:t>
        <a:bodyPr/>
        <a:lstStyle/>
        <a:p>
          <a:endParaRPr lang="zh-TW" altLang="en-US"/>
        </a:p>
      </dgm:t>
    </dgm:pt>
    <dgm:pt modelId="{E2B8F727-ED98-4D38-A08E-35CA05FC4E8B}" type="pres">
      <dgm:prSet presAssocID="{AFC7D2FB-258A-4305-B69D-BD1DBC58F3C4}" presName="hierChild3" presStyleCnt="0"/>
      <dgm:spPr/>
    </dgm:pt>
    <dgm:pt modelId="{0C786D6A-7D81-4C7F-968E-1EC4E0A90398}" type="pres">
      <dgm:prSet presAssocID="{6BD15A9A-80D9-4767-9CB5-361DE601B385}" presName="Name19" presStyleLbl="parChTrans1D3" presStyleIdx="2" presStyleCnt="4"/>
      <dgm:spPr/>
      <dgm:t>
        <a:bodyPr/>
        <a:lstStyle/>
        <a:p>
          <a:endParaRPr lang="zh-TW" altLang="en-US"/>
        </a:p>
      </dgm:t>
    </dgm:pt>
    <dgm:pt modelId="{5899CB83-A886-46B9-9611-7318EF332253}" type="pres">
      <dgm:prSet presAssocID="{3382FF53-ADB5-4766-B474-ADB449D30291}" presName="Name21" presStyleCnt="0"/>
      <dgm:spPr/>
    </dgm:pt>
    <dgm:pt modelId="{F04321DD-0F81-4113-A47E-B1C09EB87E18}" type="pres">
      <dgm:prSet presAssocID="{3382FF53-ADB5-4766-B474-ADB449D30291}" presName="level2Shape" presStyleLbl="node3" presStyleIdx="2" presStyleCnt="4" custLinFactNeighborX="0" custLinFactNeighborY="0"/>
      <dgm:spPr/>
      <dgm:t>
        <a:bodyPr/>
        <a:lstStyle/>
        <a:p>
          <a:endParaRPr lang="zh-TW" altLang="en-US"/>
        </a:p>
      </dgm:t>
    </dgm:pt>
    <dgm:pt modelId="{86809B9F-0AC5-4BAB-9C98-52E61BD5832B}" type="pres">
      <dgm:prSet presAssocID="{3382FF53-ADB5-4766-B474-ADB449D30291}" presName="hierChild3" presStyleCnt="0"/>
      <dgm:spPr/>
    </dgm:pt>
    <dgm:pt modelId="{48FE6F60-6F7F-4277-9353-FA0032C8B0EB}" type="pres">
      <dgm:prSet presAssocID="{053C690B-E88E-412B-87FF-F1360B69FA86}" presName="Name19" presStyleLbl="parChTrans1D3" presStyleIdx="3" presStyleCnt="4"/>
      <dgm:spPr/>
      <dgm:t>
        <a:bodyPr/>
        <a:lstStyle/>
        <a:p>
          <a:endParaRPr lang="zh-TW" altLang="en-US"/>
        </a:p>
      </dgm:t>
    </dgm:pt>
    <dgm:pt modelId="{9156E0A3-D082-42EE-8CC3-F21CA0047D44}" type="pres">
      <dgm:prSet presAssocID="{279F892D-7F57-427B-8CDD-905436610CE2}" presName="Name21" presStyleCnt="0"/>
      <dgm:spPr/>
    </dgm:pt>
    <dgm:pt modelId="{804849CD-ADB3-4344-A71D-DD18541169DC}" type="pres">
      <dgm:prSet presAssocID="{279F892D-7F57-427B-8CDD-905436610CE2}" presName="level2Shape" presStyleLbl="node3" presStyleIdx="3" presStyleCnt="4" custLinFactNeighborX="-12198" custLinFactNeighborY="-1450"/>
      <dgm:spPr/>
      <dgm:t>
        <a:bodyPr/>
        <a:lstStyle/>
        <a:p>
          <a:endParaRPr lang="zh-TW" altLang="en-US"/>
        </a:p>
      </dgm:t>
    </dgm:pt>
    <dgm:pt modelId="{E1A39FB5-B84B-441A-8C95-9FAA5D882D29}" type="pres">
      <dgm:prSet presAssocID="{279F892D-7F57-427B-8CDD-905436610CE2}" presName="hierChild3" presStyleCnt="0"/>
      <dgm:spPr/>
    </dgm:pt>
    <dgm:pt modelId="{0BC23417-8D7B-4474-A136-591D1F394B10}" type="pres">
      <dgm:prSet presAssocID="{F348B489-7006-4864-B3F1-8ADF0BE8A05C}" presName="Name19" presStyleLbl="parChTrans1D2" presStyleIdx="2" presStyleCnt="3"/>
      <dgm:spPr/>
      <dgm:t>
        <a:bodyPr/>
        <a:lstStyle/>
        <a:p>
          <a:endParaRPr lang="zh-TW" altLang="en-US"/>
        </a:p>
      </dgm:t>
    </dgm:pt>
    <dgm:pt modelId="{30D281D8-C3B7-4B54-AE0F-1CDE32D4D4CA}" type="pres">
      <dgm:prSet presAssocID="{835837E8-4312-4C7C-B600-F6266E468D23}" presName="Name21" presStyleCnt="0"/>
      <dgm:spPr/>
    </dgm:pt>
    <dgm:pt modelId="{77C4C7B8-CF13-4467-8FC1-E4BF0AD95C3D}" type="pres">
      <dgm:prSet presAssocID="{835837E8-4312-4C7C-B600-F6266E468D23}" presName="level2Shape" presStyleLbl="node2" presStyleIdx="2" presStyleCnt="3" custLinFactNeighborX="33330" custLinFactNeighborY="341"/>
      <dgm:spPr/>
      <dgm:t>
        <a:bodyPr/>
        <a:lstStyle/>
        <a:p>
          <a:endParaRPr lang="zh-TW" altLang="en-US"/>
        </a:p>
      </dgm:t>
    </dgm:pt>
    <dgm:pt modelId="{A2785DDD-E378-47BD-9B64-9179B17BD681}" type="pres">
      <dgm:prSet presAssocID="{835837E8-4312-4C7C-B600-F6266E468D23}" presName="hierChild3" presStyleCnt="0"/>
      <dgm:spPr/>
    </dgm:pt>
    <dgm:pt modelId="{DEB1B69F-1A3C-478F-AAF0-D4D896D14F86}" type="pres">
      <dgm:prSet presAssocID="{571797DD-8CB0-4096-ABFB-895030DA330D}" presName="bgShapesFlow" presStyleCnt="0"/>
      <dgm:spPr/>
    </dgm:pt>
    <dgm:pt modelId="{A2A43942-3DAC-4CF8-AB86-DF26FD77DE7F}" type="pres">
      <dgm:prSet presAssocID="{CC93F742-CFE1-4572-84E4-B8483EB145BA}" presName="rectComp" presStyleCnt="0"/>
      <dgm:spPr/>
    </dgm:pt>
    <dgm:pt modelId="{FB1FFB8D-1AD3-4D78-A1FE-1C85D9019D5A}" type="pres">
      <dgm:prSet presAssocID="{CC93F742-CFE1-4572-84E4-B8483EB145BA}" presName="bgRect" presStyleLbl="bgShp" presStyleIdx="0" presStyleCnt="4"/>
      <dgm:spPr/>
      <dgm:t>
        <a:bodyPr/>
        <a:lstStyle/>
        <a:p>
          <a:endParaRPr lang="zh-TW" altLang="en-US"/>
        </a:p>
      </dgm:t>
    </dgm:pt>
    <dgm:pt modelId="{8E309FDB-7527-4477-9FAD-88A7FCF4D5FA}" type="pres">
      <dgm:prSet presAssocID="{CC93F742-CFE1-4572-84E4-B8483EB145BA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62261A-86A1-4D56-BC71-8B239CBD4B35}" type="pres">
      <dgm:prSet presAssocID="{CC93F742-CFE1-4572-84E4-B8483EB145BA}" presName="spComp" presStyleCnt="0"/>
      <dgm:spPr/>
    </dgm:pt>
    <dgm:pt modelId="{556B5E8E-F460-4EFA-9D44-E67F24606970}" type="pres">
      <dgm:prSet presAssocID="{CC93F742-CFE1-4572-84E4-B8483EB145BA}" presName="vSp" presStyleCnt="0"/>
      <dgm:spPr/>
    </dgm:pt>
    <dgm:pt modelId="{0A6BF7D8-F60F-4C8C-AA7B-7A4E0E4BF0B3}" type="pres">
      <dgm:prSet presAssocID="{9826C2FF-ACDA-4315-B026-7A792D2BC608}" presName="rectComp" presStyleCnt="0"/>
      <dgm:spPr/>
    </dgm:pt>
    <dgm:pt modelId="{FD650A11-D498-4D7A-8C58-172A124ED76B}" type="pres">
      <dgm:prSet presAssocID="{9826C2FF-ACDA-4315-B026-7A792D2BC608}" presName="bgRect" presStyleLbl="bgShp" presStyleIdx="1" presStyleCnt="4"/>
      <dgm:spPr/>
      <dgm:t>
        <a:bodyPr/>
        <a:lstStyle/>
        <a:p>
          <a:endParaRPr lang="zh-TW" altLang="en-US"/>
        </a:p>
      </dgm:t>
    </dgm:pt>
    <dgm:pt modelId="{75356939-E4F5-48CA-ABDA-F553B76EE546}" type="pres">
      <dgm:prSet presAssocID="{9826C2FF-ACDA-4315-B026-7A792D2BC608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759498-836C-460A-A987-06710811E0CE}" type="pres">
      <dgm:prSet presAssocID="{9826C2FF-ACDA-4315-B026-7A792D2BC608}" presName="spComp" presStyleCnt="0"/>
      <dgm:spPr/>
    </dgm:pt>
    <dgm:pt modelId="{A32702AF-E0B3-4F2C-9058-A3ED09134E8F}" type="pres">
      <dgm:prSet presAssocID="{9826C2FF-ACDA-4315-B026-7A792D2BC608}" presName="vSp" presStyleCnt="0"/>
      <dgm:spPr/>
    </dgm:pt>
    <dgm:pt modelId="{75C7746C-3039-43E8-9584-200215933B57}" type="pres">
      <dgm:prSet presAssocID="{84020A71-E54B-4C13-BCDB-D87913A040BF}" presName="rectComp" presStyleCnt="0"/>
      <dgm:spPr/>
    </dgm:pt>
    <dgm:pt modelId="{B9BBA2B6-41F4-4041-896D-A7874ECF4819}" type="pres">
      <dgm:prSet presAssocID="{84020A71-E54B-4C13-BCDB-D87913A040BF}" presName="bgRect" presStyleLbl="bgShp" presStyleIdx="2" presStyleCnt="4"/>
      <dgm:spPr/>
      <dgm:t>
        <a:bodyPr/>
        <a:lstStyle/>
        <a:p>
          <a:endParaRPr lang="zh-TW" altLang="en-US"/>
        </a:p>
      </dgm:t>
    </dgm:pt>
    <dgm:pt modelId="{024D738C-12C0-4FFE-9995-ABD9DE763366}" type="pres">
      <dgm:prSet presAssocID="{84020A71-E54B-4C13-BCDB-D87913A040BF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126780-4146-42B9-A581-E5E4B41B7408}" type="pres">
      <dgm:prSet presAssocID="{84020A71-E54B-4C13-BCDB-D87913A040BF}" presName="spComp" presStyleCnt="0"/>
      <dgm:spPr/>
    </dgm:pt>
    <dgm:pt modelId="{7F980C6F-E259-4C81-B19E-5E00578B6CD4}" type="pres">
      <dgm:prSet presAssocID="{84020A71-E54B-4C13-BCDB-D87913A040BF}" presName="vSp" presStyleCnt="0"/>
      <dgm:spPr/>
    </dgm:pt>
    <dgm:pt modelId="{A16697AE-8223-4A57-9A7E-87F1134E000C}" type="pres">
      <dgm:prSet presAssocID="{FD4FF103-8C32-482F-A725-2DA9C90F3382}" presName="rectComp" presStyleCnt="0"/>
      <dgm:spPr/>
    </dgm:pt>
    <dgm:pt modelId="{4907F662-F732-45D8-A56C-CF129C6EC3BD}" type="pres">
      <dgm:prSet presAssocID="{FD4FF103-8C32-482F-A725-2DA9C90F3382}" presName="bgRect" presStyleLbl="bgShp" presStyleIdx="3" presStyleCnt="4"/>
      <dgm:spPr/>
      <dgm:t>
        <a:bodyPr/>
        <a:lstStyle/>
        <a:p>
          <a:endParaRPr lang="zh-TW" altLang="en-US"/>
        </a:p>
      </dgm:t>
    </dgm:pt>
    <dgm:pt modelId="{3D4AB4EE-B9C4-4FD1-903B-F07DC78CCBA7}" type="pres">
      <dgm:prSet presAssocID="{FD4FF103-8C32-482F-A725-2DA9C90F3382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C21FC6B-3D3B-40FF-A828-5A26E0234963}" type="presOf" srcId="{6BD15A9A-80D9-4767-9CB5-361DE601B385}" destId="{0C786D6A-7D81-4C7F-968E-1EC4E0A90398}" srcOrd="0" destOrd="0" presId="urn:microsoft.com/office/officeart/2005/8/layout/hierarchy6"/>
    <dgm:cxn modelId="{847DA3D6-F42C-409F-9A45-2BCE2F6129E5}" type="presOf" srcId="{FD4FF103-8C32-482F-A725-2DA9C90F3382}" destId="{3D4AB4EE-B9C4-4FD1-903B-F07DC78CCBA7}" srcOrd="1" destOrd="0" presId="urn:microsoft.com/office/officeart/2005/8/layout/hierarchy6"/>
    <dgm:cxn modelId="{C2A95691-6CBA-4B30-B127-50AE8E4D8D3F}" type="presOf" srcId="{571797DD-8CB0-4096-ABFB-895030DA330D}" destId="{4AD53E03-DCD1-4F93-B545-E6292110AD20}" srcOrd="0" destOrd="0" presId="urn:microsoft.com/office/officeart/2005/8/layout/hierarchy6"/>
    <dgm:cxn modelId="{D356A620-ACC5-4D66-B731-46F69BBD1E1B}" srcId="{726478D4-F566-4386-A1C0-19CB44DCB7FB}" destId="{0FADCA73-E7C5-41C7-BE0E-F007933726D2}" srcOrd="0" destOrd="0" parTransId="{DF6AAEA1-D13C-4B75-8D72-C49CC3822743}" sibTransId="{96B8A985-267C-43CD-A5C5-2A054418DA20}"/>
    <dgm:cxn modelId="{E5D74236-1F21-4624-A436-45A9D9956877}" type="presOf" srcId="{F348B489-7006-4864-B3F1-8ADF0BE8A05C}" destId="{0BC23417-8D7B-4474-A136-591D1F394B10}" srcOrd="0" destOrd="0" presId="urn:microsoft.com/office/officeart/2005/8/layout/hierarchy6"/>
    <dgm:cxn modelId="{4D9F68F8-37C6-4790-BAD6-F6CE81E771EA}" srcId="{571797DD-8CB0-4096-ABFB-895030DA330D}" destId="{CC93F742-CFE1-4572-84E4-B8483EB145BA}" srcOrd="1" destOrd="0" parTransId="{7A44479F-4B99-453C-85AC-2C69D465C73F}" sibTransId="{4A246960-7282-4CF5-AE6D-CF93B54E35E8}"/>
    <dgm:cxn modelId="{1FA1A1CA-A8F8-461A-8468-3FEEBE255CAB}" type="presOf" srcId="{0FADCA73-E7C5-41C7-BE0E-F007933726D2}" destId="{76ADA376-877F-42AA-9761-EA0FE78C6E04}" srcOrd="0" destOrd="0" presId="urn:microsoft.com/office/officeart/2005/8/layout/hierarchy6"/>
    <dgm:cxn modelId="{341CFCEC-B63A-46A8-86DC-CBB8192C7436}" type="presOf" srcId="{84020A71-E54B-4C13-BCDB-D87913A040BF}" destId="{024D738C-12C0-4FFE-9995-ABD9DE763366}" srcOrd="1" destOrd="0" presId="urn:microsoft.com/office/officeart/2005/8/layout/hierarchy6"/>
    <dgm:cxn modelId="{94CE0581-E6A5-403E-9A2B-C9A977A1E20F}" type="presOf" srcId="{CC93F742-CFE1-4572-84E4-B8483EB145BA}" destId="{8E309FDB-7527-4477-9FAD-88A7FCF4D5FA}" srcOrd="1" destOrd="0" presId="urn:microsoft.com/office/officeart/2005/8/layout/hierarchy6"/>
    <dgm:cxn modelId="{B61665D2-CF4D-479B-8E6A-8FE2A039BD8D}" srcId="{571797DD-8CB0-4096-ABFB-895030DA330D}" destId="{9826C2FF-ACDA-4315-B026-7A792D2BC608}" srcOrd="2" destOrd="0" parTransId="{411BAFC8-4A8A-488C-AC55-649D2EB4DBF2}" sibTransId="{5B522BBD-CBE2-4A24-9D4B-C02CCA2781F5}"/>
    <dgm:cxn modelId="{3AD30E1F-7CF3-433B-B4A1-736411EA2C29}" type="presOf" srcId="{0ECD4FA1-EF46-47E4-868F-CACB35140D3E}" destId="{4C8E3209-1DE0-46BF-9716-CD17EAE9BA73}" srcOrd="0" destOrd="0" presId="urn:microsoft.com/office/officeart/2005/8/layout/hierarchy6"/>
    <dgm:cxn modelId="{5EEC4629-B7C3-4F01-9A2F-4720EE28181C}" type="presOf" srcId="{3382FF53-ADB5-4766-B474-ADB449D30291}" destId="{F04321DD-0F81-4113-A47E-B1C09EB87E18}" srcOrd="0" destOrd="0" presId="urn:microsoft.com/office/officeart/2005/8/layout/hierarchy6"/>
    <dgm:cxn modelId="{A120A9E4-A1E1-4AB0-A814-8A00AAA05709}" srcId="{726478D4-F566-4386-A1C0-19CB44DCB7FB}" destId="{279F892D-7F57-427B-8CDD-905436610CE2}" srcOrd="3" destOrd="0" parTransId="{053C690B-E88E-412B-87FF-F1360B69FA86}" sibTransId="{16FC7319-F7F1-4B9C-A62C-EB4E58187273}"/>
    <dgm:cxn modelId="{7A46A6CA-026F-4570-8D16-03C217DB9F04}" type="presOf" srcId="{1DBA4CC1-D0F3-4140-90BC-B0F31BC9AFCF}" destId="{FB1E1FB2-1848-437A-9193-EF12FF43E869}" srcOrd="0" destOrd="0" presId="urn:microsoft.com/office/officeart/2005/8/layout/hierarchy6"/>
    <dgm:cxn modelId="{400AC18C-2AB5-446D-9980-341ED4550DFC}" type="presOf" srcId="{86EE72BC-C182-4A29-BD2F-B1263F9EDAF4}" destId="{29FF9B18-5C50-41FD-96F2-12AE0C7E3019}" srcOrd="0" destOrd="0" presId="urn:microsoft.com/office/officeart/2005/8/layout/hierarchy6"/>
    <dgm:cxn modelId="{BC008C04-6278-43DC-A5DE-71E03001BD9F}" type="presOf" srcId="{9826C2FF-ACDA-4315-B026-7A792D2BC608}" destId="{75356939-E4F5-48CA-ABDA-F553B76EE546}" srcOrd="1" destOrd="0" presId="urn:microsoft.com/office/officeart/2005/8/layout/hierarchy6"/>
    <dgm:cxn modelId="{BA3A7762-8E76-4C05-9A91-073B71E22CB5}" type="presOf" srcId="{053C690B-E88E-412B-87FF-F1360B69FA86}" destId="{48FE6F60-6F7F-4277-9353-FA0032C8B0EB}" srcOrd="0" destOrd="0" presId="urn:microsoft.com/office/officeart/2005/8/layout/hierarchy6"/>
    <dgm:cxn modelId="{F482A7F7-FB60-4168-A4DE-05272A3EECD1}" srcId="{726478D4-F566-4386-A1C0-19CB44DCB7FB}" destId="{3382FF53-ADB5-4766-B474-ADB449D30291}" srcOrd="2" destOrd="0" parTransId="{6BD15A9A-80D9-4767-9CB5-361DE601B385}" sibTransId="{6F589DA0-4141-4350-84B0-E11DF6229599}"/>
    <dgm:cxn modelId="{6B56C7A2-2511-4E66-98DB-FDE9464D85D0}" srcId="{571797DD-8CB0-4096-ABFB-895030DA330D}" destId="{84020A71-E54B-4C13-BCDB-D87913A040BF}" srcOrd="3" destOrd="0" parTransId="{314699AE-D7C1-4E67-BF50-8BBE81118E88}" sibTransId="{49E6E5BD-B6EA-48EF-A556-040D6B92DE44}"/>
    <dgm:cxn modelId="{9DFE6558-FFFC-46DE-88DB-40A705A805D3}" type="presOf" srcId="{CC93F742-CFE1-4572-84E4-B8483EB145BA}" destId="{FB1FFB8D-1AD3-4D78-A1FE-1C85D9019D5A}" srcOrd="0" destOrd="0" presId="urn:microsoft.com/office/officeart/2005/8/layout/hierarchy6"/>
    <dgm:cxn modelId="{DE3E6601-A69C-4EE1-81DF-DD62BE3CEDB4}" type="presOf" srcId="{AFC7D2FB-258A-4305-B69D-BD1DBC58F3C4}" destId="{E1214308-2072-4A88-AB48-E4457194B3EB}" srcOrd="0" destOrd="0" presId="urn:microsoft.com/office/officeart/2005/8/layout/hierarchy6"/>
    <dgm:cxn modelId="{70884AF4-DC06-467B-A1B5-17CEACD2E64D}" type="presOf" srcId="{CC9F64DC-1DDF-4C22-9C38-8ACA76341920}" destId="{7E39F81D-7698-4562-B5F1-AA08F093CEA9}" srcOrd="0" destOrd="0" presId="urn:microsoft.com/office/officeart/2005/8/layout/hierarchy6"/>
    <dgm:cxn modelId="{566358A0-1186-49F0-AADE-15138FAE91AD}" srcId="{571797DD-8CB0-4096-ABFB-895030DA330D}" destId="{86EE72BC-C182-4A29-BD2F-B1263F9EDAF4}" srcOrd="0" destOrd="0" parTransId="{DF51C32B-FF8F-42AA-8290-2AC7CC30293E}" sibTransId="{906E5BE7-22D1-4A63-8869-4B175A3079E5}"/>
    <dgm:cxn modelId="{C437BE48-CC9B-49A9-96EE-5D9DB34A889A}" type="presOf" srcId="{6E19434F-E639-4182-84E0-180E0C746DC3}" destId="{ED83DC5B-697D-469C-A81C-F976CA055D92}" srcOrd="0" destOrd="0" presId="urn:microsoft.com/office/officeart/2005/8/layout/hierarchy6"/>
    <dgm:cxn modelId="{BD294272-B143-4E9C-BD4F-5288253EE17D}" type="presOf" srcId="{726478D4-F566-4386-A1C0-19CB44DCB7FB}" destId="{FFED548E-61E5-4D9D-AFF1-0B0AABA51BBE}" srcOrd="0" destOrd="0" presId="urn:microsoft.com/office/officeart/2005/8/layout/hierarchy6"/>
    <dgm:cxn modelId="{436C347E-DE81-46EF-9534-E94DD9C98B1C}" type="presOf" srcId="{84020A71-E54B-4C13-BCDB-D87913A040BF}" destId="{B9BBA2B6-41F4-4041-896D-A7874ECF4819}" srcOrd="0" destOrd="0" presId="urn:microsoft.com/office/officeart/2005/8/layout/hierarchy6"/>
    <dgm:cxn modelId="{E0871914-05A8-4244-9099-B7DA6BABC6A1}" type="presOf" srcId="{279F892D-7F57-427B-8CDD-905436610CE2}" destId="{804849CD-ADB3-4344-A71D-DD18541169DC}" srcOrd="0" destOrd="0" presId="urn:microsoft.com/office/officeart/2005/8/layout/hierarchy6"/>
    <dgm:cxn modelId="{0C9F9BB5-4168-47F9-8878-32579734F35C}" srcId="{571797DD-8CB0-4096-ABFB-895030DA330D}" destId="{FD4FF103-8C32-482F-A725-2DA9C90F3382}" srcOrd="4" destOrd="0" parTransId="{5BB07A92-6F8C-4037-97AE-883532F5696B}" sibTransId="{7FDBADA6-6C0D-4E74-A416-5FC4D493D973}"/>
    <dgm:cxn modelId="{970BE6D8-6DC6-406D-8FEA-7480C7EA43E3}" type="presOf" srcId="{FD4FF103-8C32-482F-A725-2DA9C90F3382}" destId="{4907F662-F732-45D8-A56C-CF129C6EC3BD}" srcOrd="0" destOrd="0" presId="urn:microsoft.com/office/officeart/2005/8/layout/hierarchy6"/>
    <dgm:cxn modelId="{497F52C9-94AF-4554-BACC-058716622148}" srcId="{86EE72BC-C182-4A29-BD2F-B1263F9EDAF4}" destId="{726478D4-F566-4386-A1C0-19CB44DCB7FB}" srcOrd="1" destOrd="0" parTransId="{6E19434F-E639-4182-84E0-180E0C746DC3}" sibTransId="{424D5E3F-CA28-48C6-9D0E-63CE601BEA32}"/>
    <dgm:cxn modelId="{E56A2404-F5CB-4C05-8AE3-053A1CFFE24E}" srcId="{86EE72BC-C182-4A29-BD2F-B1263F9EDAF4}" destId="{835837E8-4312-4C7C-B600-F6266E468D23}" srcOrd="2" destOrd="0" parTransId="{F348B489-7006-4864-B3F1-8ADF0BE8A05C}" sibTransId="{20733FD9-3093-4D94-8DF8-00E1FF795380}"/>
    <dgm:cxn modelId="{290C17E5-C01D-4788-A207-DF1353FFDA30}" type="presOf" srcId="{DF6AAEA1-D13C-4B75-8D72-C49CC3822743}" destId="{B1E9E1B1-2CBD-4AAB-86A3-FCC25B48DA5F}" srcOrd="0" destOrd="0" presId="urn:microsoft.com/office/officeart/2005/8/layout/hierarchy6"/>
    <dgm:cxn modelId="{FFFA5223-99F9-482E-9E2A-F2DC55F7132B}" type="presOf" srcId="{835837E8-4312-4C7C-B600-F6266E468D23}" destId="{77C4C7B8-CF13-4467-8FC1-E4BF0AD95C3D}" srcOrd="0" destOrd="0" presId="urn:microsoft.com/office/officeart/2005/8/layout/hierarchy6"/>
    <dgm:cxn modelId="{F113F5FF-4DB1-442D-9EF3-50451E4853F2}" srcId="{86EE72BC-C182-4A29-BD2F-B1263F9EDAF4}" destId="{1DBA4CC1-D0F3-4140-90BC-B0F31BC9AFCF}" srcOrd="0" destOrd="0" parTransId="{0ECD4FA1-EF46-47E4-868F-CACB35140D3E}" sibTransId="{B2AB41AC-F39D-431A-8EF8-7FAF96E62D01}"/>
    <dgm:cxn modelId="{A238FAD4-DCD9-4BFB-BC31-7BAB77BEA2D6}" type="presOf" srcId="{9826C2FF-ACDA-4315-B026-7A792D2BC608}" destId="{FD650A11-D498-4D7A-8C58-172A124ED76B}" srcOrd="0" destOrd="0" presId="urn:microsoft.com/office/officeart/2005/8/layout/hierarchy6"/>
    <dgm:cxn modelId="{4F466269-D582-4C31-AA05-4F854C655C21}" srcId="{726478D4-F566-4386-A1C0-19CB44DCB7FB}" destId="{AFC7D2FB-258A-4305-B69D-BD1DBC58F3C4}" srcOrd="1" destOrd="0" parTransId="{CC9F64DC-1DDF-4C22-9C38-8ACA76341920}" sibTransId="{7BF25BB5-9D0E-4EF9-9F65-62D8E9E10395}"/>
    <dgm:cxn modelId="{2F01C479-8770-4562-8FF3-C4727AB9E157}" type="presParOf" srcId="{4AD53E03-DCD1-4F93-B545-E6292110AD20}" destId="{F078CC53-3B56-4CE8-87F3-A93FC4AA6846}" srcOrd="0" destOrd="0" presId="urn:microsoft.com/office/officeart/2005/8/layout/hierarchy6"/>
    <dgm:cxn modelId="{71AF2B11-E12F-42D5-896D-0DE19DDEAB55}" type="presParOf" srcId="{F078CC53-3B56-4CE8-87F3-A93FC4AA6846}" destId="{224D52A2-7D4E-431F-9524-33DE1C386865}" srcOrd="0" destOrd="0" presId="urn:microsoft.com/office/officeart/2005/8/layout/hierarchy6"/>
    <dgm:cxn modelId="{73BB4C87-3EC0-42A3-9038-78B444A2E3E0}" type="presParOf" srcId="{F078CC53-3B56-4CE8-87F3-A93FC4AA6846}" destId="{5F5FC2AD-434F-47F4-B26B-D72F37F8BF3C}" srcOrd="1" destOrd="0" presId="urn:microsoft.com/office/officeart/2005/8/layout/hierarchy6"/>
    <dgm:cxn modelId="{60495ECB-90FB-45E5-9DFA-B5C2E4C9053A}" type="presParOf" srcId="{5F5FC2AD-434F-47F4-B26B-D72F37F8BF3C}" destId="{CE25E945-A6A6-49C5-A8E9-05A473670E28}" srcOrd="0" destOrd="0" presId="urn:microsoft.com/office/officeart/2005/8/layout/hierarchy6"/>
    <dgm:cxn modelId="{C649F8E9-B1ED-4FE9-9CCF-7C81F84F1A85}" type="presParOf" srcId="{CE25E945-A6A6-49C5-A8E9-05A473670E28}" destId="{29FF9B18-5C50-41FD-96F2-12AE0C7E3019}" srcOrd="0" destOrd="0" presId="urn:microsoft.com/office/officeart/2005/8/layout/hierarchy6"/>
    <dgm:cxn modelId="{05C29932-5F6F-4638-A5FA-EEE3F6D81209}" type="presParOf" srcId="{CE25E945-A6A6-49C5-A8E9-05A473670E28}" destId="{4F08397A-1C5D-48B0-81C7-2CB28D2638D4}" srcOrd="1" destOrd="0" presId="urn:microsoft.com/office/officeart/2005/8/layout/hierarchy6"/>
    <dgm:cxn modelId="{EB3233B7-7DDC-4E4C-8B91-8F086337CFA4}" type="presParOf" srcId="{4F08397A-1C5D-48B0-81C7-2CB28D2638D4}" destId="{4C8E3209-1DE0-46BF-9716-CD17EAE9BA73}" srcOrd="0" destOrd="0" presId="urn:microsoft.com/office/officeart/2005/8/layout/hierarchy6"/>
    <dgm:cxn modelId="{B7DA6DC8-0CD1-4DB1-A1BB-F0F85DEF1FB4}" type="presParOf" srcId="{4F08397A-1C5D-48B0-81C7-2CB28D2638D4}" destId="{7ED281AB-9B13-40CA-ACEC-23F8B44999C4}" srcOrd="1" destOrd="0" presId="urn:microsoft.com/office/officeart/2005/8/layout/hierarchy6"/>
    <dgm:cxn modelId="{924FEEF6-59D0-4C1D-AA41-7F0F20D63B50}" type="presParOf" srcId="{7ED281AB-9B13-40CA-ACEC-23F8B44999C4}" destId="{FB1E1FB2-1848-437A-9193-EF12FF43E869}" srcOrd="0" destOrd="0" presId="urn:microsoft.com/office/officeart/2005/8/layout/hierarchy6"/>
    <dgm:cxn modelId="{B0F313B8-107F-4AAC-9DBC-EA7FC5CA215B}" type="presParOf" srcId="{7ED281AB-9B13-40CA-ACEC-23F8B44999C4}" destId="{07A4BBF8-F1E5-43E0-AE62-0574F5E3F389}" srcOrd="1" destOrd="0" presId="urn:microsoft.com/office/officeart/2005/8/layout/hierarchy6"/>
    <dgm:cxn modelId="{3620D155-E1DA-4B7D-80F2-3B19E965B8F8}" type="presParOf" srcId="{4F08397A-1C5D-48B0-81C7-2CB28D2638D4}" destId="{ED83DC5B-697D-469C-A81C-F976CA055D92}" srcOrd="2" destOrd="0" presId="urn:microsoft.com/office/officeart/2005/8/layout/hierarchy6"/>
    <dgm:cxn modelId="{A59E6F8A-AA56-4594-96AF-7EEAC40C2C17}" type="presParOf" srcId="{4F08397A-1C5D-48B0-81C7-2CB28D2638D4}" destId="{655E1221-A378-43C3-ACA9-955ECBF65C0B}" srcOrd="3" destOrd="0" presId="urn:microsoft.com/office/officeart/2005/8/layout/hierarchy6"/>
    <dgm:cxn modelId="{9988B1C3-E38F-438D-AFC7-EDAA1284F528}" type="presParOf" srcId="{655E1221-A378-43C3-ACA9-955ECBF65C0B}" destId="{FFED548E-61E5-4D9D-AFF1-0B0AABA51BBE}" srcOrd="0" destOrd="0" presId="urn:microsoft.com/office/officeart/2005/8/layout/hierarchy6"/>
    <dgm:cxn modelId="{14374BC3-B29A-46C8-A855-0FC87D3AAFD1}" type="presParOf" srcId="{655E1221-A378-43C3-ACA9-955ECBF65C0B}" destId="{5D65ED86-9D0A-4E64-8C6F-BB94D4945A0E}" srcOrd="1" destOrd="0" presId="urn:microsoft.com/office/officeart/2005/8/layout/hierarchy6"/>
    <dgm:cxn modelId="{0C233DAB-C207-49CF-9A13-D2D8AA2E0BD8}" type="presParOf" srcId="{5D65ED86-9D0A-4E64-8C6F-BB94D4945A0E}" destId="{B1E9E1B1-2CBD-4AAB-86A3-FCC25B48DA5F}" srcOrd="0" destOrd="0" presId="urn:microsoft.com/office/officeart/2005/8/layout/hierarchy6"/>
    <dgm:cxn modelId="{DCFEFE1E-664E-4E75-9379-09BDFCC3D19F}" type="presParOf" srcId="{5D65ED86-9D0A-4E64-8C6F-BB94D4945A0E}" destId="{E95D23FC-DEAE-417E-96CD-157745A15539}" srcOrd="1" destOrd="0" presId="urn:microsoft.com/office/officeart/2005/8/layout/hierarchy6"/>
    <dgm:cxn modelId="{C8C54F6B-5B70-4768-98C6-23CB46C5FBA9}" type="presParOf" srcId="{E95D23FC-DEAE-417E-96CD-157745A15539}" destId="{76ADA376-877F-42AA-9761-EA0FE78C6E04}" srcOrd="0" destOrd="0" presId="urn:microsoft.com/office/officeart/2005/8/layout/hierarchy6"/>
    <dgm:cxn modelId="{A8906113-B18A-4A18-BFE2-9F243A8DE102}" type="presParOf" srcId="{E95D23FC-DEAE-417E-96CD-157745A15539}" destId="{FDD58706-F5ED-436A-9F9F-9425700B60A6}" srcOrd="1" destOrd="0" presId="urn:microsoft.com/office/officeart/2005/8/layout/hierarchy6"/>
    <dgm:cxn modelId="{7477086E-48BB-4199-BAF3-7116FA9D5522}" type="presParOf" srcId="{5D65ED86-9D0A-4E64-8C6F-BB94D4945A0E}" destId="{7E39F81D-7698-4562-B5F1-AA08F093CEA9}" srcOrd="2" destOrd="0" presId="urn:microsoft.com/office/officeart/2005/8/layout/hierarchy6"/>
    <dgm:cxn modelId="{DE875BD6-E9B8-49A7-AF3B-1732CE429216}" type="presParOf" srcId="{5D65ED86-9D0A-4E64-8C6F-BB94D4945A0E}" destId="{1874A34E-6FC1-42C2-AFB2-0793892AB585}" srcOrd="3" destOrd="0" presId="urn:microsoft.com/office/officeart/2005/8/layout/hierarchy6"/>
    <dgm:cxn modelId="{D9798437-A1BC-4BA4-BFCB-015157E5E54D}" type="presParOf" srcId="{1874A34E-6FC1-42C2-AFB2-0793892AB585}" destId="{E1214308-2072-4A88-AB48-E4457194B3EB}" srcOrd="0" destOrd="0" presId="urn:microsoft.com/office/officeart/2005/8/layout/hierarchy6"/>
    <dgm:cxn modelId="{4CCA9F73-03C2-49E6-87CA-88137D1EA8CE}" type="presParOf" srcId="{1874A34E-6FC1-42C2-AFB2-0793892AB585}" destId="{E2B8F727-ED98-4D38-A08E-35CA05FC4E8B}" srcOrd="1" destOrd="0" presId="urn:microsoft.com/office/officeart/2005/8/layout/hierarchy6"/>
    <dgm:cxn modelId="{31313D8B-D211-425C-82F6-692968204B0C}" type="presParOf" srcId="{5D65ED86-9D0A-4E64-8C6F-BB94D4945A0E}" destId="{0C786D6A-7D81-4C7F-968E-1EC4E0A90398}" srcOrd="4" destOrd="0" presId="urn:microsoft.com/office/officeart/2005/8/layout/hierarchy6"/>
    <dgm:cxn modelId="{5AF55B10-1CB8-4C56-B7B8-BC8153A3E607}" type="presParOf" srcId="{5D65ED86-9D0A-4E64-8C6F-BB94D4945A0E}" destId="{5899CB83-A886-46B9-9611-7318EF332253}" srcOrd="5" destOrd="0" presId="urn:microsoft.com/office/officeart/2005/8/layout/hierarchy6"/>
    <dgm:cxn modelId="{BEA0F6FA-9A33-4958-B499-9A6A5A8240FC}" type="presParOf" srcId="{5899CB83-A886-46B9-9611-7318EF332253}" destId="{F04321DD-0F81-4113-A47E-B1C09EB87E18}" srcOrd="0" destOrd="0" presId="urn:microsoft.com/office/officeart/2005/8/layout/hierarchy6"/>
    <dgm:cxn modelId="{4CC1C023-13B2-4E0E-A98A-AD118EE5941B}" type="presParOf" srcId="{5899CB83-A886-46B9-9611-7318EF332253}" destId="{86809B9F-0AC5-4BAB-9C98-52E61BD5832B}" srcOrd="1" destOrd="0" presId="urn:microsoft.com/office/officeart/2005/8/layout/hierarchy6"/>
    <dgm:cxn modelId="{F002BB80-6484-4AC3-A2CF-26818AB5C4EA}" type="presParOf" srcId="{5D65ED86-9D0A-4E64-8C6F-BB94D4945A0E}" destId="{48FE6F60-6F7F-4277-9353-FA0032C8B0EB}" srcOrd="6" destOrd="0" presId="urn:microsoft.com/office/officeart/2005/8/layout/hierarchy6"/>
    <dgm:cxn modelId="{EED65E29-6AD2-4054-AD85-65507EB4B370}" type="presParOf" srcId="{5D65ED86-9D0A-4E64-8C6F-BB94D4945A0E}" destId="{9156E0A3-D082-42EE-8CC3-F21CA0047D44}" srcOrd="7" destOrd="0" presId="urn:microsoft.com/office/officeart/2005/8/layout/hierarchy6"/>
    <dgm:cxn modelId="{EFD22494-BEEA-4F2C-810D-4936C0409EA6}" type="presParOf" srcId="{9156E0A3-D082-42EE-8CC3-F21CA0047D44}" destId="{804849CD-ADB3-4344-A71D-DD18541169DC}" srcOrd="0" destOrd="0" presId="urn:microsoft.com/office/officeart/2005/8/layout/hierarchy6"/>
    <dgm:cxn modelId="{597C858D-4852-42ED-967C-8697174613DB}" type="presParOf" srcId="{9156E0A3-D082-42EE-8CC3-F21CA0047D44}" destId="{E1A39FB5-B84B-441A-8C95-9FAA5D882D29}" srcOrd="1" destOrd="0" presId="urn:microsoft.com/office/officeart/2005/8/layout/hierarchy6"/>
    <dgm:cxn modelId="{7A88BE9F-1C77-4871-8933-5307F6712A7B}" type="presParOf" srcId="{4F08397A-1C5D-48B0-81C7-2CB28D2638D4}" destId="{0BC23417-8D7B-4474-A136-591D1F394B10}" srcOrd="4" destOrd="0" presId="urn:microsoft.com/office/officeart/2005/8/layout/hierarchy6"/>
    <dgm:cxn modelId="{A146CC25-4FCB-45D5-869C-E6E02351DC20}" type="presParOf" srcId="{4F08397A-1C5D-48B0-81C7-2CB28D2638D4}" destId="{30D281D8-C3B7-4B54-AE0F-1CDE32D4D4CA}" srcOrd="5" destOrd="0" presId="urn:microsoft.com/office/officeart/2005/8/layout/hierarchy6"/>
    <dgm:cxn modelId="{F58424C8-65F2-4191-B063-F9D2B209C983}" type="presParOf" srcId="{30D281D8-C3B7-4B54-AE0F-1CDE32D4D4CA}" destId="{77C4C7B8-CF13-4467-8FC1-E4BF0AD95C3D}" srcOrd="0" destOrd="0" presId="urn:microsoft.com/office/officeart/2005/8/layout/hierarchy6"/>
    <dgm:cxn modelId="{10FB243A-25C0-4DCA-9D58-7BC6C6411E68}" type="presParOf" srcId="{30D281D8-C3B7-4B54-AE0F-1CDE32D4D4CA}" destId="{A2785DDD-E378-47BD-9B64-9179B17BD681}" srcOrd="1" destOrd="0" presId="urn:microsoft.com/office/officeart/2005/8/layout/hierarchy6"/>
    <dgm:cxn modelId="{C04FBF7B-CB21-4FD3-BD35-FFEF619C1738}" type="presParOf" srcId="{4AD53E03-DCD1-4F93-B545-E6292110AD20}" destId="{DEB1B69F-1A3C-478F-AAF0-D4D896D14F86}" srcOrd="1" destOrd="0" presId="urn:microsoft.com/office/officeart/2005/8/layout/hierarchy6"/>
    <dgm:cxn modelId="{CC4337B4-82E0-4B6F-92E0-FC682A7AE0A9}" type="presParOf" srcId="{DEB1B69F-1A3C-478F-AAF0-D4D896D14F86}" destId="{A2A43942-3DAC-4CF8-AB86-DF26FD77DE7F}" srcOrd="0" destOrd="0" presId="urn:microsoft.com/office/officeart/2005/8/layout/hierarchy6"/>
    <dgm:cxn modelId="{5F699216-F3FD-44DF-A281-4C3188B12345}" type="presParOf" srcId="{A2A43942-3DAC-4CF8-AB86-DF26FD77DE7F}" destId="{FB1FFB8D-1AD3-4D78-A1FE-1C85D9019D5A}" srcOrd="0" destOrd="0" presId="urn:microsoft.com/office/officeart/2005/8/layout/hierarchy6"/>
    <dgm:cxn modelId="{B6F8B911-3C84-4943-A4B6-B972F3CFDC4D}" type="presParOf" srcId="{A2A43942-3DAC-4CF8-AB86-DF26FD77DE7F}" destId="{8E309FDB-7527-4477-9FAD-88A7FCF4D5FA}" srcOrd="1" destOrd="0" presId="urn:microsoft.com/office/officeart/2005/8/layout/hierarchy6"/>
    <dgm:cxn modelId="{38C8B257-24F3-4202-B7BA-B428EC6FDCA8}" type="presParOf" srcId="{DEB1B69F-1A3C-478F-AAF0-D4D896D14F86}" destId="{0362261A-86A1-4D56-BC71-8B239CBD4B35}" srcOrd="1" destOrd="0" presId="urn:microsoft.com/office/officeart/2005/8/layout/hierarchy6"/>
    <dgm:cxn modelId="{13A26356-395D-46A3-B9FA-1637E08529E0}" type="presParOf" srcId="{0362261A-86A1-4D56-BC71-8B239CBD4B35}" destId="{556B5E8E-F460-4EFA-9D44-E67F24606970}" srcOrd="0" destOrd="0" presId="urn:microsoft.com/office/officeart/2005/8/layout/hierarchy6"/>
    <dgm:cxn modelId="{5D0AE48F-EF67-4E3B-9CBF-4C8B6FF03248}" type="presParOf" srcId="{DEB1B69F-1A3C-478F-AAF0-D4D896D14F86}" destId="{0A6BF7D8-F60F-4C8C-AA7B-7A4E0E4BF0B3}" srcOrd="2" destOrd="0" presId="urn:microsoft.com/office/officeart/2005/8/layout/hierarchy6"/>
    <dgm:cxn modelId="{93104E8A-2D89-4AFF-98C4-BB4D41AE1A73}" type="presParOf" srcId="{0A6BF7D8-F60F-4C8C-AA7B-7A4E0E4BF0B3}" destId="{FD650A11-D498-4D7A-8C58-172A124ED76B}" srcOrd="0" destOrd="0" presId="urn:microsoft.com/office/officeart/2005/8/layout/hierarchy6"/>
    <dgm:cxn modelId="{150A8F9C-596A-4D86-82F3-4772A9DFFB98}" type="presParOf" srcId="{0A6BF7D8-F60F-4C8C-AA7B-7A4E0E4BF0B3}" destId="{75356939-E4F5-48CA-ABDA-F553B76EE546}" srcOrd="1" destOrd="0" presId="urn:microsoft.com/office/officeart/2005/8/layout/hierarchy6"/>
    <dgm:cxn modelId="{3FFEFCE1-3892-481A-8988-935D1386AD4B}" type="presParOf" srcId="{DEB1B69F-1A3C-478F-AAF0-D4D896D14F86}" destId="{B5759498-836C-460A-A987-06710811E0CE}" srcOrd="3" destOrd="0" presId="urn:microsoft.com/office/officeart/2005/8/layout/hierarchy6"/>
    <dgm:cxn modelId="{1DABE2B7-67A3-4A26-8EF2-475A01AC5452}" type="presParOf" srcId="{B5759498-836C-460A-A987-06710811E0CE}" destId="{A32702AF-E0B3-4F2C-9058-A3ED09134E8F}" srcOrd="0" destOrd="0" presId="urn:microsoft.com/office/officeart/2005/8/layout/hierarchy6"/>
    <dgm:cxn modelId="{7EB465F0-304D-4E0B-89A2-A0026960471C}" type="presParOf" srcId="{DEB1B69F-1A3C-478F-AAF0-D4D896D14F86}" destId="{75C7746C-3039-43E8-9584-200215933B57}" srcOrd="4" destOrd="0" presId="urn:microsoft.com/office/officeart/2005/8/layout/hierarchy6"/>
    <dgm:cxn modelId="{DFBEF1B3-FF1F-4D1A-8221-7D26ED622709}" type="presParOf" srcId="{75C7746C-3039-43E8-9584-200215933B57}" destId="{B9BBA2B6-41F4-4041-896D-A7874ECF4819}" srcOrd="0" destOrd="0" presId="urn:microsoft.com/office/officeart/2005/8/layout/hierarchy6"/>
    <dgm:cxn modelId="{3421AC86-6B55-478D-BC14-8B10277E2671}" type="presParOf" srcId="{75C7746C-3039-43E8-9584-200215933B57}" destId="{024D738C-12C0-4FFE-9995-ABD9DE763366}" srcOrd="1" destOrd="0" presId="urn:microsoft.com/office/officeart/2005/8/layout/hierarchy6"/>
    <dgm:cxn modelId="{A3B8E47D-F02A-473C-B7A5-ED7ED6A8C700}" type="presParOf" srcId="{DEB1B69F-1A3C-478F-AAF0-D4D896D14F86}" destId="{19126780-4146-42B9-A581-E5E4B41B7408}" srcOrd="5" destOrd="0" presId="urn:microsoft.com/office/officeart/2005/8/layout/hierarchy6"/>
    <dgm:cxn modelId="{EC0191AB-3BEF-4E2F-A640-86B3CB05FEC8}" type="presParOf" srcId="{19126780-4146-42B9-A581-E5E4B41B7408}" destId="{7F980C6F-E259-4C81-B19E-5E00578B6CD4}" srcOrd="0" destOrd="0" presId="urn:microsoft.com/office/officeart/2005/8/layout/hierarchy6"/>
    <dgm:cxn modelId="{9D5D4BAB-DC2C-4E28-82CC-9234F3C02275}" type="presParOf" srcId="{DEB1B69F-1A3C-478F-AAF0-D4D896D14F86}" destId="{A16697AE-8223-4A57-9A7E-87F1134E000C}" srcOrd="6" destOrd="0" presId="urn:microsoft.com/office/officeart/2005/8/layout/hierarchy6"/>
    <dgm:cxn modelId="{11B4B3A1-FE10-4A00-9200-B61499534B73}" type="presParOf" srcId="{A16697AE-8223-4A57-9A7E-87F1134E000C}" destId="{4907F662-F732-45D8-A56C-CF129C6EC3BD}" srcOrd="0" destOrd="0" presId="urn:microsoft.com/office/officeart/2005/8/layout/hierarchy6"/>
    <dgm:cxn modelId="{439F6DDA-462B-4B76-ACD8-090652921719}" type="presParOf" srcId="{A16697AE-8223-4A57-9A7E-87F1134E000C}" destId="{3D4AB4EE-B9C4-4FD1-903B-F07DC78CCBA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1797DD-8CB0-4096-ABFB-895030DA330D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6EE72BC-C182-4A29-BD2F-B1263F9EDAF4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拍賣網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F51C32B-FF8F-42AA-8290-2AC7CC30293E}" type="parTrans" cxnId="{566358A0-1186-49F0-AADE-15138FAE91AD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06E5BE7-22D1-4A63-8869-4B175A3079E5}" type="sibTrans" cxnId="{566358A0-1186-49F0-AADE-15138FAE91AD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DBA4CC1-D0F3-4140-90BC-B0F31BC9AFCF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系統架構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ECD4FA1-EF46-47E4-868F-CACB35140D3E}" type="parTrans" cxnId="{F113F5FF-4DB1-442D-9EF3-50451E4853F2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2AB41AC-F39D-431A-8EF8-7FAF96E62D01}" type="sibTrans" cxnId="{F113F5FF-4DB1-442D-9EF3-50451E4853F2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FADCA73-E7C5-41C7-BE0E-F007933726D2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會員註冊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F6AAEA1-D13C-4B75-8D72-C49CC3822743}" type="parTrans" cxnId="{D356A620-ACC5-4D66-B731-46F69BBD1E1B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6B8A985-267C-43CD-A5C5-2A054418DA20}" type="sibTrans" cxnId="{D356A620-ACC5-4D66-B731-46F69BBD1E1B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79F892D-7F57-427B-8CDD-905436610CE2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資料管理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53C690B-E88E-412B-87FF-F1360B69FA86}" type="parTrans" cxnId="{A120A9E4-A1E1-4AB0-A814-8A00AAA05709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6FC7319-F7F1-4B9C-A62C-EB4E58187273}" type="sibTrans" cxnId="{A120A9E4-A1E1-4AB0-A814-8A00AAA05709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35837E8-4312-4C7C-B600-F6266E468D23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資料庫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348B489-7006-4864-B3F1-8ADF0BE8A05C}" type="parTrans" cxnId="{E56A2404-F5CB-4C05-8AE3-053A1CFFE24E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0733FD9-3093-4D94-8DF8-00E1FF795380}" type="sibTrans" cxnId="{E56A2404-F5CB-4C05-8AE3-053A1CFFE24E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826C2FF-ACDA-4315-B026-7A792D2BC608}">
      <dgm:prSet phldrT="[文字]" custT="1"/>
      <dgm:spPr/>
      <dgm:t>
        <a:bodyPr/>
        <a:lstStyle/>
        <a:p>
          <a:pPr algn="l"/>
          <a:r>
            <a:rPr lang="en-US" altLang="zh-TW" sz="18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en-US" sz="18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系統功能與架構</a:t>
          </a:r>
          <a:endParaRPr lang="zh-TW" altLang="en-US" sz="18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11BAFC8-4A8A-488C-AC55-649D2EB4DBF2}" type="parTrans" cxnId="{B61665D2-CF4D-479B-8E6A-8FE2A039BD8D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B522BBD-CBE2-4A24-9D4B-C02CCA2781F5}" type="sibTrans" cxnId="{B61665D2-CF4D-479B-8E6A-8FE2A039BD8D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4020A71-E54B-4C13-BCDB-D87913A040BF}">
      <dgm:prSet phldrT="[文字]" custT="1"/>
      <dgm:spPr/>
      <dgm:t>
        <a:bodyPr/>
        <a:lstStyle/>
        <a:p>
          <a:pPr algn="l"/>
          <a:r>
            <a:rPr lang="en-US" altLang="zh-TW" sz="18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sz="16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系統流程與網站成果</a:t>
          </a:r>
          <a:endParaRPr lang="zh-TW" altLang="en-US" sz="16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14699AE-D7C1-4E67-BF50-8BBE81118E88}" type="parTrans" cxnId="{6B56C7A2-2511-4E66-98DB-FDE9464D85D0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9E6E5BD-B6EA-48EF-A556-040D6B92DE44}" type="sibTrans" cxnId="{6B56C7A2-2511-4E66-98DB-FDE9464D85D0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D4FF103-8C32-482F-A725-2DA9C90F3382}">
      <dgm:prSet phldrT="[文字]" custT="1"/>
      <dgm:spPr/>
      <dgm:t>
        <a:bodyPr/>
        <a:lstStyle/>
        <a:p>
          <a:pPr algn="l"/>
          <a:r>
            <a:rPr lang="en-US" altLang="zh-TW" sz="2000" b="1" u="sng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lang="zh-TW" altLang="en-US" sz="2000" b="1" u="sng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實作困難點與未來展望</a:t>
          </a:r>
          <a:endParaRPr lang="zh-TW" altLang="en-US" sz="2000" b="1" u="sng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BB07A92-6F8C-4037-97AE-883532F5696B}" type="parTrans" cxnId="{0C9F9BB5-4168-47F9-8878-32579734F35C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FDBADA6-6C0D-4E74-A416-5FC4D493D973}" type="sibTrans" cxnId="{0C9F9BB5-4168-47F9-8878-32579734F35C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382FF53-ADB5-4766-B474-ADB449D30291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商品下標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BD15A9A-80D9-4767-9CB5-361DE601B385}" type="parTrans" cxnId="{F482A7F7-FB60-4168-A4DE-05272A3EECD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F589DA0-4141-4350-84B0-E11DF6229599}" type="sibTrans" cxnId="{F482A7F7-FB60-4168-A4DE-05272A3EECD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FC7D2FB-258A-4305-B69D-BD1DBC58F3C4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會員登入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C9F64DC-1DDF-4C22-9C38-8ACA76341920}" type="parTrans" cxnId="{4F466269-D582-4C31-AA05-4F854C655C2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BF25BB5-9D0E-4EF9-9F65-62D8E9E10395}" type="sibTrans" cxnId="{4F466269-D582-4C31-AA05-4F854C655C21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C93F742-CFE1-4572-84E4-B8483EB145BA}">
      <dgm:prSet phldrT="[文字]" custT="1"/>
      <dgm:spPr/>
      <dgm:t>
        <a:bodyPr/>
        <a:lstStyle/>
        <a:p>
          <a:pPr algn="l"/>
          <a:r>
            <a:rPr lang="en-US" altLang="zh-TW" sz="18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18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動機與前言</a:t>
          </a:r>
          <a:endParaRPr lang="zh-TW" altLang="en-US" sz="18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A44479F-4B99-453C-85AC-2C69D465C73F}" type="parTrans" cxnId="{4D9F68F8-37C6-4790-BAD6-F6CE81E771EA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246960-7282-4CF5-AE6D-CF93B54E35E8}" type="sibTrans" cxnId="{4D9F68F8-37C6-4790-BAD6-F6CE81E771EA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26478D4-F566-4386-A1C0-19CB44DCB7FB}">
      <dgm:prSet phldrT="[文字]" custT="1"/>
      <dgm:spPr/>
      <dgm:t>
        <a:bodyPr/>
        <a:lstStyle/>
        <a:p>
          <a:r>
            <a:rPr lang="zh-TW" altLang="en-US" sz="1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操作流程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E19434F-E639-4182-84E0-180E0C746DC3}" type="parTrans" cxnId="{497F52C9-94AF-4554-BACC-058716622148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24D5E3F-CA28-48C6-9D0E-63CE601BEA32}" type="sibTrans" cxnId="{497F52C9-94AF-4554-BACC-058716622148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D53E03-DCD1-4F93-B545-E6292110AD20}" type="pres">
      <dgm:prSet presAssocID="{571797DD-8CB0-4096-ABFB-895030DA330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078CC53-3B56-4CE8-87F3-A93FC4AA6846}" type="pres">
      <dgm:prSet presAssocID="{571797DD-8CB0-4096-ABFB-895030DA330D}" presName="hierFlow" presStyleCnt="0"/>
      <dgm:spPr/>
    </dgm:pt>
    <dgm:pt modelId="{224D52A2-7D4E-431F-9524-33DE1C386865}" type="pres">
      <dgm:prSet presAssocID="{571797DD-8CB0-4096-ABFB-895030DA330D}" presName="firstBuf" presStyleCnt="0"/>
      <dgm:spPr/>
    </dgm:pt>
    <dgm:pt modelId="{5F5FC2AD-434F-47F4-B26B-D72F37F8BF3C}" type="pres">
      <dgm:prSet presAssocID="{571797DD-8CB0-4096-ABFB-895030DA330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E25E945-A6A6-49C5-A8E9-05A473670E28}" type="pres">
      <dgm:prSet presAssocID="{86EE72BC-C182-4A29-BD2F-B1263F9EDAF4}" presName="Name14" presStyleCnt="0"/>
      <dgm:spPr/>
    </dgm:pt>
    <dgm:pt modelId="{29FF9B18-5C50-41FD-96F2-12AE0C7E3019}" type="pres">
      <dgm:prSet presAssocID="{86EE72BC-C182-4A29-BD2F-B1263F9EDAF4}" presName="level1Shape" presStyleLbl="node0" presStyleIdx="0" presStyleCnt="1" custLinFactNeighborX="41506" custLinFactNeighborY="-242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F08397A-1C5D-48B0-81C7-2CB28D2638D4}" type="pres">
      <dgm:prSet presAssocID="{86EE72BC-C182-4A29-BD2F-B1263F9EDAF4}" presName="hierChild2" presStyleCnt="0"/>
      <dgm:spPr/>
    </dgm:pt>
    <dgm:pt modelId="{4C8E3209-1DE0-46BF-9716-CD17EAE9BA73}" type="pres">
      <dgm:prSet presAssocID="{0ECD4FA1-EF46-47E4-868F-CACB35140D3E}" presName="Name19" presStyleLbl="parChTrans1D2" presStyleIdx="0" presStyleCnt="3"/>
      <dgm:spPr/>
      <dgm:t>
        <a:bodyPr/>
        <a:lstStyle/>
        <a:p>
          <a:endParaRPr lang="zh-TW" altLang="en-US"/>
        </a:p>
      </dgm:t>
    </dgm:pt>
    <dgm:pt modelId="{7ED281AB-9B13-40CA-ACEC-23F8B44999C4}" type="pres">
      <dgm:prSet presAssocID="{1DBA4CC1-D0F3-4140-90BC-B0F31BC9AFCF}" presName="Name21" presStyleCnt="0"/>
      <dgm:spPr/>
    </dgm:pt>
    <dgm:pt modelId="{FB1E1FB2-1848-437A-9193-EF12FF43E869}" type="pres">
      <dgm:prSet presAssocID="{1DBA4CC1-D0F3-4140-90BC-B0F31BC9AFCF}" presName="level2Shape" presStyleLbl="node2" presStyleIdx="0" presStyleCnt="3" custLinFactNeighborX="57461" custLinFactNeighborY="341"/>
      <dgm:spPr/>
      <dgm:t>
        <a:bodyPr/>
        <a:lstStyle/>
        <a:p>
          <a:endParaRPr lang="zh-TW" altLang="en-US"/>
        </a:p>
      </dgm:t>
    </dgm:pt>
    <dgm:pt modelId="{07A4BBF8-F1E5-43E0-AE62-0574F5E3F389}" type="pres">
      <dgm:prSet presAssocID="{1DBA4CC1-D0F3-4140-90BC-B0F31BC9AFCF}" presName="hierChild3" presStyleCnt="0"/>
      <dgm:spPr/>
    </dgm:pt>
    <dgm:pt modelId="{ED83DC5B-697D-469C-A81C-F976CA055D92}" type="pres">
      <dgm:prSet presAssocID="{6E19434F-E639-4182-84E0-180E0C746DC3}" presName="Name19" presStyleLbl="parChTrans1D2" presStyleIdx="1" presStyleCnt="3"/>
      <dgm:spPr/>
      <dgm:t>
        <a:bodyPr/>
        <a:lstStyle/>
        <a:p>
          <a:endParaRPr lang="zh-TW" altLang="en-US"/>
        </a:p>
      </dgm:t>
    </dgm:pt>
    <dgm:pt modelId="{655E1221-A378-43C3-ACA9-955ECBF65C0B}" type="pres">
      <dgm:prSet presAssocID="{726478D4-F566-4386-A1C0-19CB44DCB7FB}" presName="Name21" presStyleCnt="0"/>
      <dgm:spPr/>
    </dgm:pt>
    <dgm:pt modelId="{FFED548E-61E5-4D9D-AFF1-0B0AABA51BBE}" type="pres">
      <dgm:prSet presAssocID="{726478D4-F566-4386-A1C0-19CB44DCB7FB}" presName="level2Shape" presStyleLbl="node2" presStyleIdx="1" presStyleCnt="3" custLinFactNeighborX="41617" custLinFactNeighborY="341"/>
      <dgm:spPr/>
      <dgm:t>
        <a:bodyPr/>
        <a:lstStyle/>
        <a:p>
          <a:endParaRPr lang="zh-TW" altLang="en-US"/>
        </a:p>
      </dgm:t>
    </dgm:pt>
    <dgm:pt modelId="{5D65ED86-9D0A-4E64-8C6F-BB94D4945A0E}" type="pres">
      <dgm:prSet presAssocID="{726478D4-F566-4386-A1C0-19CB44DCB7FB}" presName="hierChild3" presStyleCnt="0"/>
      <dgm:spPr/>
    </dgm:pt>
    <dgm:pt modelId="{B1E9E1B1-2CBD-4AAB-86A3-FCC25B48DA5F}" type="pres">
      <dgm:prSet presAssocID="{DF6AAEA1-D13C-4B75-8D72-C49CC3822743}" presName="Name19" presStyleLbl="parChTrans1D3" presStyleIdx="0" presStyleCnt="4"/>
      <dgm:spPr/>
      <dgm:t>
        <a:bodyPr/>
        <a:lstStyle/>
        <a:p>
          <a:endParaRPr lang="zh-TW" altLang="en-US"/>
        </a:p>
      </dgm:t>
    </dgm:pt>
    <dgm:pt modelId="{E95D23FC-DEAE-417E-96CD-157745A15539}" type="pres">
      <dgm:prSet presAssocID="{0FADCA73-E7C5-41C7-BE0E-F007933726D2}" presName="Name21" presStyleCnt="0"/>
      <dgm:spPr/>
    </dgm:pt>
    <dgm:pt modelId="{76ADA376-877F-42AA-9761-EA0FE78C6E04}" type="pres">
      <dgm:prSet presAssocID="{0FADCA73-E7C5-41C7-BE0E-F007933726D2}" presName="level2Shape" presStyleLbl="node3" presStyleIdx="0" presStyleCnt="4" custLinFactNeighborX="27766" custLinFactNeighborY="-117"/>
      <dgm:spPr/>
      <dgm:t>
        <a:bodyPr/>
        <a:lstStyle/>
        <a:p>
          <a:endParaRPr lang="zh-TW" altLang="en-US"/>
        </a:p>
      </dgm:t>
    </dgm:pt>
    <dgm:pt modelId="{FDD58706-F5ED-436A-9F9F-9425700B60A6}" type="pres">
      <dgm:prSet presAssocID="{0FADCA73-E7C5-41C7-BE0E-F007933726D2}" presName="hierChild3" presStyleCnt="0"/>
      <dgm:spPr/>
    </dgm:pt>
    <dgm:pt modelId="{7E39F81D-7698-4562-B5F1-AA08F093CEA9}" type="pres">
      <dgm:prSet presAssocID="{CC9F64DC-1DDF-4C22-9C38-8ACA76341920}" presName="Name19" presStyleLbl="parChTrans1D3" presStyleIdx="1" presStyleCnt="4"/>
      <dgm:spPr/>
      <dgm:t>
        <a:bodyPr/>
        <a:lstStyle/>
        <a:p>
          <a:endParaRPr lang="zh-TW" altLang="en-US"/>
        </a:p>
      </dgm:t>
    </dgm:pt>
    <dgm:pt modelId="{1874A34E-6FC1-42C2-AFB2-0793892AB585}" type="pres">
      <dgm:prSet presAssocID="{AFC7D2FB-258A-4305-B69D-BD1DBC58F3C4}" presName="Name21" presStyleCnt="0"/>
      <dgm:spPr/>
    </dgm:pt>
    <dgm:pt modelId="{E1214308-2072-4A88-AB48-E4457194B3EB}" type="pres">
      <dgm:prSet presAssocID="{AFC7D2FB-258A-4305-B69D-BD1DBC58F3C4}" presName="level2Shape" presStyleLbl="node3" presStyleIdx="1" presStyleCnt="4" custLinFactNeighborX="14042"/>
      <dgm:spPr/>
      <dgm:t>
        <a:bodyPr/>
        <a:lstStyle/>
        <a:p>
          <a:endParaRPr lang="zh-TW" altLang="en-US"/>
        </a:p>
      </dgm:t>
    </dgm:pt>
    <dgm:pt modelId="{E2B8F727-ED98-4D38-A08E-35CA05FC4E8B}" type="pres">
      <dgm:prSet presAssocID="{AFC7D2FB-258A-4305-B69D-BD1DBC58F3C4}" presName="hierChild3" presStyleCnt="0"/>
      <dgm:spPr/>
    </dgm:pt>
    <dgm:pt modelId="{0C786D6A-7D81-4C7F-968E-1EC4E0A90398}" type="pres">
      <dgm:prSet presAssocID="{6BD15A9A-80D9-4767-9CB5-361DE601B385}" presName="Name19" presStyleLbl="parChTrans1D3" presStyleIdx="2" presStyleCnt="4"/>
      <dgm:spPr/>
      <dgm:t>
        <a:bodyPr/>
        <a:lstStyle/>
        <a:p>
          <a:endParaRPr lang="zh-TW" altLang="en-US"/>
        </a:p>
      </dgm:t>
    </dgm:pt>
    <dgm:pt modelId="{5899CB83-A886-46B9-9611-7318EF332253}" type="pres">
      <dgm:prSet presAssocID="{3382FF53-ADB5-4766-B474-ADB449D30291}" presName="Name21" presStyleCnt="0"/>
      <dgm:spPr/>
    </dgm:pt>
    <dgm:pt modelId="{F04321DD-0F81-4113-A47E-B1C09EB87E18}" type="pres">
      <dgm:prSet presAssocID="{3382FF53-ADB5-4766-B474-ADB449D30291}" presName="level2Shape" presStyleLbl="node3" presStyleIdx="2" presStyleCnt="4" custLinFactNeighborX="0" custLinFactNeighborY="0"/>
      <dgm:spPr/>
      <dgm:t>
        <a:bodyPr/>
        <a:lstStyle/>
        <a:p>
          <a:endParaRPr lang="zh-TW" altLang="en-US"/>
        </a:p>
      </dgm:t>
    </dgm:pt>
    <dgm:pt modelId="{86809B9F-0AC5-4BAB-9C98-52E61BD5832B}" type="pres">
      <dgm:prSet presAssocID="{3382FF53-ADB5-4766-B474-ADB449D30291}" presName="hierChild3" presStyleCnt="0"/>
      <dgm:spPr/>
    </dgm:pt>
    <dgm:pt modelId="{48FE6F60-6F7F-4277-9353-FA0032C8B0EB}" type="pres">
      <dgm:prSet presAssocID="{053C690B-E88E-412B-87FF-F1360B69FA86}" presName="Name19" presStyleLbl="parChTrans1D3" presStyleIdx="3" presStyleCnt="4"/>
      <dgm:spPr/>
      <dgm:t>
        <a:bodyPr/>
        <a:lstStyle/>
        <a:p>
          <a:endParaRPr lang="zh-TW" altLang="en-US"/>
        </a:p>
      </dgm:t>
    </dgm:pt>
    <dgm:pt modelId="{9156E0A3-D082-42EE-8CC3-F21CA0047D44}" type="pres">
      <dgm:prSet presAssocID="{279F892D-7F57-427B-8CDD-905436610CE2}" presName="Name21" presStyleCnt="0"/>
      <dgm:spPr/>
    </dgm:pt>
    <dgm:pt modelId="{804849CD-ADB3-4344-A71D-DD18541169DC}" type="pres">
      <dgm:prSet presAssocID="{279F892D-7F57-427B-8CDD-905436610CE2}" presName="level2Shape" presStyleLbl="node3" presStyleIdx="3" presStyleCnt="4" custLinFactNeighborX="-12198" custLinFactNeighborY="-1450"/>
      <dgm:spPr/>
      <dgm:t>
        <a:bodyPr/>
        <a:lstStyle/>
        <a:p>
          <a:endParaRPr lang="zh-TW" altLang="en-US"/>
        </a:p>
      </dgm:t>
    </dgm:pt>
    <dgm:pt modelId="{E1A39FB5-B84B-441A-8C95-9FAA5D882D29}" type="pres">
      <dgm:prSet presAssocID="{279F892D-7F57-427B-8CDD-905436610CE2}" presName="hierChild3" presStyleCnt="0"/>
      <dgm:spPr/>
    </dgm:pt>
    <dgm:pt modelId="{0BC23417-8D7B-4474-A136-591D1F394B10}" type="pres">
      <dgm:prSet presAssocID="{F348B489-7006-4864-B3F1-8ADF0BE8A05C}" presName="Name19" presStyleLbl="parChTrans1D2" presStyleIdx="2" presStyleCnt="3"/>
      <dgm:spPr/>
      <dgm:t>
        <a:bodyPr/>
        <a:lstStyle/>
        <a:p>
          <a:endParaRPr lang="zh-TW" altLang="en-US"/>
        </a:p>
      </dgm:t>
    </dgm:pt>
    <dgm:pt modelId="{30D281D8-C3B7-4B54-AE0F-1CDE32D4D4CA}" type="pres">
      <dgm:prSet presAssocID="{835837E8-4312-4C7C-B600-F6266E468D23}" presName="Name21" presStyleCnt="0"/>
      <dgm:spPr/>
    </dgm:pt>
    <dgm:pt modelId="{77C4C7B8-CF13-4467-8FC1-E4BF0AD95C3D}" type="pres">
      <dgm:prSet presAssocID="{835837E8-4312-4C7C-B600-F6266E468D23}" presName="level2Shape" presStyleLbl="node2" presStyleIdx="2" presStyleCnt="3" custLinFactNeighborX="33330" custLinFactNeighborY="341"/>
      <dgm:spPr/>
      <dgm:t>
        <a:bodyPr/>
        <a:lstStyle/>
        <a:p>
          <a:endParaRPr lang="zh-TW" altLang="en-US"/>
        </a:p>
      </dgm:t>
    </dgm:pt>
    <dgm:pt modelId="{A2785DDD-E378-47BD-9B64-9179B17BD681}" type="pres">
      <dgm:prSet presAssocID="{835837E8-4312-4C7C-B600-F6266E468D23}" presName="hierChild3" presStyleCnt="0"/>
      <dgm:spPr/>
    </dgm:pt>
    <dgm:pt modelId="{DEB1B69F-1A3C-478F-AAF0-D4D896D14F86}" type="pres">
      <dgm:prSet presAssocID="{571797DD-8CB0-4096-ABFB-895030DA330D}" presName="bgShapesFlow" presStyleCnt="0"/>
      <dgm:spPr/>
    </dgm:pt>
    <dgm:pt modelId="{A2A43942-3DAC-4CF8-AB86-DF26FD77DE7F}" type="pres">
      <dgm:prSet presAssocID="{CC93F742-CFE1-4572-84E4-B8483EB145BA}" presName="rectComp" presStyleCnt="0"/>
      <dgm:spPr/>
    </dgm:pt>
    <dgm:pt modelId="{FB1FFB8D-1AD3-4D78-A1FE-1C85D9019D5A}" type="pres">
      <dgm:prSet presAssocID="{CC93F742-CFE1-4572-84E4-B8483EB145BA}" presName="bgRect" presStyleLbl="bgShp" presStyleIdx="0" presStyleCnt="4"/>
      <dgm:spPr/>
      <dgm:t>
        <a:bodyPr/>
        <a:lstStyle/>
        <a:p>
          <a:endParaRPr lang="zh-TW" altLang="en-US"/>
        </a:p>
      </dgm:t>
    </dgm:pt>
    <dgm:pt modelId="{8E309FDB-7527-4477-9FAD-88A7FCF4D5FA}" type="pres">
      <dgm:prSet presAssocID="{CC93F742-CFE1-4572-84E4-B8483EB145BA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62261A-86A1-4D56-BC71-8B239CBD4B35}" type="pres">
      <dgm:prSet presAssocID="{CC93F742-CFE1-4572-84E4-B8483EB145BA}" presName="spComp" presStyleCnt="0"/>
      <dgm:spPr/>
    </dgm:pt>
    <dgm:pt modelId="{556B5E8E-F460-4EFA-9D44-E67F24606970}" type="pres">
      <dgm:prSet presAssocID="{CC93F742-CFE1-4572-84E4-B8483EB145BA}" presName="vSp" presStyleCnt="0"/>
      <dgm:spPr/>
    </dgm:pt>
    <dgm:pt modelId="{0A6BF7D8-F60F-4C8C-AA7B-7A4E0E4BF0B3}" type="pres">
      <dgm:prSet presAssocID="{9826C2FF-ACDA-4315-B026-7A792D2BC608}" presName="rectComp" presStyleCnt="0"/>
      <dgm:spPr/>
    </dgm:pt>
    <dgm:pt modelId="{FD650A11-D498-4D7A-8C58-172A124ED76B}" type="pres">
      <dgm:prSet presAssocID="{9826C2FF-ACDA-4315-B026-7A792D2BC608}" presName="bgRect" presStyleLbl="bgShp" presStyleIdx="1" presStyleCnt="4"/>
      <dgm:spPr/>
      <dgm:t>
        <a:bodyPr/>
        <a:lstStyle/>
        <a:p>
          <a:endParaRPr lang="zh-TW" altLang="en-US"/>
        </a:p>
      </dgm:t>
    </dgm:pt>
    <dgm:pt modelId="{75356939-E4F5-48CA-ABDA-F553B76EE546}" type="pres">
      <dgm:prSet presAssocID="{9826C2FF-ACDA-4315-B026-7A792D2BC608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759498-836C-460A-A987-06710811E0CE}" type="pres">
      <dgm:prSet presAssocID="{9826C2FF-ACDA-4315-B026-7A792D2BC608}" presName="spComp" presStyleCnt="0"/>
      <dgm:spPr/>
    </dgm:pt>
    <dgm:pt modelId="{A32702AF-E0B3-4F2C-9058-A3ED09134E8F}" type="pres">
      <dgm:prSet presAssocID="{9826C2FF-ACDA-4315-B026-7A792D2BC608}" presName="vSp" presStyleCnt="0"/>
      <dgm:spPr/>
    </dgm:pt>
    <dgm:pt modelId="{75C7746C-3039-43E8-9584-200215933B57}" type="pres">
      <dgm:prSet presAssocID="{84020A71-E54B-4C13-BCDB-D87913A040BF}" presName="rectComp" presStyleCnt="0"/>
      <dgm:spPr/>
    </dgm:pt>
    <dgm:pt modelId="{B9BBA2B6-41F4-4041-896D-A7874ECF4819}" type="pres">
      <dgm:prSet presAssocID="{84020A71-E54B-4C13-BCDB-D87913A040BF}" presName="bgRect" presStyleLbl="bgShp" presStyleIdx="2" presStyleCnt="4"/>
      <dgm:spPr/>
      <dgm:t>
        <a:bodyPr/>
        <a:lstStyle/>
        <a:p>
          <a:endParaRPr lang="zh-TW" altLang="en-US"/>
        </a:p>
      </dgm:t>
    </dgm:pt>
    <dgm:pt modelId="{024D738C-12C0-4FFE-9995-ABD9DE763366}" type="pres">
      <dgm:prSet presAssocID="{84020A71-E54B-4C13-BCDB-D87913A040BF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126780-4146-42B9-A581-E5E4B41B7408}" type="pres">
      <dgm:prSet presAssocID="{84020A71-E54B-4C13-BCDB-D87913A040BF}" presName="spComp" presStyleCnt="0"/>
      <dgm:spPr/>
    </dgm:pt>
    <dgm:pt modelId="{7F980C6F-E259-4C81-B19E-5E00578B6CD4}" type="pres">
      <dgm:prSet presAssocID="{84020A71-E54B-4C13-BCDB-D87913A040BF}" presName="vSp" presStyleCnt="0"/>
      <dgm:spPr/>
    </dgm:pt>
    <dgm:pt modelId="{A16697AE-8223-4A57-9A7E-87F1134E000C}" type="pres">
      <dgm:prSet presAssocID="{FD4FF103-8C32-482F-A725-2DA9C90F3382}" presName="rectComp" presStyleCnt="0"/>
      <dgm:spPr/>
    </dgm:pt>
    <dgm:pt modelId="{4907F662-F732-45D8-A56C-CF129C6EC3BD}" type="pres">
      <dgm:prSet presAssocID="{FD4FF103-8C32-482F-A725-2DA9C90F3382}" presName="bgRect" presStyleLbl="bgShp" presStyleIdx="3" presStyleCnt="4"/>
      <dgm:spPr/>
      <dgm:t>
        <a:bodyPr/>
        <a:lstStyle/>
        <a:p>
          <a:endParaRPr lang="zh-TW" altLang="en-US"/>
        </a:p>
      </dgm:t>
    </dgm:pt>
    <dgm:pt modelId="{3D4AB4EE-B9C4-4FD1-903B-F07DC78CCBA7}" type="pres">
      <dgm:prSet presAssocID="{FD4FF103-8C32-482F-A725-2DA9C90F3382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356A620-ACC5-4D66-B731-46F69BBD1E1B}" srcId="{726478D4-F566-4386-A1C0-19CB44DCB7FB}" destId="{0FADCA73-E7C5-41C7-BE0E-F007933726D2}" srcOrd="0" destOrd="0" parTransId="{DF6AAEA1-D13C-4B75-8D72-C49CC3822743}" sibTransId="{96B8A985-267C-43CD-A5C5-2A054418DA20}"/>
    <dgm:cxn modelId="{C41BB3DF-7ACF-4C9A-832B-28ABBF0F7DF1}" type="presOf" srcId="{571797DD-8CB0-4096-ABFB-895030DA330D}" destId="{4AD53E03-DCD1-4F93-B545-E6292110AD20}" srcOrd="0" destOrd="0" presId="urn:microsoft.com/office/officeart/2005/8/layout/hierarchy6"/>
    <dgm:cxn modelId="{4D9F68F8-37C6-4790-BAD6-F6CE81E771EA}" srcId="{571797DD-8CB0-4096-ABFB-895030DA330D}" destId="{CC93F742-CFE1-4572-84E4-B8483EB145BA}" srcOrd="1" destOrd="0" parTransId="{7A44479F-4B99-453C-85AC-2C69D465C73F}" sibTransId="{4A246960-7282-4CF5-AE6D-CF93B54E35E8}"/>
    <dgm:cxn modelId="{D757143F-CF97-4255-BC19-75D077B67434}" type="presOf" srcId="{0ECD4FA1-EF46-47E4-868F-CACB35140D3E}" destId="{4C8E3209-1DE0-46BF-9716-CD17EAE9BA73}" srcOrd="0" destOrd="0" presId="urn:microsoft.com/office/officeart/2005/8/layout/hierarchy6"/>
    <dgm:cxn modelId="{B61665D2-CF4D-479B-8E6A-8FE2A039BD8D}" srcId="{571797DD-8CB0-4096-ABFB-895030DA330D}" destId="{9826C2FF-ACDA-4315-B026-7A792D2BC608}" srcOrd="2" destOrd="0" parTransId="{411BAFC8-4A8A-488C-AC55-649D2EB4DBF2}" sibTransId="{5B522BBD-CBE2-4A24-9D4B-C02CCA2781F5}"/>
    <dgm:cxn modelId="{C2659D47-134B-458A-BB53-A80A5A653576}" type="presOf" srcId="{279F892D-7F57-427B-8CDD-905436610CE2}" destId="{804849CD-ADB3-4344-A71D-DD18541169DC}" srcOrd="0" destOrd="0" presId="urn:microsoft.com/office/officeart/2005/8/layout/hierarchy6"/>
    <dgm:cxn modelId="{C5256321-F1DF-4946-B956-DB1870F8C973}" type="presOf" srcId="{9826C2FF-ACDA-4315-B026-7A792D2BC608}" destId="{75356939-E4F5-48CA-ABDA-F553B76EE546}" srcOrd="1" destOrd="0" presId="urn:microsoft.com/office/officeart/2005/8/layout/hierarchy6"/>
    <dgm:cxn modelId="{0E444B63-F617-4EAA-A0FE-60AAB5440205}" type="presOf" srcId="{FD4FF103-8C32-482F-A725-2DA9C90F3382}" destId="{4907F662-F732-45D8-A56C-CF129C6EC3BD}" srcOrd="0" destOrd="0" presId="urn:microsoft.com/office/officeart/2005/8/layout/hierarchy6"/>
    <dgm:cxn modelId="{A460A523-FCDC-4323-9076-5020A9ACF5B4}" type="presOf" srcId="{CC9F64DC-1DDF-4C22-9C38-8ACA76341920}" destId="{7E39F81D-7698-4562-B5F1-AA08F093CEA9}" srcOrd="0" destOrd="0" presId="urn:microsoft.com/office/officeart/2005/8/layout/hierarchy6"/>
    <dgm:cxn modelId="{A120A9E4-A1E1-4AB0-A814-8A00AAA05709}" srcId="{726478D4-F566-4386-A1C0-19CB44DCB7FB}" destId="{279F892D-7F57-427B-8CDD-905436610CE2}" srcOrd="3" destOrd="0" parTransId="{053C690B-E88E-412B-87FF-F1360B69FA86}" sibTransId="{16FC7319-F7F1-4B9C-A62C-EB4E58187273}"/>
    <dgm:cxn modelId="{F0EEEC20-7795-4F37-B95E-AEDFCBA4CD1A}" type="presOf" srcId="{053C690B-E88E-412B-87FF-F1360B69FA86}" destId="{48FE6F60-6F7F-4277-9353-FA0032C8B0EB}" srcOrd="0" destOrd="0" presId="urn:microsoft.com/office/officeart/2005/8/layout/hierarchy6"/>
    <dgm:cxn modelId="{F482A7F7-FB60-4168-A4DE-05272A3EECD1}" srcId="{726478D4-F566-4386-A1C0-19CB44DCB7FB}" destId="{3382FF53-ADB5-4766-B474-ADB449D30291}" srcOrd="2" destOrd="0" parTransId="{6BD15A9A-80D9-4767-9CB5-361DE601B385}" sibTransId="{6F589DA0-4141-4350-84B0-E11DF6229599}"/>
    <dgm:cxn modelId="{6A951225-A294-41F3-946E-88BAB97DAD83}" type="presOf" srcId="{1DBA4CC1-D0F3-4140-90BC-B0F31BC9AFCF}" destId="{FB1E1FB2-1848-437A-9193-EF12FF43E869}" srcOrd="0" destOrd="0" presId="urn:microsoft.com/office/officeart/2005/8/layout/hierarchy6"/>
    <dgm:cxn modelId="{6B56C7A2-2511-4E66-98DB-FDE9464D85D0}" srcId="{571797DD-8CB0-4096-ABFB-895030DA330D}" destId="{84020A71-E54B-4C13-BCDB-D87913A040BF}" srcOrd="3" destOrd="0" parTransId="{314699AE-D7C1-4E67-BF50-8BBE81118E88}" sibTransId="{49E6E5BD-B6EA-48EF-A556-040D6B92DE44}"/>
    <dgm:cxn modelId="{223C0310-ADAB-4087-93B8-AB9150C8E004}" type="presOf" srcId="{84020A71-E54B-4C13-BCDB-D87913A040BF}" destId="{024D738C-12C0-4FFE-9995-ABD9DE763366}" srcOrd="1" destOrd="0" presId="urn:microsoft.com/office/officeart/2005/8/layout/hierarchy6"/>
    <dgm:cxn modelId="{61EF1EB4-6F0B-4ED3-83F2-CAA712DDA809}" type="presOf" srcId="{6BD15A9A-80D9-4767-9CB5-361DE601B385}" destId="{0C786D6A-7D81-4C7F-968E-1EC4E0A90398}" srcOrd="0" destOrd="0" presId="urn:microsoft.com/office/officeart/2005/8/layout/hierarchy6"/>
    <dgm:cxn modelId="{99397AD5-9FF6-4A27-B34F-CDFDA5CDD38A}" type="presOf" srcId="{84020A71-E54B-4C13-BCDB-D87913A040BF}" destId="{B9BBA2B6-41F4-4041-896D-A7874ECF4819}" srcOrd="0" destOrd="0" presId="urn:microsoft.com/office/officeart/2005/8/layout/hierarchy6"/>
    <dgm:cxn modelId="{1C28A2D2-2425-4F97-ABAC-4616BFF63587}" type="presOf" srcId="{CC93F742-CFE1-4572-84E4-B8483EB145BA}" destId="{8E309FDB-7527-4477-9FAD-88A7FCF4D5FA}" srcOrd="1" destOrd="0" presId="urn:microsoft.com/office/officeart/2005/8/layout/hierarchy6"/>
    <dgm:cxn modelId="{566358A0-1186-49F0-AADE-15138FAE91AD}" srcId="{571797DD-8CB0-4096-ABFB-895030DA330D}" destId="{86EE72BC-C182-4A29-BD2F-B1263F9EDAF4}" srcOrd="0" destOrd="0" parTransId="{DF51C32B-FF8F-42AA-8290-2AC7CC30293E}" sibTransId="{906E5BE7-22D1-4A63-8869-4B175A3079E5}"/>
    <dgm:cxn modelId="{B1E06A8D-0001-4437-B4B1-8E39AECEC7CD}" type="presOf" srcId="{835837E8-4312-4C7C-B600-F6266E468D23}" destId="{77C4C7B8-CF13-4467-8FC1-E4BF0AD95C3D}" srcOrd="0" destOrd="0" presId="urn:microsoft.com/office/officeart/2005/8/layout/hierarchy6"/>
    <dgm:cxn modelId="{DC3681EE-C216-42CD-80BC-643CA9951D87}" type="presOf" srcId="{0FADCA73-E7C5-41C7-BE0E-F007933726D2}" destId="{76ADA376-877F-42AA-9761-EA0FE78C6E04}" srcOrd="0" destOrd="0" presId="urn:microsoft.com/office/officeart/2005/8/layout/hierarchy6"/>
    <dgm:cxn modelId="{5980201B-1FCD-4CA7-9114-7EC3AC2D9033}" type="presOf" srcId="{9826C2FF-ACDA-4315-B026-7A792D2BC608}" destId="{FD650A11-D498-4D7A-8C58-172A124ED76B}" srcOrd="0" destOrd="0" presId="urn:microsoft.com/office/officeart/2005/8/layout/hierarchy6"/>
    <dgm:cxn modelId="{FFF946F7-E00B-49AB-8E83-CB31670E4883}" type="presOf" srcId="{DF6AAEA1-D13C-4B75-8D72-C49CC3822743}" destId="{B1E9E1B1-2CBD-4AAB-86A3-FCC25B48DA5F}" srcOrd="0" destOrd="0" presId="urn:microsoft.com/office/officeart/2005/8/layout/hierarchy6"/>
    <dgm:cxn modelId="{620DE43C-3CDC-41E8-8B95-BE69D556EE3D}" type="presOf" srcId="{3382FF53-ADB5-4766-B474-ADB449D30291}" destId="{F04321DD-0F81-4113-A47E-B1C09EB87E18}" srcOrd="0" destOrd="0" presId="urn:microsoft.com/office/officeart/2005/8/layout/hierarchy6"/>
    <dgm:cxn modelId="{F1398A51-8BD2-455A-8627-04D1F198532A}" type="presOf" srcId="{FD4FF103-8C32-482F-A725-2DA9C90F3382}" destId="{3D4AB4EE-B9C4-4FD1-903B-F07DC78CCBA7}" srcOrd="1" destOrd="0" presId="urn:microsoft.com/office/officeart/2005/8/layout/hierarchy6"/>
    <dgm:cxn modelId="{0C9F9BB5-4168-47F9-8878-32579734F35C}" srcId="{571797DD-8CB0-4096-ABFB-895030DA330D}" destId="{FD4FF103-8C32-482F-A725-2DA9C90F3382}" srcOrd="4" destOrd="0" parTransId="{5BB07A92-6F8C-4037-97AE-883532F5696B}" sibTransId="{7FDBADA6-6C0D-4E74-A416-5FC4D493D973}"/>
    <dgm:cxn modelId="{02D2287D-4EF3-4A65-823A-5DDE34BE107B}" type="presOf" srcId="{6E19434F-E639-4182-84E0-180E0C746DC3}" destId="{ED83DC5B-697D-469C-A81C-F976CA055D92}" srcOrd="0" destOrd="0" presId="urn:microsoft.com/office/officeart/2005/8/layout/hierarchy6"/>
    <dgm:cxn modelId="{4C9D49AB-AA40-4E40-AA1B-2DAA4450267D}" type="presOf" srcId="{86EE72BC-C182-4A29-BD2F-B1263F9EDAF4}" destId="{29FF9B18-5C50-41FD-96F2-12AE0C7E3019}" srcOrd="0" destOrd="0" presId="urn:microsoft.com/office/officeart/2005/8/layout/hierarchy6"/>
    <dgm:cxn modelId="{497F52C9-94AF-4554-BACC-058716622148}" srcId="{86EE72BC-C182-4A29-BD2F-B1263F9EDAF4}" destId="{726478D4-F566-4386-A1C0-19CB44DCB7FB}" srcOrd="1" destOrd="0" parTransId="{6E19434F-E639-4182-84E0-180E0C746DC3}" sibTransId="{424D5E3F-CA28-48C6-9D0E-63CE601BEA32}"/>
    <dgm:cxn modelId="{F303EBEE-0ACE-4EC3-A910-DD5EE7EC2F8C}" type="presOf" srcId="{CC93F742-CFE1-4572-84E4-B8483EB145BA}" destId="{FB1FFB8D-1AD3-4D78-A1FE-1C85D9019D5A}" srcOrd="0" destOrd="0" presId="urn:microsoft.com/office/officeart/2005/8/layout/hierarchy6"/>
    <dgm:cxn modelId="{E56A2404-F5CB-4C05-8AE3-053A1CFFE24E}" srcId="{86EE72BC-C182-4A29-BD2F-B1263F9EDAF4}" destId="{835837E8-4312-4C7C-B600-F6266E468D23}" srcOrd="2" destOrd="0" parTransId="{F348B489-7006-4864-B3F1-8ADF0BE8A05C}" sibTransId="{20733FD9-3093-4D94-8DF8-00E1FF795380}"/>
    <dgm:cxn modelId="{F113F5FF-4DB1-442D-9EF3-50451E4853F2}" srcId="{86EE72BC-C182-4A29-BD2F-B1263F9EDAF4}" destId="{1DBA4CC1-D0F3-4140-90BC-B0F31BC9AFCF}" srcOrd="0" destOrd="0" parTransId="{0ECD4FA1-EF46-47E4-868F-CACB35140D3E}" sibTransId="{B2AB41AC-F39D-431A-8EF8-7FAF96E62D01}"/>
    <dgm:cxn modelId="{4F466269-D582-4C31-AA05-4F854C655C21}" srcId="{726478D4-F566-4386-A1C0-19CB44DCB7FB}" destId="{AFC7D2FB-258A-4305-B69D-BD1DBC58F3C4}" srcOrd="1" destOrd="0" parTransId="{CC9F64DC-1DDF-4C22-9C38-8ACA76341920}" sibTransId="{7BF25BB5-9D0E-4EF9-9F65-62D8E9E10395}"/>
    <dgm:cxn modelId="{DDD2006E-D30F-4344-8D7A-71E035296254}" type="presOf" srcId="{F348B489-7006-4864-B3F1-8ADF0BE8A05C}" destId="{0BC23417-8D7B-4474-A136-591D1F394B10}" srcOrd="0" destOrd="0" presId="urn:microsoft.com/office/officeart/2005/8/layout/hierarchy6"/>
    <dgm:cxn modelId="{E8AE5E78-C17F-48C8-A851-9946E00C7393}" type="presOf" srcId="{726478D4-F566-4386-A1C0-19CB44DCB7FB}" destId="{FFED548E-61E5-4D9D-AFF1-0B0AABA51BBE}" srcOrd="0" destOrd="0" presId="urn:microsoft.com/office/officeart/2005/8/layout/hierarchy6"/>
    <dgm:cxn modelId="{95C3BBA6-7F2C-4AA7-8052-87C2F23DDDA8}" type="presOf" srcId="{AFC7D2FB-258A-4305-B69D-BD1DBC58F3C4}" destId="{E1214308-2072-4A88-AB48-E4457194B3EB}" srcOrd="0" destOrd="0" presId="urn:microsoft.com/office/officeart/2005/8/layout/hierarchy6"/>
    <dgm:cxn modelId="{54A5A646-2CE1-4D45-A250-597913CD5903}" type="presParOf" srcId="{4AD53E03-DCD1-4F93-B545-E6292110AD20}" destId="{F078CC53-3B56-4CE8-87F3-A93FC4AA6846}" srcOrd="0" destOrd="0" presId="urn:microsoft.com/office/officeart/2005/8/layout/hierarchy6"/>
    <dgm:cxn modelId="{F2C6014D-7E20-4D06-9CF9-46BDFA1B084A}" type="presParOf" srcId="{F078CC53-3B56-4CE8-87F3-A93FC4AA6846}" destId="{224D52A2-7D4E-431F-9524-33DE1C386865}" srcOrd="0" destOrd="0" presId="urn:microsoft.com/office/officeart/2005/8/layout/hierarchy6"/>
    <dgm:cxn modelId="{DB60AC1F-3A61-4C34-997A-8A00D05DB51C}" type="presParOf" srcId="{F078CC53-3B56-4CE8-87F3-A93FC4AA6846}" destId="{5F5FC2AD-434F-47F4-B26B-D72F37F8BF3C}" srcOrd="1" destOrd="0" presId="urn:microsoft.com/office/officeart/2005/8/layout/hierarchy6"/>
    <dgm:cxn modelId="{915D1E12-6861-4AD0-853C-DC275E22720F}" type="presParOf" srcId="{5F5FC2AD-434F-47F4-B26B-D72F37F8BF3C}" destId="{CE25E945-A6A6-49C5-A8E9-05A473670E28}" srcOrd="0" destOrd="0" presId="urn:microsoft.com/office/officeart/2005/8/layout/hierarchy6"/>
    <dgm:cxn modelId="{8282E83F-20AA-491E-B5A4-FAA7E86A9239}" type="presParOf" srcId="{CE25E945-A6A6-49C5-A8E9-05A473670E28}" destId="{29FF9B18-5C50-41FD-96F2-12AE0C7E3019}" srcOrd="0" destOrd="0" presId="urn:microsoft.com/office/officeart/2005/8/layout/hierarchy6"/>
    <dgm:cxn modelId="{5C62DB0F-3FB9-4D56-89E6-18C12007860D}" type="presParOf" srcId="{CE25E945-A6A6-49C5-A8E9-05A473670E28}" destId="{4F08397A-1C5D-48B0-81C7-2CB28D2638D4}" srcOrd="1" destOrd="0" presId="urn:microsoft.com/office/officeart/2005/8/layout/hierarchy6"/>
    <dgm:cxn modelId="{07B5080A-3D40-441F-982A-4202F5811D09}" type="presParOf" srcId="{4F08397A-1C5D-48B0-81C7-2CB28D2638D4}" destId="{4C8E3209-1DE0-46BF-9716-CD17EAE9BA73}" srcOrd="0" destOrd="0" presId="urn:microsoft.com/office/officeart/2005/8/layout/hierarchy6"/>
    <dgm:cxn modelId="{12B9FDA1-5C8E-4B52-B3B6-9FA76A46BB69}" type="presParOf" srcId="{4F08397A-1C5D-48B0-81C7-2CB28D2638D4}" destId="{7ED281AB-9B13-40CA-ACEC-23F8B44999C4}" srcOrd="1" destOrd="0" presId="urn:microsoft.com/office/officeart/2005/8/layout/hierarchy6"/>
    <dgm:cxn modelId="{70852900-7970-4412-A8BE-79467CBFEE1E}" type="presParOf" srcId="{7ED281AB-9B13-40CA-ACEC-23F8B44999C4}" destId="{FB1E1FB2-1848-437A-9193-EF12FF43E869}" srcOrd="0" destOrd="0" presId="urn:microsoft.com/office/officeart/2005/8/layout/hierarchy6"/>
    <dgm:cxn modelId="{EBEA4FB2-B184-4F95-9667-EF644E44270E}" type="presParOf" srcId="{7ED281AB-9B13-40CA-ACEC-23F8B44999C4}" destId="{07A4BBF8-F1E5-43E0-AE62-0574F5E3F389}" srcOrd="1" destOrd="0" presId="urn:microsoft.com/office/officeart/2005/8/layout/hierarchy6"/>
    <dgm:cxn modelId="{909D65E3-6C42-44DE-8C38-5482DE70A0A0}" type="presParOf" srcId="{4F08397A-1C5D-48B0-81C7-2CB28D2638D4}" destId="{ED83DC5B-697D-469C-A81C-F976CA055D92}" srcOrd="2" destOrd="0" presId="urn:microsoft.com/office/officeart/2005/8/layout/hierarchy6"/>
    <dgm:cxn modelId="{4DF57B35-FBAD-4539-98DD-A6B5B8B1495C}" type="presParOf" srcId="{4F08397A-1C5D-48B0-81C7-2CB28D2638D4}" destId="{655E1221-A378-43C3-ACA9-955ECBF65C0B}" srcOrd="3" destOrd="0" presId="urn:microsoft.com/office/officeart/2005/8/layout/hierarchy6"/>
    <dgm:cxn modelId="{D1ACE39B-89FA-4BEF-B7D4-E12D15E642E2}" type="presParOf" srcId="{655E1221-A378-43C3-ACA9-955ECBF65C0B}" destId="{FFED548E-61E5-4D9D-AFF1-0B0AABA51BBE}" srcOrd="0" destOrd="0" presId="urn:microsoft.com/office/officeart/2005/8/layout/hierarchy6"/>
    <dgm:cxn modelId="{12679AF1-E067-4CBC-83DE-918A1A37C7F2}" type="presParOf" srcId="{655E1221-A378-43C3-ACA9-955ECBF65C0B}" destId="{5D65ED86-9D0A-4E64-8C6F-BB94D4945A0E}" srcOrd="1" destOrd="0" presId="urn:microsoft.com/office/officeart/2005/8/layout/hierarchy6"/>
    <dgm:cxn modelId="{66ED0E89-B1C8-4515-8C24-93E487EEB281}" type="presParOf" srcId="{5D65ED86-9D0A-4E64-8C6F-BB94D4945A0E}" destId="{B1E9E1B1-2CBD-4AAB-86A3-FCC25B48DA5F}" srcOrd="0" destOrd="0" presId="urn:microsoft.com/office/officeart/2005/8/layout/hierarchy6"/>
    <dgm:cxn modelId="{D96B62C7-79C9-4B7E-96DD-3EC801B03AAC}" type="presParOf" srcId="{5D65ED86-9D0A-4E64-8C6F-BB94D4945A0E}" destId="{E95D23FC-DEAE-417E-96CD-157745A15539}" srcOrd="1" destOrd="0" presId="urn:microsoft.com/office/officeart/2005/8/layout/hierarchy6"/>
    <dgm:cxn modelId="{D971DF5A-F994-4A3F-B6FE-2C829E2BEAD9}" type="presParOf" srcId="{E95D23FC-DEAE-417E-96CD-157745A15539}" destId="{76ADA376-877F-42AA-9761-EA0FE78C6E04}" srcOrd="0" destOrd="0" presId="urn:microsoft.com/office/officeart/2005/8/layout/hierarchy6"/>
    <dgm:cxn modelId="{92C14231-3741-48D2-B47A-BD1CAD3DB7FC}" type="presParOf" srcId="{E95D23FC-DEAE-417E-96CD-157745A15539}" destId="{FDD58706-F5ED-436A-9F9F-9425700B60A6}" srcOrd="1" destOrd="0" presId="urn:microsoft.com/office/officeart/2005/8/layout/hierarchy6"/>
    <dgm:cxn modelId="{C85F73FC-8D6E-4548-9D37-9216FB670F45}" type="presParOf" srcId="{5D65ED86-9D0A-4E64-8C6F-BB94D4945A0E}" destId="{7E39F81D-7698-4562-B5F1-AA08F093CEA9}" srcOrd="2" destOrd="0" presId="urn:microsoft.com/office/officeart/2005/8/layout/hierarchy6"/>
    <dgm:cxn modelId="{34FBB888-35F7-419C-935D-0F916E947CB2}" type="presParOf" srcId="{5D65ED86-9D0A-4E64-8C6F-BB94D4945A0E}" destId="{1874A34E-6FC1-42C2-AFB2-0793892AB585}" srcOrd="3" destOrd="0" presId="urn:microsoft.com/office/officeart/2005/8/layout/hierarchy6"/>
    <dgm:cxn modelId="{133F2431-5551-481A-885B-398D761C50BF}" type="presParOf" srcId="{1874A34E-6FC1-42C2-AFB2-0793892AB585}" destId="{E1214308-2072-4A88-AB48-E4457194B3EB}" srcOrd="0" destOrd="0" presId="urn:microsoft.com/office/officeart/2005/8/layout/hierarchy6"/>
    <dgm:cxn modelId="{401F9773-383A-4FAF-886F-0B1E0D94E1D6}" type="presParOf" srcId="{1874A34E-6FC1-42C2-AFB2-0793892AB585}" destId="{E2B8F727-ED98-4D38-A08E-35CA05FC4E8B}" srcOrd="1" destOrd="0" presId="urn:microsoft.com/office/officeart/2005/8/layout/hierarchy6"/>
    <dgm:cxn modelId="{61FF522B-4465-4FE1-A6A2-2CEDC7F42246}" type="presParOf" srcId="{5D65ED86-9D0A-4E64-8C6F-BB94D4945A0E}" destId="{0C786D6A-7D81-4C7F-968E-1EC4E0A90398}" srcOrd="4" destOrd="0" presId="urn:microsoft.com/office/officeart/2005/8/layout/hierarchy6"/>
    <dgm:cxn modelId="{C3E0AEDC-24FD-4183-807F-919915149D7E}" type="presParOf" srcId="{5D65ED86-9D0A-4E64-8C6F-BB94D4945A0E}" destId="{5899CB83-A886-46B9-9611-7318EF332253}" srcOrd="5" destOrd="0" presId="urn:microsoft.com/office/officeart/2005/8/layout/hierarchy6"/>
    <dgm:cxn modelId="{A5D5A734-81A4-42C4-8381-BD3DD89B5137}" type="presParOf" srcId="{5899CB83-A886-46B9-9611-7318EF332253}" destId="{F04321DD-0F81-4113-A47E-B1C09EB87E18}" srcOrd="0" destOrd="0" presId="urn:microsoft.com/office/officeart/2005/8/layout/hierarchy6"/>
    <dgm:cxn modelId="{00CB0959-38EB-464C-9D87-60940A5E3CED}" type="presParOf" srcId="{5899CB83-A886-46B9-9611-7318EF332253}" destId="{86809B9F-0AC5-4BAB-9C98-52E61BD5832B}" srcOrd="1" destOrd="0" presId="urn:microsoft.com/office/officeart/2005/8/layout/hierarchy6"/>
    <dgm:cxn modelId="{0B234AC0-E7AD-43D5-8651-1194CEBC0C92}" type="presParOf" srcId="{5D65ED86-9D0A-4E64-8C6F-BB94D4945A0E}" destId="{48FE6F60-6F7F-4277-9353-FA0032C8B0EB}" srcOrd="6" destOrd="0" presId="urn:microsoft.com/office/officeart/2005/8/layout/hierarchy6"/>
    <dgm:cxn modelId="{135A7F51-6659-41F3-A6FC-63269459403A}" type="presParOf" srcId="{5D65ED86-9D0A-4E64-8C6F-BB94D4945A0E}" destId="{9156E0A3-D082-42EE-8CC3-F21CA0047D44}" srcOrd="7" destOrd="0" presId="urn:microsoft.com/office/officeart/2005/8/layout/hierarchy6"/>
    <dgm:cxn modelId="{338BC155-7A0A-4B23-AEAE-418E407D8BBC}" type="presParOf" srcId="{9156E0A3-D082-42EE-8CC3-F21CA0047D44}" destId="{804849CD-ADB3-4344-A71D-DD18541169DC}" srcOrd="0" destOrd="0" presId="urn:microsoft.com/office/officeart/2005/8/layout/hierarchy6"/>
    <dgm:cxn modelId="{F16D1E99-54E6-4B9F-9851-4AF48037F21A}" type="presParOf" srcId="{9156E0A3-D082-42EE-8CC3-F21CA0047D44}" destId="{E1A39FB5-B84B-441A-8C95-9FAA5D882D29}" srcOrd="1" destOrd="0" presId="urn:microsoft.com/office/officeart/2005/8/layout/hierarchy6"/>
    <dgm:cxn modelId="{B0662508-2CFF-42DF-AD52-6ABBF13BCC74}" type="presParOf" srcId="{4F08397A-1C5D-48B0-81C7-2CB28D2638D4}" destId="{0BC23417-8D7B-4474-A136-591D1F394B10}" srcOrd="4" destOrd="0" presId="urn:microsoft.com/office/officeart/2005/8/layout/hierarchy6"/>
    <dgm:cxn modelId="{EB1BBC8C-CEB1-4869-B685-8DE157A03C05}" type="presParOf" srcId="{4F08397A-1C5D-48B0-81C7-2CB28D2638D4}" destId="{30D281D8-C3B7-4B54-AE0F-1CDE32D4D4CA}" srcOrd="5" destOrd="0" presId="urn:microsoft.com/office/officeart/2005/8/layout/hierarchy6"/>
    <dgm:cxn modelId="{2F4CB22E-3018-466B-9BD0-C3C6AEE22B1C}" type="presParOf" srcId="{30D281D8-C3B7-4B54-AE0F-1CDE32D4D4CA}" destId="{77C4C7B8-CF13-4467-8FC1-E4BF0AD95C3D}" srcOrd="0" destOrd="0" presId="urn:microsoft.com/office/officeart/2005/8/layout/hierarchy6"/>
    <dgm:cxn modelId="{00E28072-6B5E-4622-83CC-8817CB73ED49}" type="presParOf" srcId="{30D281D8-C3B7-4B54-AE0F-1CDE32D4D4CA}" destId="{A2785DDD-E378-47BD-9B64-9179B17BD681}" srcOrd="1" destOrd="0" presId="urn:microsoft.com/office/officeart/2005/8/layout/hierarchy6"/>
    <dgm:cxn modelId="{504C16FA-FC8F-4E04-9605-009868061534}" type="presParOf" srcId="{4AD53E03-DCD1-4F93-B545-E6292110AD20}" destId="{DEB1B69F-1A3C-478F-AAF0-D4D896D14F86}" srcOrd="1" destOrd="0" presId="urn:microsoft.com/office/officeart/2005/8/layout/hierarchy6"/>
    <dgm:cxn modelId="{70E74800-C00D-4F9A-BD2C-560ADFEFA6D6}" type="presParOf" srcId="{DEB1B69F-1A3C-478F-AAF0-D4D896D14F86}" destId="{A2A43942-3DAC-4CF8-AB86-DF26FD77DE7F}" srcOrd="0" destOrd="0" presId="urn:microsoft.com/office/officeart/2005/8/layout/hierarchy6"/>
    <dgm:cxn modelId="{701A6FB7-82FC-4F87-B018-A464D5D4FFE9}" type="presParOf" srcId="{A2A43942-3DAC-4CF8-AB86-DF26FD77DE7F}" destId="{FB1FFB8D-1AD3-4D78-A1FE-1C85D9019D5A}" srcOrd="0" destOrd="0" presId="urn:microsoft.com/office/officeart/2005/8/layout/hierarchy6"/>
    <dgm:cxn modelId="{002802E6-A513-49CD-82BD-C1AC8801ABB9}" type="presParOf" srcId="{A2A43942-3DAC-4CF8-AB86-DF26FD77DE7F}" destId="{8E309FDB-7527-4477-9FAD-88A7FCF4D5FA}" srcOrd="1" destOrd="0" presId="urn:microsoft.com/office/officeart/2005/8/layout/hierarchy6"/>
    <dgm:cxn modelId="{BAFEF5A1-086C-4A58-B806-5C080B682B85}" type="presParOf" srcId="{DEB1B69F-1A3C-478F-AAF0-D4D896D14F86}" destId="{0362261A-86A1-4D56-BC71-8B239CBD4B35}" srcOrd="1" destOrd="0" presId="urn:microsoft.com/office/officeart/2005/8/layout/hierarchy6"/>
    <dgm:cxn modelId="{D266EF58-89A6-4C83-A11A-4B737F26AD0E}" type="presParOf" srcId="{0362261A-86A1-4D56-BC71-8B239CBD4B35}" destId="{556B5E8E-F460-4EFA-9D44-E67F24606970}" srcOrd="0" destOrd="0" presId="urn:microsoft.com/office/officeart/2005/8/layout/hierarchy6"/>
    <dgm:cxn modelId="{8087490D-4BAC-4F6F-A190-F8C6816658D2}" type="presParOf" srcId="{DEB1B69F-1A3C-478F-AAF0-D4D896D14F86}" destId="{0A6BF7D8-F60F-4C8C-AA7B-7A4E0E4BF0B3}" srcOrd="2" destOrd="0" presId="urn:microsoft.com/office/officeart/2005/8/layout/hierarchy6"/>
    <dgm:cxn modelId="{108A8DD4-916A-4688-89BB-262707D04118}" type="presParOf" srcId="{0A6BF7D8-F60F-4C8C-AA7B-7A4E0E4BF0B3}" destId="{FD650A11-D498-4D7A-8C58-172A124ED76B}" srcOrd="0" destOrd="0" presId="urn:microsoft.com/office/officeart/2005/8/layout/hierarchy6"/>
    <dgm:cxn modelId="{26C095F4-3154-4E52-BFF9-42561DC9A428}" type="presParOf" srcId="{0A6BF7D8-F60F-4C8C-AA7B-7A4E0E4BF0B3}" destId="{75356939-E4F5-48CA-ABDA-F553B76EE546}" srcOrd="1" destOrd="0" presId="urn:microsoft.com/office/officeart/2005/8/layout/hierarchy6"/>
    <dgm:cxn modelId="{987DA9AF-2EC2-4E8C-8359-D0FC998875D6}" type="presParOf" srcId="{DEB1B69F-1A3C-478F-AAF0-D4D896D14F86}" destId="{B5759498-836C-460A-A987-06710811E0CE}" srcOrd="3" destOrd="0" presId="urn:microsoft.com/office/officeart/2005/8/layout/hierarchy6"/>
    <dgm:cxn modelId="{248CA497-E157-4F5A-9B52-98CF8ED6BA11}" type="presParOf" srcId="{B5759498-836C-460A-A987-06710811E0CE}" destId="{A32702AF-E0B3-4F2C-9058-A3ED09134E8F}" srcOrd="0" destOrd="0" presId="urn:microsoft.com/office/officeart/2005/8/layout/hierarchy6"/>
    <dgm:cxn modelId="{3EAF76D8-0CDC-448C-8AA7-AC92ABC7B74E}" type="presParOf" srcId="{DEB1B69F-1A3C-478F-AAF0-D4D896D14F86}" destId="{75C7746C-3039-43E8-9584-200215933B57}" srcOrd="4" destOrd="0" presId="urn:microsoft.com/office/officeart/2005/8/layout/hierarchy6"/>
    <dgm:cxn modelId="{BF72E92F-9A6B-4200-9C35-B49F49DF3410}" type="presParOf" srcId="{75C7746C-3039-43E8-9584-200215933B57}" destId="{B9BBA2B6-41F4-4041-896D-A7874ECF4819}" srcOrd="0" destOrd="0" presId="urn:microsoft.com/office/officeart/2005/8/layout/hierarchy6"/>
    <dgm:cxn modelId="{40653DFE-3688-45C9-A24C-8EA53EE10546}" type="presParOf" srcId="{75C7746C-3039-43E8-9584-200215933B57}" destId="{024D738C-12C0-4FFE-9995-ABD9DE763366}" srcOrd="1" destOrd="0" presId="urn:microsoft.com/office/officeart/2005/8/layout/hierarchy6"/>
    <dgm:cxn modelId="{E814E382-3EC7-4CCB-957F-3F819AA57734}" type="presParOf" srcId="{DEB1B69F-1A3C-478F-AAF0-D4D896D14F86}" destId="{19126780-4146-42B9-A581-E5E4B41B7408}" srcOrd="5" destOrd="0" presId="urn:microsoft.com/office/officeart/2005/8/layout/hierarchy6"/>
    <dgm:cxn modelId="{D56AD0E4-BF45-4AC2-A9FA-70A0C50BCF28}" type="presParOf" srcId="{19126780-4146-42B9-A581-E5E4B41B7408}" destId="{7F980C6F-E259-4C81-B19E-5E00578B6CD4}" srcOrd="0" destOrd="0" presId="urn:microsoft.com/office/officeart/2005/8/layout/hierarchy6"/>
    <dgm:cxn modelId="{3099B99D-21BC-41CD-92E1-0CCC935BE028}" type="presParOf" srcId="{DEB1B69F-1A3C-478F-AAF0-D4D896D14F86}" destId="{A16697AE-8223-4A57-9A7E-87F1134E000C}" srcOrd="6" destOrd="0" presId="urn:microsoft.com/office/officeart/2005/8/layout/hierarchy6"/>
    <dgm:cxn modelId="{98BB6E40-580A-4616-9E29-AA5A90FC793A}" type="presParOf" srcId="{A16697AE-8223-4A57-9A7E-87F1134E000C}" destId="{4907F662-F732-45D8-A56C-CF129C6EC3BD}" srcOrd="0" destOrd="0" presId="urn:microsoft.com/office/officeart/2005/8/layout/hierarchy6"/>
    <dgm:cxn modelId="{ED4B557D-F0FF-454B-A900-113DFC158376}" type="presParOf" srcId="{A16697AE-8223-4A57-9A7E-87F1134E000C}" destId="{3D4AB4EE-B9C4-4FD1-903B-F07DC78CCBA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7F662-F732-45D8-A56C-CF129C6EC3BD}">
      <dsp:nvSpPr>
        <dsp:cNvPr id="0" name=""/>
        <dsp:cNvSpPr/>
      </dsp:nvSpPr>
      <dsp:spPr>
        <a:xfrm>
          <a:off x="0" y="3299500"/>
          <a:ext cx="7858126" cy="8717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lang="zh-TW" altLang="en-US" sz="14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實作困難點與未來展望</a:t>
          </a:r>
          <a:endParaRPr lang="zh-TW" altLang="en-US" sz="1400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3299500"/>
        <a:ext cx="2357437" cy="871760"/>
      </dsp:txXfrm>
    </dsp:sp>
    <dsp:sp modelId="{B9BBA2B6-41F4-4041-896D-A7874ECF4819}">
      <dsp:nvSpPr>
        <dsp:cNvPr id="0" name=""/>
        <dsp:cNvSpPr/>
      </dsp:nvSpPr>
      <dsp:spPr>
        <a:xfrm>
          <a:off x="0" y="2282446"/>
          <a:ext cx="7858126" cy="8717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sz="16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系統流程與網站成果</a:t>
          </a:r>
          <a:endParaRPr lang="zh-TW" altLang="en-US" sz="1600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282446"/>
        <a:ext cx="2357437" cy="871760"/>
      </dsp:txXfrm>
    </dsp:sp>
    <dsp:sp modelId="{FD650A11-D498-4D7A-8C58-172A124ED76B}">
      <dsp:nvSpPr>
        <dsp:cNvPr id="0" name=""/>
        <dsp:cNvSpPr/>
      </dsp:nvSpPr>
      <dsp:spPr>
        <a:xfrm>
          <a:off x="0" y="1265391"/>
          <a:ext cx="7858126" cy="8717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en-US" sz="18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系統功能與架構</a:t>
          </a:r>
          <a:endParaRPr lang="zh-TW" altLang="en-US" sz="1800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265391"/>
        <a:ext cx="2357437" cy="871760"/>
      </dsp:txXfrm>
    </dsp:sp>
    <dsp:sp modelId="{FB1FFB8D-1AD3-4D78-A1FE-1C85D9019D5A}">
      <dsp:nvSpPr>
        <dsp:cNvPr id="0" name=""/>
        <dsp:cNvSpPr/>
      </dsp:nvSpPr>
      <dsp:spPr>
        <a:xfrm>
          <a:off x="0" y="248337"/>
          <a:ext cx="7858126" cy="8717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u="sng" kern="1200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2000" b="1" u="sng" kern="1200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動機與前言</a:t>
          </a:r>
          <a:endParaRPr lang="zh-TW" altLang="en-US" sz="2000" b="1" u="sng" kern="1200" dirty="0">
            <a:solidFill>
              <a:schemeClr val="accent4">
                <a:lumMod val="50000"/>
              </a:schemeClr>
            </a:solidFill>
            <a:effectLst/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48337"/>
        <a:ext cx="2357437" cy="871760"/>
      </dsp:txXfrm>
    </dsp:sp>
    <dsp:sp modelId="{29FF9B18-5C50-41FD-96F2-12AE0C7E3019}">
      <dsp:nvSpPr>
        <dsp:cNvPr id="0" name=""/>
        <dsp:cNvSpPr/>
      </dsp:nvSpPr>
      <dsp:spPr>
        <a:xfrm>
          <a:off x="4936641" y="303389"/>
          <a:ext cx="1089701" cy="726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拍賣網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957918" y="324666"/>
        <a:ext cx="1047147" cy="683913"/>
      </dsp:txXfrm>
    </dsp:sp>
    <dsp:sp modelId="{4C8E3209-1DE0-46BF-9716-CD17EAE9BA73}">
      <dsp:nvSpPr>
        <dsp:cNvPr id="0" name=""/>
        <dsp:cNvSpPr/>
      </dsp:nvSpPr>
      <dsp:spPr>
        <a:xfrm>
          <a:off x="4238742" y="1029856"/>
          <a:ext cx="1242749" cy="310659"/>
        </a:xfrm>
        <a:custGeom>
          <a:avLst/>
          <a:gdLst/>
          <a:ahLst/>
          <a:cxnLst/>
          <a:rect l="0" t="0" r="0" b="0"/>
          <a:pathLst>
            <a:path>
              <a:moveTo>
                <a:pt x="1242749" y="0"/>
              </a:moveTo>
              <a:lnTo>
                <a:pt x="1242749" y="155329"/>
              </a:lnTo>
              <a:lnTo>
                <a:pt x="0" y="155329"/>
              </a:lnTo>
              <a:lnTo>
                <a:pt x="0" y="310659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E1FB2-1848-437A-9193-EF12FF43E869}">
      <dsp:nvSpPr>
        <dsp:cNvPr id="0" name=""/>
        <dsp:cNvSpPr/>
      </dsp:nvSpPr>
      <dsp:spPr>
        <a:xfrm>
          <a:off x="3693891" y="1340515"/>
          <a:ext cx="1089701" cy="726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系統架構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715168" y="1361792"/>
        <a:ext cx="1047147" cy="683913"/>
      </dsp:txXfrm>
    </dsp:sp>
    <dsp:sp modelId="{ED83DC5B-697D-469C-A81C-F976CA055D92}">
      <dsp:nvSpPr>
        <dsp:cNvPr id="0" name=""/>
        <dsp:cNvSpPr/>
      </dsp:nvSpPr>
      <dsp:spPr>
        <a:xfrm>
          <a:off x="5435771" y="1029856"/>
          <a:ext cx="91440" cy="310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329"/>
              </a:lnTo>
              <a:lnTo>
                <a:pt x="46929" y="155329"/>
              </a:lnTo>
              <a:lnTo>
                <a:pt x="46929" y="310659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D548E-61E5-4D9D-AFF1-0B0AABA51BBE}">
      <dsp:nvSpPr>
        <dsp:cNvPr id="0" name=""/>
        <dsp:cNvSpPr/>
      </dsp:nvSpPr>
      <dsp:spPr>
        <a:xfrm>
          <a:off x="4937850" y="1340515"/>
          <a:ext cx="1089701" cy="726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操作流程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959127" y="1361792"/>
        <a:ext cx="1047147" cy="683913"/>
      </dsp:txXfrm>
    </dsp:sp>
    <dsp:sp modelId="{B1E9E1B1-2CBD-4AAB-86A3-FCC25B48DA5F}">
      <dsp:nvSpPr>
        <dsp:cNvPr id="0" name=""/>
        <dsp:cNvSpPr/>
      </dsp:nvSpPr>
      <dsp:spPr>
        <a:xfrm>
          <a:off x="3206849" y="2066983"/>
          <a:ext cx="2275851" cy="287259"/>
        </a:xfrm>
        <a:custGeom>
          <a:avLst/>
          <a:gdLst/>
          <a:ahLst/>
          <a:cxnLst/>
          <a:rect l="0" t="0" r="0" b="0"/>
          <a:pathLst>
            <a:path>
              <a:moveTo>
                <a:pt x="2275851" y="0"/>
              </a:moveTo>
              <a:lnTo>
                <a:pt x="2275851" y="143629"/>
              </a:lnTo>
              <a:lnTo>
                <a:pt x="0" y="143629"/>
              </a:lnTo>
              <a:lnTo>
                <a:pt x="0" y="28725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DA376-877F-42AA-9761-EA0FE78C6E04}">
      <dsp:nvSpPr>
        <dsp:cNvPr id="0" name=""/>
        <dsp:cNvSpPr/>
      </dsp:nvSpPr>
      <dsp:spPr>
        <a:xfrm>
          <a:off x="2661999" y="2354243"/>
          <a:ext cx="1089701" cy="7264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會員註冊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276" y="2375520"/>
        <a:ext cx="1047147" cy="683913"/>
      </dsp:txXfrm>
    </dsp:sp>
    <dsp:sp modelId="{7E39F81D-7698-4562-B5F1-AA08F093CEA9}">
      <dsp:nvSpPr>
        <dsp:cNvPr id="0" name=""/>
        <dsp:cNvSpPr/>
      </dsp:nvSpPr>
      <dsp:spPr>
        <a:xfrm>
          <a:off x="4473910" y="2066983"/>
          <a:ext cx="1008790" cy="288109"/>
        </a:xfrm>
        <a:custGeom>
          <a:avLst/>
          <a:gdLst/>
          <a:ahLst/>
          <a:cxnLst/>
          <a:rect l="0" t="0" r="0" b="0"/>
          <a:pathLst>
            <a:path>
              <a:moveTo>
                <a:pt x="1008790" y="0"/>
              </a:moveTo>
              <a:lnTo>
                <a:pt x="1008790" y="144054"/>
              </a:lnTo>
              <a:lnTo>
                <a:pt x="0" y="144054"/>
              </a:lnTo>
              <a:lnTo>
                <a:pt x="0" y="28810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14308-2072-4A88-AB48-E4457194B3EB}">
      <dsp:nvSpPr>
        <dsp:cNvPr id="0" name=""/>
        <dsp:cNvSpPr/>
      </dsp:nvSpPr>
      <dsp:spPr>
        <a:xfrm>
          <a:off x="3929060" y="2355092"/>
          <a:ext cx="1089701" cy="7264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會員登入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950337" y="2376369"/>
        <a:ext cx="1047147" cy="683913"/>
      </dsp:txXfrm>
    </dsp:sp>
    <dsp:sp modelId="{0C786D6A-7D81-4C7F-968E-1EC4E0A90398}">
      <dsp:nvSpPr>
        <dsp:cNvPr id="0" name=""/>
        <dsp:cNvSpPr/>
      </dsp:nvSpPr>
      <dsp:spPr>
        <a:xfrm>
          <a:off x="5482701" y="2066983"/>
          <a:ext cx="254804" cy="2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54"/>
              </a:lnTo>
              <a:lnTo>
                <a:pt x="254804" y="144054"/>
              </a:lnTo>
              <a:lnTo>
                <a:pt x="254804" y="28810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321DD-0F81-4113-A47E-B1C09EB87E18}">
      <dsp:nvSpPr>
        <dsp:cNvPr id="0" name=""/>
        <dsp:cNvSpPr/>
      </dsp:nvSpPr>
      <dsp:spPr>
        <a:xfrm>
          <a:off x="5192655" y="2355092"/>
          <a:ext cx="1089701" cy="7264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商品下標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213932" y="2376369"/>
        <a:ext cx="1047147" cy="683913"/>
      </dsp:txXfrm>
    </dsp:sp>
    <dsp:sp modelId="{48FE6F60-6F7F-4277-9353-FA0032C8B0EB}">
      <dsp:nvSpPr>
        <dsp:cNvPr id="0" name=""/>
        <dsp:cNvSpPr/>
      </dsp:nvSpPr>
      <dsp:spPr>
        <a:xfrm>
          <a:off x="5482701" y="2066983"/>
          <a:ext cx="1538494" cy="277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87"/>
              </a:lnTo>
              <a:lnTo>
                <a:pt x="1538494" y="138787"/>
              </a:lnTo>
              <a:lnTo>
                <a:pt x="1538494" y="27757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849CD-ADB3-4344-A71D-DD18541169DC}">
      <dsp:nvSpPr>
        <dsp:cNvPr id="0" name=""/>
        <dsp:cNvSpPr/>
      </dsp:nvSpPr>
      <dsp:spPr>
        <a:xfrm>
          <a:off x="6476345" y="2344559"/>
          <a:ext cx="1089701" cy="7264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資料管理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497622" y="2365836"/>
        <a:ext cx="1047147" cy="683913"/>
      </dsp:txXfrm>
    </dsp:sp>
    <dsp:sp modelId="{0BC23417-8D7B-4474-A136-591D1F394B10}">
      <dsp:nvSpPr>
        <dsp:cNvPr id="0" name=""/>
        <dsp:cNvSpPr/>
      </dsp:nvSpPr>
      <dsp:spPr>
        <a:xfrm>
          <a:off x="5481491" y="1029856"/>
          <a:ext cx="1327517" cy="31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9"/>
              </a:lnTo>
              <a:lnTo>
                <a:pt x="1327517" y="155329"/>
              </a:lnTo>
              <a:lnTo>
                <a:pt x="1327517" y="310659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4C7B8-CF13-4467-8FC1-E4BF0AD95C3D}">
      <dsp:nvSpPr>
        <dsp:cNvPr id="0" name=""/>
        <dsp:cNvSpPr/>
      </dsp:nvSpPr>
      <dsp:spPr>
        <a:xfrm>
          <a:off x="6264158" y="1340515"/>
          <a:ext cx="1089701" cy="726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資料庫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285435" y="1361792"/>
        <a:ext cx="1047147" cy="683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7F662-F732-45D8-A56C-CF129C6EC3BD}">
      <dsp:nvSpPr>
        <dsp:cNvPr id="0" name=""/>
        <dsp:cNvSpPr/>
      </dsp:nvSpPr>
      <dsp:spPr>
        <a:xfrm>
          <a:off x="0" y="3299500"/>
          <a:ext cx="7858126" cy="8717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lang="zh-TW" altLang="en-US" sz="14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實作困難點與未來展望</a:t>
          </a:r>
          <a:endParaRPr lang="zh-TW" altLang="en-US" sz="1400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3299500"/>
        <a:ext cx="2357437" cy="871760"/>
      </dsp:txXfrm>
    </dsp:sp>
    <dsp:sp modelId="{B9BBA2B6-41F4-4041-896D-A7874ECF4819}">
      <dsp:nvSpPr>
        <dsp:cNvPr id="0" name=""/>
        <dsp:cNvSpPr/>
      </dsp:nvSpPr>
      <dsp:spPr>
        <a:xfrm>
          <a:off x="0" y="2282446"/>
          <a:ext cx="7858126" cy="8717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sz="16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系統流程與網站成果</a:t>
          </a:r>
          <a:endParaRPr lang="zh-TW" altLang="en-US" sz="1600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282446"/>
        <a:ext cx="2357437" cy="871760"/>
      </dsp:txXfrm>
    </dsp:sp>
    <dsp:sp modelId="{FD650A11-D498-4D7A-8C58-172A124ED76B}">
      <dsp:nvSpPr>
        <dsp:cNvPr id="0" name=""/>
        <dsp:cNvSpPr/>
      </dsp:nvSpPr>
      <dsp:spPr>
        <a:xfrm>
          <a:off x="0" y="1265391"/>
          <a:ext cx="7858126" cy="8717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u="sng" kern="1200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en-US" sz="2000" b="1" u="sng" kern="1200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系統功能與架構</a:t>
          </a:r>
          <a:endParaRPr lang="zh-TW" altLang="en-US" sz="2000" b="1" u="sng" kern="1200" dirty="0">
            <a:solidFill>
              <a:schemeClr val="accent4">
                <a:lumMod val="50000"/>
              </a:schemeClr>
            </a:solidFill>
            <a:effectLst/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265391"/>
        <a:ext cx="2357437" cy="871760"/>
      </dsp:txXfrm>
    </dsp:sp>
    <dsp:sp modelId="{FB1FFB8D-1AD3-4D78-A1FE-1C85D9019D5A}">
      <dsp:nvSpPr>
        <dsp:cNvPr id="0" name=""/>
        <dsp:cNvSpPr/>
      </dsp:nvSpPr>
      <dsp:spPr>
        <a:xfrm>
          <a:off x="0" y="248337"/>
          <a:ext cx="7858126" cy="8717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18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動機與前言</a:t>
          </a:r>
          <a:endParaRPr lang="zh-TW" altLang="en-US" sz="1800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48337"/>
        <a:ext cx="2357437" cy="871760"/>
      </dsp:txXfrm>
    </dsp:sp>
    <dsp:sp modelId="{29FF9B18-5C50-41FD-96F2-12AE0C7E3019}">
      <dsp:nvSpPr>
        <dsp:cNvPr id="0" name=""/>
        <dsp:cNvSpPr/>
      </dsp:nvSpPr>
      <dsp:spPr>
        <a:xfrm>
          <a:off x="4936641" y="303389"/>
          <a:ext cx="1089701" cy="726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拍賣網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957918" y="324666"/>
        <a:ext cx="1047147" cy="683913"/>
      </dsp:txXfrm>
    </dsp:sp>
    <dsp:sp modelId="{4C8E3209-1DE0-46BF-9716-CD17EAE9BA73}">
      <dsp:nvSpPr>
        <dsp:cNvPr id="0" name=""/>
        <dsp:cNvSpPr/>
      </dsp:nvSpPr>
      <dsp:spPr>
        <a:xfrm>
          <a:off x="4238742" y="1029856"/>
          <a:ext cx="1242749" cy="310659"/>
        </a:xfrm>
        <a:custGeom>
          <a:avLst/>
          <a:gdLst/>
          <a:ahLst/>
          <a:cxnLst/>
          <a:rect l="0" t="0" r="0" b="0"/>
          <a:pathLst>
            <a:path>
              <a:moveTo>
                <a:pt x="1242749" y="0"/>
              </a:moveTo>
              <a:lnTo>
                <a:pt x="1242749" y="155329"/>
              </a:lnTo>
              <a:lnTo>
                <a:pt x="0" y="155329"/>
              </a:lnTo>
              <a:lnTo>
                <a:pt x="0" y="310659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E1FB2-1848-437A-9193-EF12FF43E869}">
      <dsp:nvSpPr>
        <dsp:cNvPr id="0" name=""/>
        <dsp:cNvSpPr/>
      </dsp:nvSpPr>
      <dsp:spPr>
        <a:xfrm>
          <a:off x="3693891" y="1340515"/>
          <a:ext cx="1089701" cy="726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系統架構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715168" y="1361792"/>
        <a:ext cx="1047147" cy="683913"/>
      </dsp:txXfrm>
    </dsp:sp>
    <dsp:sp modelId="{ED83DC5B-697D-469C-A81C-F976CA055D92}">
      <dsp:nvSpPr>
        <dsp:cNvPr id="0" name=""/>
        <dsp:cNvSpPr/>
      </dsp:nvSpPr>
      <dsp:spPr>
        <a:xfrm>
          <a:off x="5435771" y="1029856"/>
          <a:ext cx="91440" cy="310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329"/>
              </a:lnTo>
              <a:lnTo>
                <a:pt x="46929" y="155329"/>
              </a:lnTo>
              <a:lnTo>
                <a:pt x="46929" y="310659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D548E-61E5-4D9D-AFF1-0B0AABA51BBE}">
      <dsp:nvSpPr>
        <dsp:cNvPr id="0" name=""/>
        <dsp:cNvSpPr/>
      </dsp:nvSpPr>
      <dsp:spPr>
        <a:xfrm>
          <a:off x="4937850" y="1340515"/>
          <a:ext cx="1089701" cy="726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操作流程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959127" y="1361792"/>
        <a:ext cx="1047147" cy="683913"/>
      </dsp:txXfrm>
    </dsp:sp>
    <dsp:sp modelId="{B1E9E1B1-2CBD-4AAB-86A3-FCC25B48DA5F}">
      <dsp:nvSpPr>
        <dsp:cNvPr id="0" name=""/>
        <dsp:cNvSpPr/>
      </dsp:nvSpPr>
      <dsp:spPr>
        <a:xfrm>
          <a:off x="3206849" y="2066983"/>
          <a:ext cx="2275851" cy="287259"/>
        </a:xfrm>
        <a:custGeom>
          <a:avLst/>
          <a:gdLst/>
          <a:ahLst/>
          <a:cxnLst/>
          <a:rect l="0" t="0" r="0" b="0"/>
          <a:pathLst>
            <a:path>
              <a:moveTo>
                <a:pt x="2275851" y="0"/>
              </a:moveTo>
              <a:lnTo>
                <a:pt x="2275851" y="143629"/>
              </a:lnTo>
              <a:lnTo>
                <a:pt x="0" y="143629"/>
              </a:lnTo>
              <a:lnTo>
                <a:pt x="0" y="28725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DA376-877F-42AA-9761-EA0FE78C6E04}">
      <dsp:nvSpPr>
        <dsp:cNvPr id="0" name=""/>
        <dsp:cNvSpPr/>
      </dsp:nvSpPr>
      <dsp:spPr>
        <a:xfrm>
          <a:off x="2661999" y="2354243"/>
          <a:ext cx="1089701" cy="7264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會員註冊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276" y="2375520"/>
        <a:ext cx="1047147" cy="683913"/>
      </dsp:txXfrm>
    </dsp:sp>
    <dsp:sp modelId="{7E39F81D-7698-4562-B5F1-AA08F093CEA9}">
      <dsp:nvSpPr>
        <dsp:cNvPr id="0" name=""/>
        <dsp:cNvSpPr/>
      </dsp:nvSpPr>
      <dsp:spPr>
        <a:xfrm>
          <a:off x="4473910" y="2066983"/>
          <a:ext cx="1008790" cy="288109"/>
        </a:xfrm>
        <a:custGeom>
          <a:avLst/>
          <a:gdLst/>
          <a:ahLst/>
          <a:cxnLst/>
          <a:rect l="0" t="0" r="0" b="0"/>
          <a:pathLst>
            <a:path>
              <a:moveTo>
                <a:pt x="1008790" y="0"/>
              </a:moveTo>
              <a:lnTo>
                <a:pt x="1008790" y="144054"/>
              </a:lnTo>
              <a:lnTo>
                <a:pt x="0" y="144054"/>
              </a:lnTo>
              <a:lnTo>
                <a:pt x="0" y="28810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14308-2072-4A88-AB48-E4457194B3EB}">
      <dsp:nvSpPr>
        <dsp:cNvPr id="0" name=""/>
        <dsp:cNvSpPr/>
      </dsp:nvSpPr>
      <dsp:spPr>
        <a:xfrm>
          <a:off x="3929060" y="2355092"/>
          <a:ext cx="1089701" cy="7264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會員登入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950337" y="2376369"/>
        <a:ext cx="1047147" cy="683913"/>
      </dsp:txXfrm>
    </dsp:sp>
    <dsp:sp modelId="{0C786D6A-7D81-4C7F-968E-1EC4E0A90398}">
      <dsp:nvSpPr>
        <dsp:cNvPr id="0" name=""/>
        <dsp:cNvSpPr/>
      </dsp:nvSpPr>
      <dsp:spPr>
        <a:xfrm>
          <a:off x="5482701" y="2066983"/>
          <a:ext cx="254804" cy="2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54"/>
              </a:lnTo>
              <a:lnTo>
                <a:pt x="254804" y="144054"/>
              </a:lnTo>
              <a:lnTo>
                <a:pt x="254804" y="28810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321DD-0F81-4113-A47E-B1C09EB87E18}">
      <dsp:nvSpPr>
        <dsp:cNvPr id="0" name=""/>
        <dsp:cNvSpPr/>
      </dsp:nvSpPr>
      <dsp:spPr>
        <a:xfrm>
          <a:off x="5192655" y="2355092"/>
          <a:ext cx="1089701" cy="7264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商品下標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213932" y="2376369"/>
        <a:ext cx="1047147" cy="683913"/>
      </dsp:txXfrm>
    </dsp:sp>
    <dsp:sp modelId="{48FE6F60-6F7F-4277-9353-FA0032C8B0EB}">
      <dsp:nvSpPr>
        <dsp:cNvPr id="0" name=""/>
        <dsp:cNvSpPr/>
      </dsp:nvSpPr>
      <dsp:spPr>
        <a:xfrm>
          <a:off x="5482701" y="2066983"/>
          <a:ext cx="1538494" cy="277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87"/>
              </a:lnTo>
              <a:lnTo>
                <a:pt x="1538494" y="138787"/>
              </a:lnTo>
              <a:lnTo>
                <a:pt x="1538494" y="27757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849CD-ADB3-4344-A71D-DD18541169DC}">
      <dsp:nvSpPr>
        <dsp:cNvPr id="0" name=""/>
        <dsp:cNvSpPr/>
      </dsp:nvSpPr>
      <dsp:spPr>
        <a:xfrm>
          <a:off x="6476345" y="2344559"/>
          <a:ext cx="1089701" cy="7264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資料管理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497622" y="2365836"/>
        <a:ext cx="1047147" cy="683913"/>
      </dsp:txXfrm>
    </dsp:sp>
    <dsp:sp modelId="{0BC23417-8D7B-4474-A136-591D1F394B10}">
      <dsp:nvSpPr>
        <dsp:cNvPr id="0" name=""/>
        <dsp:cNvSpPr/>
      </dsp:nvSpPr>
      <dsp:spPr>
        <a:xfrm>
          <a:off x="5481491" y="1029856"/>
          <a:ext cx="1327517" cy="31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9"/>
              </a:lnTo>
              <a:lnTo>
                <a:pt x="1327517" y="155329"/>
              </a:lnTo>
              <a:lnTo>
                <a:pt x="1327517" y="310659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4C7B8-CF13-4467-8FC1-E4BF0AD95C3D}">
      <dsp:nvSpPr>
        <dsp:cNvPr id="0" name=""/>
        <dsp:cNvSpPr/>
      </dsp:nvSpPr>
      <dsp:spPr>
        <a:xfrm>
          <a:off x="6264158" y="1340515"/>
          <a:ext cx="1089701" cy="726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資料庫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285435" y="1361792"/>
        <a:ext cx="1047147" cy="683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F00BB-CDBB-4308-A370-73B4FEF1DE57}">
      <dsp:nvSpPr>
        <dsp:cNvPr id="0" name=""/>
        <dsp:cNvSpPr/>
      </dsp:nvSpPr>
      <dsp:spPr>
        <a:xfrm>
          <a:off x="888" y="392575"/>
          <a:ext cx="1857520" cy="2185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DC805-5C4F-4953-A3CA-4505F2D05C11}">
      <dsp:nvSpPr>
        <dsp:cNvPr id="0" name=""/>
        <dsp:cNvSpPr/>
      </dsp:nvSpPr>
      <dsp:spPr>
        <a:xfrm>
          <a:off x="888" y="474646"/>
          <a:ext cx="136460" cy="1364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130FA-C212-4ACC-9293-608D0D82A151}">
      <dsp:nvSpPr>
        <dsp:cNvPr id="0" name=""/>
        <dsp:cNvSpPr/>
      </dsp:nvSpPr>
      <dsp:spPr>
        <a:xfrm>
          <a:off x="888" y="0"/>
          <a:ext cx="1857520" cy="39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使用者帳戶</a:t>
          </a:r>
          <a:endParaRPr lang="zh-TW" altLang="en-US" sz="2400" b="1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888" y="0"/>
        <a:ext cx="1857520" cy="392575"/>
      </dsp:txXfrm>
    </dsp:sp>
    <dsp:sp modelId="{48EDD72E-B5DC-41E0-A5E7-BD9A41BDE51D}">
      <dsp:nvSpPr>
        <dsp:cNvPr id="0" name=""/>
        <dsp:cNvSpPr/>
      </dsp:nvSpPr>
      <dsp:spPr>
        <a:xfrm>
          <a:off x="888" y="792731"/>
          <a:ext cx="136456" cy="136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7D93E-B03D-45D9-AED2-3C421489B55F}">
      <dsp:nvSpPr>
        <dsp:cNvPr id="0" name=""/>
        <dsp:cNvSpPr/>
      </dsp:nvSpPr>
      <dsp:spPr>
        <a:xfrm>
          <a:off x="130914" y="701918"/>
          <a:ext cx="1727493" cy="318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註冊</a:t>
          </a:r>
          <a:endParaRPr lang="zh-TW" altLang="en-US" sz="1600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30914" y="701918"/>
        <a:ext cx="1727493" cy="318081"/>
      </dsp:txXfrm>
    </dsp:sp>
    <dsp:sp modelId="{0045D7F2-CDD8-4C37-854F-29082126ED56}">
      <dsp:nvSpPr>
        <dsp:cNvPr id="0" name=""/>
        <dsp:cNvSpPr/>
      </dsp:nvSpPr>
      <dsp:spPr>
        <a:xfrm>
          <a:off x="888" y="1110812"/>
          <a:ext cx="136456" cy="136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4D5EB-1232-45AA-B0FB-897E475B3375}">
      <dsp:nvSpPr>
        <dsp:cNvPr id="0" name=""/>
        <dsp:cNvSpPr/>
      </dsp:nvSpPr>
      <dsp:spPr>
        <a:xfrm>
          <a:off x="130914" y="1020000"/>
          <a:ext cx="1727493" cy="318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登入</a:t>
          </a:r>
          <a:endParaRPr lang="zh-TW" altLang="en-US" sz="1600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30914" y="1020000"/>
        <a:ext cx="1727493" cy="318081"/>
      </dsp:txXfrm>
    </dsp:sp>
    <dsp:sp modelId="{0EC494FC-DF35-4202-9570-E918D495A627}">
      <dsp:nvSpPr>
        <dsp:cNvPr id="0" name=""/>
        <dsp:cNvSpPr/>
      </dsp:nvSpPr>
      <dsp:spPr>
        <a:xfrm>
          <a:off x="1951284" y="392575"/>
          <a:ext cx="1857520" cy="2185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BA1BE-8180-491E-A34A-DD6D47365534}">
      <dsp:nvSpPr>
        <dsp:cNvPr id="0" name=""/>
        <dsp:cNvSpPr/>
      </dsp:nvSpPr>
      <dsp:spPr>
        <a:xfrm>
          <a:off x="1951284" y="474646"/>
          <a:ext cx="136460" cy="1364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3AFDE-D130-4258-8555-0CB243EE97B4}">
      <dsp:nvSpPr>
        <dsp:cNvPr id="0" name=""/>
        <dsp:cNvSpPr/>
      </dsp:nvSpPr>
      <dsp:spPr>
        <a:xfrm>
          <a:off x="1951284" y="0"/>
          <a:ext cx="1857520" cy="39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會員資料</a:t>
          </a:r>
          <a:endParaRPr lang="zh-TW" altLang="en-US" sz="2400" b="1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951284" y="0"/>
        <a:ext cx="1857520" cy="392575"/>
      </dsp:txXfrm>
    </dsp:sp>
    <dsp:sp modelId="{5769AC25-8B83-4D8D-802E-742401E34B29}">
      <dsp:nvSpPr>
        <dsp:cNvPr id="0" name=""/>
        <dsp:cNvSpPr/>
      </dsp:nvSpPr>
      <dsp:spPr>
        <a:xfrm>
          <a:off x="1951284" y="792731"/>
          <a:ext cx="136456" cy="136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6AF3F-3875-481F-8E05-204B28DAFF99}">
      <dsp:nvSpPr>
        <dsp:cNvPr id="0" name=""/>
        <dsp:cNvSpPr/>
      </dsp:nvSpPr>
      <dsp:spPr>
        <a:xfrm>
          <a:off x="2081310" y="701918"/>
          <a:ext cx="1727493" cy="318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資料管理</a:t>
          </a:r>
          <a:endParaRPr lang="zh-TW" altLang="en-US" sz="1600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81310" y="701918"/>
        <a:ext cx="1727493" cy="318081"/>
      </dsp:txXfrm>
    </dsp:sp>
    <dsp:sp modelId="{FA95FE21-FE2E-4CFC-9221-425C605A7808}">
      <dsp:nvSpPr>
        <dsp:cNvPr id="0" name=""/>
        <dsp:cNvSpPr/>
      </dsp:nvSpPr>
      <dsp:spPr>
        <a:xfrm>
          <a:off x="1951284" y="1110812"/>
          <a:ext cx="136456" cy="136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11C2A-930D-42F5-8125-8B5FE05331F7}">
      <dsp:nvSpPr>
        <dsp:cNvPr id="0" name=""/>
        <dsp:cNvSpPr/>
      </dsp:nvSpPr>
      <dsp:spPr>
        <a:xfrm>
          <a:off x="2081310" y="1020000"/>
          <a:ext cx="1727493" cy="318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下標訂單</a:t>
          </a:r>
          <a:endParaRPr lang="zh-TW" altLang="en-US" sz="1600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81310" y="1020000"/>
        <a:ext cx="1727493" cy="318081"/>
      </dsp:txXfrm>
    </dsp:sp>
    <dsp:sp modelId="{85C90B8A-CCED-4096-A57D-0FDCB63A1D58}">
      <dsp:nvSpPr>
        <dsp:cNvPr id="0" name=""/>
        <dsp:cNvSpPr/>
      </dsp:nvSpPr>
      <dsp:spPr>
        <a:xfrm>
          <a:off x="1951284" y="1428893"/>
          <a:ext cx="136456" cy="136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29B55-2D71-41BF-9A41-084585D2D793}">
      <dsp:nvSpPr>
        <dsp:cNvPr id="0" name=""/>
        <dsp:cNvSpPr/>
      </dsp:nvSpPr>
      <dsp:spPr>
        <a:xfrm>
          <a:off x="2081310" y="1338081"/>
          <a:ext cx="1727493" cy="318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上架產品</a:t>
          </a:r>
          <a:endParaRPr lang="zh-TW" altLang="en-US" sz="1600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81310" y="1338081"/>
        <a:ext cx="1727493" cy="318081"/>
      </dsp:txXfrm>
    </dsp:sp>
    <dsp:sp modelId="{AA380D9A-1C4F-41F6-A0BA-E61122A96AA6}">
      <dsp:nvSpPr>
        <dsp:cNvPr id="0" name=""/>
        <dsp:cNvSpPr/>
      </dsp:nvSpPr>
      <dsp:spPr>
        <a:xfrm>
          <a:off x="3901680" y="392575"/>
          <a:ext cx="1857520" cy="2185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035CF-5051-4DC6-A0C1-DA348F5FD5A9}">
      <dsp:nvSpPr>
        <dsp:cNvPr id="0" name=""/>
        <dsp:cNvSpPr/>
      </dsp:nvSpPr>
      <dsp:spPr>
        <a:xfrm>
          <a:off x="3901680" y="474646"/>
          <a:ext cx="136460" cy="1364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4ACA7-B8D5-48DF-AA0C-3D5E2F7A49E8}">
      <dsp:nvSpPr>
        <dsp:cNvPr id="0" name=""/>
        <dsp:cNvSpPr/>
      </dsp:nvSpPr>
      <dsp:spPr>
        <a:xfrm>
          <a:off x="3901680" y="0"/>
          <a:ext cx="1857520" cy="39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拍賣系統</a:t>
          </a:r>
          <a:endParaRPr lang="zh-TW" altLang="en-US" sz="2400" b="1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901680" y="0"/>
        <a:ext cx="1857520" cy="392575"/>
      </dsp:txXfrm>
    </dsp:sp>
    <dsp:sp modelId="{021235CE-7687-4CFA-996B-C7706DB420F0}">
      <dsp:nvSpPr>
        <dsp:cNvPr id="0" name=""/>
        <dsp:cNvSpPr/>
      </dsp:nvSpPr>
      <dsp:spPr>
        <a:xfrm>
          <a:off x="3901680" y="792731"/>
          <a:ext cx="136456" cy="136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1EF84-986D-4ED2-A861-0F74CA653BE6}">
      <dsp:nvSpPr>
        <dsp:cNvPr id="0" name=""/>
        <dsp:cNvSpPr/>
      </dsp:nvSpPr>
      <dsp:spPr>
        <a:xfrm>
          <a:off x="4031706" y="701918"/>
          <a:ext cx="1727493" cy="318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產品資料庫</a:t>
          </a:r>
          <a:endParaRPr lang="zh-TW" altLang="en-US" sz="1600" b="1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031706" y="701918"/>
        <a:ext cx="1727493" cy="318081"/>
      </dsp:txXfrm>
    </dsp:sp>
    <dsp:sp modelId="{41D45A83-1241-4A07-9C18-1C8FA90B3CA4}">
      <dsp:nvSpPr>
        <dsp:cNvPr id="0" name=""/>
        <dsp:cNvSpPr/>
      </dsp:nvSpPr>
      <dsp:spPr>
        <a:xfrm>
          <a:off x="3901680" y="1110812"/>
          <a:ext cx="136456" cy="136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F3DEE-29E5-4052-8C25-545AEEBA62C0}">
      <dsp:nvSpPr>
        <dsp:cNvPr id="0" name=""/>
        <dsp:cNvSpPr/>
      </dsp:nvSpPr>
      <dsp:spPr>
        <a:xfrm>
          <a:off x="4031706" y="1020000"/>
          <a:ext cx="1727493" cy="318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下標系統</a:t>
          </a:r>
          <a:endParaRPr lang="zh-TW" altLang="en-US" sz="1600" b="1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031706" y="1020000"/>
        <a:ext cx="1727493" cy="318081"/>
      </dsp:txXfrm>
    </dsp:sp>
    <dsp:sp modelId="{ECCE35C2-8160-42E9-8C7A-3793F4DC3F25}">
      <dsp:nvSpPr>
        <dsp:cNvPr id="0" name=""/>
        <dsp:cNvSpPr/>
      </dsp:nvSpPr>
      <dsp:spPr>
        <a:xfrm>
          <a:off x="3901680" y="1428893"/>
          <a:ext cx="136456" cy="136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F3166-096B-464D-84D2-E4357885FB64}">
      <dsp:nvSpPr>
        <dsp:cNvPr id="0" name=""/>
        <dsp:cNvSpPr/>
      </dsp:nvSpPr>
      <dsp:spPr>
        <a:xfrm>
          <a:off x="4031706" y="1338081"/>
          <a:ext cx="1727493" cy="318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得標系統</a:t>
          </a:r>
          <a:endParaRPr lang="zh-TW" altLang="en-US" sz="1600" b="1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031706" y="1338081"/>
        <a:ext cx="1727493" cy="318081"/>
      </dsp:txXfrm>
    </dsp:sp>
    <dsp:sp modelId="{36198F96-CFE7-427A-816B-AED2B16618A3}">
      <dsp:nvSpPr>
        <dsp:cNvPr id="0" name=""/>
        <dsp:cNvSpPr/>
      </dsp:nvSpPr>
      <dsp:spPr>
        <a:xfrm>
          <a:off x="3901680" y="1746974"/>
          <a:ext cx="136456" cy="136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2B1F9-C306-4EC0-A541-A08B604E1852}">
      <dsp:nvSpPr>
        <dsp:cNvPr id="0" name=""/>
        <dsp:cNvSpPr/>
      </dsp:nvSpPr>
      <dsp:spPr>
        <a:xfrm>
          <a:off x="4031706" y="1656162"/>
          <a:ext cx="1727493" cy="318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結帳系統</a:t>
          </a:r>
          <a:endParaRPr lang="zh-TW" altLang="en-US" sz="1600" b="1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031706" y="1656162"/>
        <a:ext cx="1727493" cy="318081"/>
      </dsp:txXfrm>
    </dsp:sp>
    <dsp:sp modelId="{B447D550-02F4-4185-A8B6-D446F47EA77E}">
      <dsp:nvSpPr>
        <dsp:cNvPr id="0" name=""/>
        <dsp:cNvSpPr/>
      </dsp:nvSpPr>
      <dsp:spPr>
        <a:xfrm>
          <a:off x="3901680" y="2065055"/>
          <a:ext cx="136456" cy="136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08C50-5B3E-4C10-A42E-DF8D73FDB7DC}">
      <dsp:nvSpPr>
        <dsp:cNvPr id="0" name=""/>
        <dsp:cNvSpPr/>
      </dsp:nvSpPr>
      <dsp:spPr>
        <a:xfrm>
          <a:off x="4031706" y="1974243"/>
          <a:ext cx="1727493" cy="318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通知系統</a:t>
          </a:r>
          <a:endParaRPr lang="zh-TW" altLang="en-US" sz="1600" b="1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031706" y="1974243"/>
        <a:ext cx="1727493" cy="318081"/>
      </dsp:txXfrm>
    </dsp:sp>
    <dsp:sp modelId="{CF7FECB3-637C-493E-9013-376A43A8DC67}">
      <dsp:nvSpPr>
        <dsp:cNvPr id="0" name=""/>
        <dsp:cNvSpPr/>
      </dsp:nvSpPr>
      <dsp:spPr>
        <a:xfrm>
          <a:off x="5852076" y="392575"/>
          <a:ext cx="1857520" cy="2185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27309-4653-4CAD-9888-DF8F90D43DC3}">
      <dsp:nvSpPr>
        <dsp:cNvPr id="0" name=""/>
        <dsp:cNvSpPr/>
      </dsp:nvSpPr>
      <dsp:spPr>
        <a:xfrm>
          <a:off x="5852076" y="474646"/>
          <a:ext cx="136460" cy="1364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C4FF0-369D-424A-946A-3DEB6DF3510B}">
      <dsp:nvSpPr>
        <dsp:cNvPr id="0" name=""/>
        <dsp:cNvSpPr/>
      </dsp:nvSpPr>
      <dsp:spPr>
        <a:xfrm>
          <a:off x="5852076" y="0"/>
          <a:ext cx="1857520" cy="39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管理者介面</a:t>
          </a:r>
          <a:endParaRPr lang="zh-TW" altLang="en-US" sz="2400" b="1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852076" y="0"/>
        <a:ext cx="1857520" cy="392575"/>
      </dsp:txXfrm>
    </dsp:sp>
    <dsp:sp modelId="{309C716E-56C5-44C1-9B10-53B9600F8EE7}">
      <dsp:nvSpPr>
        <dsp:cNvPr id="0" name=""/>
        <dsp:cNvSpPr/>
      </dsp:nvSpPr>
      <dsp:spPr>
        <a:xfrm>
          <a:off x="5852076" y="792731"/>
          <a:ext cx="136456" cy="136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21DDC-2D99-47EA-9E15-7777A7E66A3D}">
      <dsp:nvSpPr>
        <dsp:cNvPr id="0" name=""/>
        <dsp:cNvSpPr/>
      </dsp:nvSpPr>
      <dsp:spPr>
        <a:xfrm>
          <a:off x="5982103" y="701918"/>
          <a:ext cx="1727493" cy="318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管理會員</a:t>
          </a:r>
          <a:endParaRPr lang="zh-TW" altLang="en-US" sz="1600" b="1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982103" y="701918"/>
        <a:ext cx="1727493" cy="318081"/>
      </dsp:txXfrm>
    </dsp:sp>
    <dsp:sp modelId="{78CD7F66-FA19-4018-9990-57675853C462}">
      <dsp:nvSpPr>
        <dsp:cNvPr id="0" name=""/>
        <dsp:cNvSpPr/>
      </dsp:nvSpPr>
      <dsp:spPr>
        <a:xfrm>
          <a:off x="5852076" y="1110812"/>
          <a:ext cx="136456" cy="136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D1DF4-CBA6-4357-801D-E27CFD81FDE7}">
      <dsp:nvSpPr>
        <dsp:cNvPr id="0" name=""/>
        <dsp:cNvSpPr/>
      </dsp:nvSpPr>
      <dsp:spPr>
        <a:xfrm>
          <a:off x="5982103" y="1020000"/>
          <a:ext cx="1727493" cy="318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管理商品</a:t>
          </a:r>
          <a:endParaRPr lang="zh-TW" altLang="en-US" sz="1600" b="1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982103" y="1020000"/>
        <a:ext cx="1727493" cy="318081"/>
      </dsp:txXfrm>
    </dsp:sp>
    <dsp:sp modelId="{447D556B-600A-4868-99AA-9754B4B0050D}">
      <dsp:nvSpPr>
        <dsp:cNvPr id="0" name=""/>
        <dsp:cNvSpPr/>
      </dsp:nvSpPr>
      <dsp:spPr>
        <a:xfrm>
          <a:off x="5852076" y="1428893"/>
          <a:ext cx="136456" cy="136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F14FC-6DC5-46B7-9275-FCB4571C56E1}">
      <dsp:nvSpPr>
        <dsp:cNvPr id="0" name=""/>
        <dsp:cNvSpPr/>
      </dsp:nvSpPr>
      <dsp:spPr>
        <a:xfrm>
          <a:off x="5982103" y="1338081"/>
          <a:ext cx="1727493" cy="318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管理訂單</a:t>
          </a:r>
          <a:endParaRPr lang="zh-TW" altLang="en-US" sz="1600" b="1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982103" y="1338081"/>
        <a:ext cx="1727493" cy="3180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7F662-F732-45D8-A56C-CF129C6EC3BD}">
      <dsp:nvSpPr>
        <dsp:cNvPr id="0" name=""/>
        <dsp:cNvSpPr/>
      </dsp:nvSpPr>
      <dsp:spPr>
        <a:xfrm>
          <a:off x="0" y="3299500"/>
          <a:ext cx="7858126" cy="8717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lang="zh-TW" altLang="en-US" sz="14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實作困難點與未來展望</a:t>
          </a:r>
          <a:endParaRPr lang="zh-TW" altLang="en-US" sz="1400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3299500"/>
        <a:ext cx="2357437" cy="871760"/>
      </dsp:txXfrm>
    </dsp:sp>
    <dsp:sp modelId="{B9BBA2B6-41F4-4041-896D-A7874ECF4819}">
      <dsp:nvSpPr>
        <dsp:cNvPr id="0" name=""/>
        <dsp:cNvSpPr/>
      </dsp:nvSpPr>
      <dsp:spPr>
        <a:xfrm>
          <a:off x="0" y="2282446"/>
          <a:ext cx="7858126" cy="8717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u="sng" kern="1200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sz="2000" b="1" u="sng" kern="1200" dirty="0" smtClean="0">
              <a:solidFill>
                <a:schemeClr val="accent4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系統流程與網站成果</a:t>
          </a:r>
          <a:endParaRPr lang="zh-TW" altLang="en-US" sz="2000" b="1" u="sng" kern="1200" dirty="0">
            <a:solidFill>
              <a:schemeClr val="accent4">
                <a:lumMod val="50000"/>
              </a:schemeClr>
            </a:solidFill>
            <a:effectLst/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282446"/>
        <a:ext cx="2357437" cy="871760"/>
      </dsp:txXfrm>
    </dsp:sp>
    <dsp:sp modelId="{FD650A11-D498-4D7A-8C58-172A124ED76B}">
      <dsp:nvSpPr>
        <dsp:cNvPr id="0" name=""/>
        <dsp:cNvSpPr/>
      </dsp:nvSpPr>
      <dsp:spPr>
        <a:xfrm>
          <a:off x="0" y="1265391"/>
          <a:ext cx="7858126" cy="8717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en-US" sz="18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系統功能與架構</a:t>
          </a:r>
          <a:endParaRPr lang="zh-TW" altLang="en-US" sz="1800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265391"/>
        <a:ext cx="2357437" cy="871760"/>
      </dsp:txXfrm>
    </dsp:sp>
    <dsp:sp modelId="{FB1FFB8D-1AD3-4D78-A1FE-1C85D9019D5A}">
      <dsp:nvSpPr>
        <dsp:cNvPr id="0" name=""/>
        <dsp:cNvSpPr/>
      </dsp:nvSpPr>
      <dsp:spPr>
        <a:xfrm>
          <a:off x="0" y="248337"/>
          <a:ext cx="7858126" cy="8717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18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動機與前言</a:t>
          </a:r>
          <a:endParaRPr lang="zh-TW" altLang="en-US" sz="1800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48337"/>
        <a:ext cx="2357437" cy="871760"/>
      </dsp:txXfrm>
    </dsp:sp>
    <dsp:sp modelId="{29FF9B18-5C50-41FD-96F2-12AE0C7E3019}">
      <dsp:nvSpPr>
        <dsp:cNvPr id="0" name=""/>
        <dsp:cNvSpPr/>
      </dsp:nvSpPr>
      <dsp:spPr>
        <a:xfrm>
          <a:off x="4936641" y="303389"/>
          <a:ext cx="1089701" cy="726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拍賣網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957918" y="324666"/>
        <a:ext cx="1047147" cy="683913"/>
      </dsp:txXfrm>
    </dsp:sp>
    <dsp:sp modelId="{4C8E3209-1DE0-46BF-9716-CD17EAE9BA73}">
      <dsp:nvSpPr>
        <dsp:cNvPr id="0" name=""/>
        <dsp:cNvSpPr/>
      </dsp:nvSpPr>
      <dsp:spPr>
        <a:xfrm>
          <a:off x="4238742" y="1029856"/>
          <a:ext cx="1242749" cy="310659"/>
        </a:xfrm>
        <a:custGeom>
          <a:avLst/>
          <a:gdLst/>
          <a:ahLst/>
          <a:cxnLst/>
          <a:rect l="0" t="0" r="0" b="0"/>
          <a:pathLst>
            <a:path>
              <a:moveTo>
                <a:pt x="1242749" y="0"/>
              </a:moveTo>
              <a:lnTo>
                <a:pt x="1242749" y="155329"/>
              </a:lnTo>
              <a:lnTo>
                <a:pt x="0" y="155329"/>
              </a:lnTo>
              <a:lnTo>
                <a:pt x="0" y="310659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E1FB2-1848-437A-9193-EF12FF43E869}">
      <dsp:nvSpPr>
        <dsp:cNvPr id="0" name=""/>
        <dsp:cNvSpPr/>
      </dsp:nvSpPr>
      <dsp:spPr>
        <a:xfrm>
          <a:off x="3693891" y="1340515"/>
          <a:ext cx="1089701" cy="726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系統架構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715168" y="1361792"/>
        <a:ext cx="1047147" cy="683913"/>
      </dsp:txXfrm>
    </dsp:sp>
    <dsp:sp modelId="{ED83DC5B-697D-469C-A81C-F976CA055D92}">
      <dsp:nvSpPr>
        <dsp:cNvPr id="0" name=""/>
        <dsp:cNvSpPr/>
      </dsp:nvSpPr>
      <dsp:spPr>
        <a:xfrm>
          <a:off x="5435771" y="1029856"/>
          <a:ext cx="91440" cy="310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329"/>
              </a:lnTo>
              <a:lnTo>
                <a:pt x="46929" y="155329"/>
              </a:lnTo>
              <a:lnTo>
                <a:pt x="46929" y="310659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D548E-61E5-4D9D-AFF1-0B0AABA51BBE}">
      <dsp:nvSpPr>
        <dsp:cNvPr id="0" name=""/>
        <dsp:cNvSpPr/>
      </dsp:nvSpPr>
      <dsp:spPr>
        <a:xfrm>
          <a:off x="4937850" y="1340515"/>
          <a:ext cx="1089701" cy="726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操作流程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959127" y="1361792"/>
        <a:ext cx="1047147" cy="683913"/>
      </dsp:txXfrm>
    </dsp:sp>
    <dsp:sp modelId="{B1E9E1B1-2CBD-4AAB-86A3-FCC25B48DA5F}">
      <dsp:nvSpPr>
        <dsp:cNvPr id="0" name=""/>
        <dsp:cNvSpPr/>
      </dsp:nvSpPr>
      <dsp:spPr>
        <a:xfrm>
          <a:off x="3206849" y="2066983"/>
          <a:ext cx="2275851" cy="287259"/>
        </a:xfrm>
        <a:custGeom>
          <a:avLst/>
          <a:gdLst/>
          <a:ahLst/>
          <a:cxnLst/>
          <a:rect l="0" t="0" r="0" b="0"/>
          <a:pathLst>
            <a:path>
              <a:moveTo>
                <a:pt x="2275851" y="0"/>
              </a:moveTo>
              <a:lnTo>
                <a:pt x="2275851" y="143629"/>
              </a:lnTo>
              <a:lnTo>
                <a:pt x="0" y="143629"/>
              </a:lnTo>
              <a:lnTo>
                <a:pt x="0" y="28725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DA376-877F-42AA-9761-EA0FE78C6E04}">
      <dsp:nvSpPr>
        <dsp:cNvPr id="0" name=""/>
        <dsp:cNvSpPr/>
      </dsp:nvSpPr>
      <dsp:spPr>
        <a:xfrm>
          <a:off x="2661999" y="2354243"/>
          <a:ext cx="1089701" cy="7264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會員註冊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276" y="2375520"/>
        <a:ext cx="1047147" cy="683913"/>
      </dsp:txXfrm>
    </dsp:sp>
    <dsp:sp modelId="{7E39F81D-7698-4562-B5F1-AA08F093CEA9}">
      <dsp:nvSpPr>
        <dsp:cNvPr id="0" name=""/>
        <dsp:cNvSpPr/>
      </dsp:nvSpPr>
      <dsp:spPr>
        <a:xfrm>
          <a:off x="4473910" y="2066983"/>
          <a:ext cx="1008790" cy="288109"/>
        </a:xfrm>
        <a:custGeom>
          <a:avLst/>
          <a:gdLst/>
          <a:ahLst/>
          <a:cxnLst/>
          <a:rect l="0" t="0" r="0" b="0"/>
          <a:pathLst>
            <a:path>
              <a:moveTo>
                <a:pt x="1008790" y="0"/>
              </a:moveTo>
              <a:lnTo>
                <a:pt x="1008790" y="144054"/>
              </a:lnTo>
              <a:lnTo>
                <a:pt x="0" y="144054"/>
              </a:lnTo>
              <a:lnTo>
                <a:pt x="0" y="28810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14308-2072-4A88-AB48-E4457194B3EB}">
      <dsp:nvSpPr>
        <dsp:cNvPr id="0" name=""/>
        <dsp:cNvSpPr/>
      </dsp:nvSpPr>
      <dsp:spPr>
        <a:xfrm>
          <a:off x="3929060" y="2355092"/>
          <a:ext cx="1089701" cy="7264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會員登入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950337" y="2376369"/>
        <a:ext cx="1047147" cy="683913"/>
      </dsp:txXfrm>
    </dsp:sp>
    <dsp:sp modelId="{0C786D6A-7D81-4C7F-968E-1EC4E0A90398}">
      <dsp:nvSpPr>
        <dsp:cNvPr id="0" name=""/>
        <dsp:cNvSpPr/>
      </dsp:nvSpPr>
      <dsp:spPr>
        <a:xfrm>
          <a:off x="5482701" y="2066983"/>
          <a:ext cx="254804" cy="2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54"/>
              </a:lnTo>
              <a:lnTo>
                <a:pt x="254804" y="144054"/>
              </a:lnTo>
              <a:lnTo>
                <a:pt x="254804" y="28810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321DD-0F81-4113-A47E-B1C09EB87E18}">
      <dsp:nvSpPr>
        <dsp:cNvPr id="0" name=""/>
        <dsp:cNvSpPr/>
      </dsp:nvSpPr>
      <dsp:spPr>
        <a:xfrm>
          <a:off x="5192655" y="2355092"/>
          <a:ext cx="1089701" cy="7264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商品下標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213932" y="2376369"/>
        <a:ext cx="1047147" cy="683913"/>
      </dsp:txXfrm>
    </dsp:sp>
    <dsp:sp modelId="{48FE6F60-6F7F-4277-9353-FA0032C8B0EB}">
      <dsp:nvSpPr>
        <dsp:cNvPr id="0" name=""/>
        <dsp:cNvSpPr/>
      </dsp:nvSpPr>
      <dsp:spPr>
        <a:xfrm>
          <a:off x="5482701" y="2066983"/>
          <a:ext cx="1538494" cy="277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87"/>
              </a:lnTo>
              <a:lnTo>
                <a:pt x="1538494" y="138787"/>
              </a:lnTo>
              <a:lnTo>
                <a:pt x="1538494" y="27757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849CD-ADB3-4344-A71D-DD18541169DC}">
      <dsp:nvSpPr>
        <dsp:cNvPr id="0" name=""/>
        <dsp:cNvSpPr/>
      </dsp:nvSpPr>
      <dsp:spPr>
        <a:xfrm>
          <a:off x="6476345" y="2344559"/>
          <a:ext cx="1089701" cy="7264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資料管理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497622" y="2365836"/>
        <a:ext cx="1047147" cy="683913"/>
      </dsp:txXfrm>
    </dsp:sp>
    <dsp:sp modelId="{0BC23417-8D7B-4474-A136-591D1F394B10}">
      <dsp:nvSpPr>
        <dsp:cNvPr id="0" name=""/>
        <dsp:cNvSpPr/>
      </dsp:nvSpPr>
      <dsp:spPr>
        <a:xfrm>
          <a:off x="5481491" y="1029856"/>
          <a:ext cx="1327517" cy="31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9"/>
              </a:lnTo>
              <a:lnTo>
                <a:pt x="1327517" y="155329"/>
              </a:lnTo>
              <a:lnTo>
                <a:pt x="1327517" y="310659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4C7B8-CF13-4467-8FC1-E4BF0AD95C3D}">
      <dsp:nvSpPr>
        <dsp:cNvPr id="0" name=""/>
        <dsp:cNvSpPr/>
      </dsp:nvSpPr>
      <dsp:spPr>
        <a:xfrm>
          <a:off x="6264158" y="1340515"/>
          <a:ext cx="1089701" cy="726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資料庫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285435" y="1361792"/>
        <a:ext cx="1047147" cy="6839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7F662-F732-45D8-A56C-CF129C6EC3BD}">
      <dsp:nvSpPr>
        <dsp:cNvPr id="0" name=""/>
        <dsp:cNvSpPr/>
      </dsp:nvSpPr>
      <dsp:spPr>
        <a:xfrm>
          <a:off x="0" y="3299500"/>
          <a:ext cx="7858126" cy="8717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u="sng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lang="zh-TW" altLang="en-US" sz="2000" b="1" u="sng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實作困難點與未來展望</a:t>
          </a:r>
          <a:endParaRPr lang="zh-TW" altLang="en-US" sz="2000" b="1" u="sng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3299500"/>
        <a:ext cx="2357437" cy="871760"/>
      </dsp:txXfrm>
    </dsp:sp>
    <dsp:sp modelId="{B9BBA2B6-41F4-4041-896D-A7874ECF4819}">
      <dsp:nvSpPr>
        <dsp:cNvPr id="0" name=""/>
        <dsp:cNvSpPr/>
      </dsp:nvSpPr>
      <dsp:spPr>
        <a:xfrm>
          <a:off x="0" y="2282446"/>
          <a:ext cx="7858126" cy="8717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sz="16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系統流程與網站成果</a:t>
          </a:r>
          <a:endParaRPr lang="zh-TW" altLang="en-US" sz="1600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282446"/>
        <a:ext cx="2357437" cy="871760"/>
      </dsp:txXfrm>
    </dsp:sp>
    <dsp:sp modelId="{FD650A11-D498-4D7A-8C58-172A124ED76B}">
      <dsp:nvSpPr>
        <dsp:cNvPr id="0" name=""/>
        <dsp:cNvSpPr/>
      </dsp:nvSpPr>
      <dsp:spPr>
        <a:xfrm>
          <a:off x="0" y="1265391"/>
          <a:ext cx="7858126" cy="8717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en-US" sz="18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系統功能與架構</a:t>
          </a:r>
          <a:endParaRPr lang="zh-TW" altLang="en-US" sz="1800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265391"/>
        <a:ext cx="2357437" cy="871760"/>
      </dsp:txXfrm>
    </dsp:sp>
    <dsp:sp modelId="{FB1FFB8D-1AD3-4D78-A1FE-1C85D9019D5A}">
      <dsp:nvSpPr>
        <dsp:cNvPr id="0" name=""/>
        <dsp:cNvSpPr/>
      </dsp:nvSpPr>
      <dsp:spPr>
        <a:xfrm>
          <a:off x="0" y="248337"/>
          <a:ext cx="7858126" cy="8717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1800" kern="1200" dirty="0" smtClean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動機與前言</a:t>
          </a:r>
          <a:endParaRPr lang="zh-TW" altLang="en-US" sz="1800" kern="1200" dirty="0">
            <a:solidFill>
              <a:schemeClr val="accent4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48337"/>
        <a:ext cx="2357437" cy="871760"/>
      </dsp:txXfrm>
    </dsp:sp>
    <dsp:sp modelId="{29FF9B18-5C50-41FD-96F2-12AE0C7E3019}">
      <dsp:nvSpPr>
        <dsp:cNvPr id="0" name=""/>
        <dsp:cNvSpPr/>
      </dsp:nvSpPr>
      <dsp:spPr>
        <a:xfrm>
          <a:off x="4936641" y="303389"/>
          <a:ext cx="1089701" cy="726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拍賣網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957918" y="324666"/>
        <a:ext cx="1047147" cy="683913"/>
      </dsp:txXfrm>
    </dsp:sp>
    <dsp:sp modelId="{4C8E3209-1DE0-46BF-9716-CD17EAE9BA73}">
      <dsp:nvSpPr>
        <dsp:cNvPr id="0" name=""/>
        <dsp:cNvSpPr/>
      </dsp:nvSpPr>
      <dsp:spPr>
        <a:xfrm>
          <a:off x="4238742" y="1029856"/>
          <a:ext cx="1242749" cy="310659"/>
        </a:xfrm>
        <a:custGeom>
          <a:avLst/>
          <a:gdLst/>
          <a:ahLst/>
          <a:cxnLst/>
          <a:rect l="0" t="0" r="0" b="0"/>
          <a:pathLst>
            <a:path>
              <a:moveTo>
                <a:pt x="1242749" y="0"/>
              </a:moveTo>
              <a:lnTo>
                <a:pt x="1242749" y="155329"/>
              </a:lnTo>
              <a:lnTo>
                <a:pt x="0" y="155329"/>
              </a:lnTo>
              <a:lnTo>
                <a:pt x="0" y="310659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E1FB2-1848-437A-9193-EF12FF43E869}">
      <dsp:nvSpPr>
        <dsp:cNvPr id="0" name=""/>
        <dsp:cNvSpPr/>
      </dsp:nvSpPr>
      <dsp:spPr>
        <a:xfrm>
          <a:off x="3693891" y="1340515"/>
          <a:ext cx="1089701" cy="726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系統架構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715168" y="1361792"/>
        <a:ext cx="1047147" cy="683913"/>
      </dsp:txXfrm>
    </dsp:sp>
    <dsp:sp modelId="{ED83DC5B-697D-469C-A81C-F976CA055D92}">
      <dsp:nvSpPr>
        <dsp:cNvPr id="0" name=""/>
        <dsp:cNvSpPr/>
      </dsp:nvSpPr>
      <dsp:spPr>
        <a:xfrm>
          <a:off x="5435771" y="1029856"/>
          <a:ext cx="91440" cy="310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329"/>
              </a:lnTo>
              <a:lnTo>
                <a:pt x="46929" y="155329"/>
              </a:lnTo>
              <a:lnTo>
                <a:pt x="46929" y="310659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D548E-61E5-4D9D-AFF1-0B0AABA51BBE}">
      <dsp:nvSpPr>
        <dsp:cNvPr id="0" name=""/>
        <dsp:cNvSpPr/>
      </dsp:nvSpPr>
      <dsp:spPr>
        <a:xfrm>
          <a:off x="4937850" y="1340515"/>
          <a:ext cx="1089701" cy="726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操作流程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959127" y="1361792"/>
        <a:ext cx="1047147" cy="683913"/>
      </dsp:txXfrm>
    </dsp:sp>
    <dsp:sp modelId="{B1E9E1B1-2CBD-4AAB-86A3-FCC25B48DA5F}">
      <dsp:nvSpPr>
        <dsp:cNvPr id="0" name=""/>
        <dsp:cNvSpPr/>
      </dsp:nvSpPr>
      <dsp:spPr>
        <a:xfrm>
          <a:off x="3206849" y="2066983"/>
          <a:ext cx="2275851" cy="287259"/>
        </a:xfrm>
        <a:custGeom>
          <a:avLst/>
          <a:gdLst/>
          <a:ahLst/>
          <a:cxnLst/>
          <a:rect l="0" t="0" r="0" b="0"/>
          <a:pathLst>
            <a:path>
              <a:moveTo>
                <a:pt x="2275851" y="0"/>
              </a:moveTo>
              <a:lnTo>
                <a:pt x="2275851" y="143629"/>
              </a:lnTo>
              <a:lnTo>
                <a:pt x="0" y="143629"/>
              </a:lnTo>
              <a:lnTo>
                <a:pt x="0" y="28725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DA376-877F-42AA-9761-EA0FE78C6E04}">
      <dsp:nvSpPr>
        <dsp:cNvPr id="0" name=""/>
        <dsp:cNvSpPr/>
      </dsp:nvSpPr>
      <dsp:spPr>
        <a:xfrm>
          <a:off x="2661999" y="2354243"/>
          <a:ext cx="1089701" cy="7264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會員註冊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83276" y="2375520"/>
        <a:ext cx="1047147" cy="683913"/>
      </dsp:txXfrm>
    </dsp:sp>
    <dsp:sp modelId="{7E39F81D-7698-4562-B5F1-AA08F093CEA9}">
      <dsp:nvSpPr>
        <dsp:cNvPr id="0" name=""/>
        <dsp:cNvSpPr/>
      </dsp:nvSpPr>
      <dsp:spPr>
        <a:xfrm>
          <a:off x="4473910" y="2066983"/>
          <a:ext cx="1008790" cy="288109"/>
        </a:xfrm>
        <a:custGeom>
          <a:avLst/>
          <a:gdLst/>
          <a:ahLst/>
          <a:cxnLst/>
          <a:rect l="0" t="0" r="0" b="0"/>
          <a:pathLst>
            <a:path>
              <a:moveTo>
                <a:pt x="1008790" y="0"/>
              </a:moveTo>
              <a:lnTo>
                <a:pt x="1008790" y="144054"/>
              </a:lnTo>
              <a:lnTo>
                <a:pt x="0" y="144054"/>
              </a:lnTo>
              <a:lnTo>
                <a:pt x="0" y="28810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14308-2072-4A88-AB48-E4457194B3EB}">
      <dsp:nvSpPr>
        <dsp:cNvPr id="0" name=""/>
        <dsp:cNvSpPr/>
      </dsp:nvSpPr>
      <dsp:spPr>
        <a:xfrm>
          <a:off x="3929060" y="2355092"/>
          <a:ext cx="1089701" cy="7264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會員登入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950337" y="2376369"/>
        <a:ext cx="1047147" cy="683913"/>
      </dsp:txXfrm>
    </dsp:sp>
    <dsp:sp modelId="{0C786D6A-7D81-4C7F-968E-1EC4E0A90398}">
      <dsp:nvSpPr>
        <dsp:cNvPr id="0" name=""/>
        <dsp:cNvSpPr/>
      </dsp:nvSpPr>
      <dsp:spPr>
        <a:xfrm>
          <a:off x="5482701" y="2066983"/>
          <a:ext cx="254804" cy="2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54"/>
              </a:lnTo>
              <a:lnTo>
                <a:pt x="254804" y="144054"/>
              </a:lnTo>
              <a:lnTo>
                <a:pt x="254804" y="28810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321DD-0F81-4113-A47E-B1C09EB87E18}">
      <dsp:nvSpPr>
        <dsp:cNvPr id="0" name=""/>
        <dsp:cNvSpPr/>
      </dsp:nvSpPr>
      <dsp:spPr>
        <a:xfrm>
          <a:off x="5192655" y="2355092"/>
          <a:ext cx="1089701" cy="7264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商品下標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213932" y="2376369"/>
        <a:ext cx="1047147" cy="683913"/>
      </dsp:txXfrm>
    </dsp:sp>
    <dsp:sp modelId="{48FE6F60-6F7F-4277-9353-FA0032C8B0EB}">
      <dsp:nvSpPr>
        <dsp:cNvPr id="0" name=""/>
        <dsp:cNvSpPr/>
      </dsp:nvSpPr>
      <dsp:spPr>
        <a:xfrm>
          <a:off x="5482701" y="2066983"/>
          <a:ext cx="1538494" cy="277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87"/>
              </a:lnTo>
              <a:lnTo>
                <a:pt x="1538494" y="138787"/>
              </a:lnTo>
              <a:lnTo>
                <a:pt x="1538494" y="27757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849CD-ADB3-4344-A71D-DD18541169DC}">
      <dsp:nvSpPr>
        <dsp:cNvPr id="0" name=""/>
        <dsp:cNvSpPr/>
      </dsp:nvSpPr>
      <dsp:spPr>
        <a:xfrm>
          <a:off x="6476345" y="2344559"/>
          <a:ext cx="1089701" cy="7264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資料管理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497622" y="2365836"/>
        <a:ext cx="1047147" cy="683913"/>
      </dsp:txXfrm>
    </dsp:sp>
    <dsp:sp modelId="{0BC23417-8D7B-4474-A136-591D1F394B10}">
      <dsp:nvSpPr>
        <dsp:cNvPr id="0" name=""/>
        <dsp:cNvSpPr/>
      </dsp:nvSpPr>
      <dsp:spPr>
        <a:xfrm>
          <a:off x="5481491" y="1029856"/>
          <a:ext cx="1327517" cy="31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9"/>
              </a:lnTo>
              <a:lnTo>
                <a:pt x="1327517" y="155329"/>
              </a:lnTo>
              <a:lnTo>
                <a:pt x="1327517" y="310659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4C7B8-CF13-4467-8FC1-E4BF0AD95C3D}">
      <dsp:nvSpPr>
        <dsp:cNvPr id="0" name=""/>
        <dsp:cNvSpPr/>
      </dsp:nvSpPr>
      <dsp:spPr>
        <a:xfrm>
          <a:off x="6264158" y="1340515"/>
          <a:ext cx="1089701" cy="726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資料庫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285435" y="1361792"/>
        <a:ext cx="1047147" cy="683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5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9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8" y="5054602"/>
            <a:ext cx="673276" cy="279400"/>
          </a:xfrm>
        </p:spPr>
        <p:txBody>
          <a:bodyPr/>
          <a:lstStyle/>
          <a:p>
            <a:fld id="{D513B40E-F200-4579-970A-FB7973F8AF4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5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8" y="5054602"/>
            <a:ext cx="413483" cy="279400"/>
          </a:xfrm>
        </p:spPr>
        <p:txBody>
          <a:bodyPr/>
          <a:lstStyle/>
          <a:p>
            <a:fld id="{72F5576B-8936-43CE-B892-554685C4B5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6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95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1" y="1032935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7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40E-F200-4579-970A-FB7973F8AF4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576B-8936-43CE-B892-554685C4B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26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40E-F200-4579-970A-FB7973F8AF4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576B-8936-43CE-B892-554685C4B5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6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15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4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800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2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40E-F200-4579-970A-FB7973F8AF4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576B-8936-43CE-B892-554685C4B5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70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4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7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79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70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9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40E-F200-4579-970A-FB7973F8AF4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576B-8936-43CE-B892-554685C4B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00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7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9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40E-F200-4579-970A-FB7973F8AF4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576B-8936-43CE-B892-554685C4B5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1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7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7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50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3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9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7" y="4470402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40E-F200-4579-970A-FB7973F8AF4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576B-8936-43CE-B892-554685C4B5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70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9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6" y="2490137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40E-F200-4579-970A-FB7973F8AF4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576B-8936-43CE-B892-554685C4B5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7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43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5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8" y="906875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40E-F200-4579-970A-FB7973F8AF4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576B-8936-43CE-B892-554685C4B5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5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00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40E-F200-4579-970A-FB7973F8AF4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576B-8936-43CE-B892-554685C4B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74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61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40E-F200-4579-970A-FB7973F8AF4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576B-8936-43CE-B892-554685C4B5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7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24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915339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40E-F200-4579-970A-FB7973F8AF4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576B-8936-43CE-B892-554685C4B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45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40E-F200-4579-970A-FB7973F8AF4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576B-8936-43CE-B892-554685C4B5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7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1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9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40E-F200-4579-970A-FB7973F8AF4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576B-8936-43CE-B892-554685C4B5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7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83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40E-F200-4579-970A-FB7973F8AF4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576B-8936-43CE-B892-554685C4B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46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3" y="982134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40E-F200-4579-970A-FB7973F8AF4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576B-8936-43CE-B892-554685C4B5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0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40E-F200-4579-970A-FB7973F8AF4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576B-8936-43CE-B892-554685C4B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03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7" y="915339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2490137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1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13B40E-F200-4579-970A-FB7973F8AF4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6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2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5576B-8936-43CE-B892-554685C4B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58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9575" y="390525"/>
            <a:ext cx="83439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pic>
        <p:nvPicPr>
          <p:cNvPr id="1026" name="Picture 2" descr="https://lh5.googleusercontent.com/w333bDdAbMG4wp-4O0_xRGcNj9VshwklHwkwZ5TpDbYziDKRIqRwd6MAf87hGCzhQoLhyOPNiqkibC-p_aYdAg4lC6Khx4Zxyc8aBQz10Ooy5xKv19OzoZXYg97FU4x-1jjbJ_A2rf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0877">
            <a:off x="3353060" y="961021"/>
            <a:ext cx="5043886" cy="2036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文字方塊 2"/>
          <p:cNvSpPr txBox="1"/>
          <p:nvPr/>
        </p:nvSpPr>
        <p:spPr>
          <a:xfrm>
            <a:off x="1103650" y="3263087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C#</a:t>
            </a:r>
            <a:r>
              <a:rPr lang="zh-TW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後端工程師 企業訓練班</a:t>
            </a:r>
            <a:endParaRPr lang="en-US" altLang="zh-TW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745127" y="4213475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價低拍賣網成果發表 第四組</a:t>
            </a:r>
            <a:endParaRPr lang="en-US" altLang="zh-TW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58086" y="4979197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小組成員</a:t>
            </a:r>
            <a:r>
              <a:rPr lang="en-US" altLang="zh-TW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丁彥云、吳宜謙、栗永欣、吳紀瑄</a:t>
            </a:r>
            <a:endParaRPr lang="en-US" altLang="zh-TW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4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9575" y="390525"/>
            <a:ext cx="83439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030461" y="622369"/>
            <a:ext cx="3102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會員註冊</a:t>
            </a:r>
            <a:endParaRPr lang="en-US" altLang="zh-TW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7789" y="5087153"/>
            <a:ext cx="70199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前言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ASP.NET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設計模型為主要架構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C#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撰寫後端程式與資料庫建立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50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9575" y="390525"/>
            <a:ext cx="83439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030461" y="622369"/>
            <a:ext cx="3102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會員登入</a:t>
            </a:r>
            <a:endParaRPr lang="en-US" altLang="zh-TW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7789" y="5087153"/>
            <a:ext cx="70199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前言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ASP.NET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設計模型為主要架構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C#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撰寫後端程式與資料庫建立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98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9575" y="390525"/>
            <a:ext cx="83439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030461" y="622369"/>
            <a:ext cx="3102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商品下標</a:t>
            </a:r>
            <a:endParaRPr lang="en-US" altLang="zh-TW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7789" y="5087153"/>
            <a:ext cx="70199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前言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ASP.NET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設計模型為主要架構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C#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撰寫後端程式與資料庫建立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05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9575" y="390525"/>
            <a:ext cx="83439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481627" y="663514"/>
            <a:ext cx="43236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FLOW CHART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937929567"/>
              </p:ext>
            </p:extLst>
          </p:nvPr>
        </p:nvGraphicFramePr>
        <p:xfrm>
          <a:off x="714374" y="1679177"/>
          <a:ext cx="7858126" cy="441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6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9575" y="390525"/>
            <a:ext cx="83439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395144" y="631894"/>
            <a:ext cx="2372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困難點</a:t>
            </a:r>
            <a:endParaRPr lang="en-US" altLang="zh-TW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7789" y="5087153"/>
            <a:ext cx="70199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前言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ASP.NET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設計模型為主要架構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C#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撰寫後端程式與資料庫建立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20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9575" y="390525"/>
            <a:ext cx="83439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030461" y="622369"/>
            <a:ext cx="3102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未來展望</a:t>
            </a:r>
            <a:endParaRPr lang="en-US" altLang="zh-TW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7789" y="5087153"/>
            <a:ext cx="70199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前言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ASP.NET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設計模型為主要架構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C#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撰寫後端程式與資料庫建立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72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9575" y="390525"/>
            <a:ext cx="83439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481627" y="663514"/>
            <a:ext cx="43236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FLOW CHART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807075635"/>
              </p:ext>
            </p:extLst>
          </p:nvPr>
        </p:nvGraphicFramePr>
        <p:xfrm>
          <a:off x="714374" y="1679177"/>
          <a:ext cx="7858126" cy="441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9575" y="390525"/>
            <a:ext cx="83439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5775" y="569415"/>
            <a:ext cx="3831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前言與動機</a:t>
            </a:r>
            <a:endParaRPr lang="en-US" altLang="zh-TW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1564" y="1366214"/>
            <a:ext cx="70199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zh-TW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前言</a:t>
            </a:r>
            <a:endParaRPr lang="en-US" altLang="zh-TW" sz="24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ASP.NET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設計模型為主要架構</a:t>
            </a:r>
            <a:endParaRPr lang="en-US" altLang="zh-TW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C#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撰寫後端程式與資料庫建立</a:t>
            </a:r>
            <a:endParaRPr lang="en-US" altLang="zh-TW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JavaScript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、套用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bootstrap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樣板</a:t>
            </a:r>
            <a:endParaRPr lang="en-US" altLang="zh-TW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Azure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雲端建立網站的實行</a:t>
            </a:r>
            <a:endParaRPr lang="en-US" altLang="zh-TW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專案管理進行團隊的協作</a:t>
            </a:r>
            <a:endParaRPr lang="en-US" altLang="zh-TW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價低拍賣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隨著購物型態的改變，網路買賣已經成為現代嶄新的經營型態，現今許多企業會以網路做為商品行銷的新通路。</a:t>
            </a:r>
            <a:endParaRPr lang="en-US" altLang="zh-TW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年輕的消費族群頗為喜愛網路消費的模式，因為網路的便利性，可以同時滿足業者與消費者雙方的需求。</a:t>
            </a:r>
            <a:endParaRPr lang="en-US" altLang="zh-TW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有鑒於此，使用不同以往的價高者得的方式進行拍賣行為，可以提升參與競標人的好奇心與買到便宜價格心態，用以獲得更好之商業拍賣行為。</a:t>
            </a:r>
            <a:endParaRPr lang="en-US" altLang="zh-TW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2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9575" y="390525"/>
            <a:ext cx="83439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481627" y="663514"/>
            <a:ext cx="43236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FLOW CHART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813662735"/>
              </p:ext>
            </p:extLst>
          </p:nvPr>
        </p:nvGraphicFramePr>
        <p:xfrm>
          <a:off x="714374" y="1679177"/>
          <a:ext cx="7858126" cy="441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9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9573" y="390525"/>
            <a:ext cx="83439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30461" y="622369"/>
            <a:ext cx="3102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系統架構</a:t>
            </a:r>
            <a:endParaRPr lang="en-US" altLang="zh-TW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1219829973"/>
              </p:ext>
            </p:extLst>
          </p:nvPr>
        </p:nvGraphicFramePr>
        <p:xfrm>
          <a:off x="800099" y="2379434"/>
          <a:ext cx="7710485" cy="2651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5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9575" y="390525"/>
            <a:ext cx="83439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030461" y="622369"/>
            <a:ext cx="3102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操作流程</a:t>
            </a:r>
            <a:endParaRPr lang="en-US" altLang="zh-TW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2000" t="32361" r="11667" b="19305"/>
          <a:stretch/>
        </p:blipFill>
        <p:spPr>
          <a:xfrm>
            <a:off x="1466094" y="1777545"/>
            <a:ext cx="6230860" cy="4276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4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9575" y="390525"/>
            <a:ext cx="83439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301092" y="622369"/>
            <a:ext cx="4560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商品下標流程</a:t>
            </a:r>
            <a:endParaRPr lang="en-US" altLang="zh-TW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pic>
        <p:nvPicPr>
          <p:cNvPr id="2050" name="Picture 2" descr="https://lh5.googleusercontent.com/HozChZLTMEgq2f8kc1hKR-h8FF2XQ5ttcVwFg3YSEkZXsSaXvUb4zla7U3RV5OtoVQs61ZHnl3uSl3s130Ecbz7x93hlbUcF_LdjHBev-PI2EJvnv3M7ylYA6RMsjvjPla1HVNdWn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1" y="1545699"/>
            <a:ext cx="5692775" cy="470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2162175" y="3171825"/>
            <a:ext cx="4029075" cy="3152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1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9575" y="390525"/>
            <a:ext cx="83439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290368" y="622369"/>
            <a:ext cx="2372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資料庫</a:t>
            </a:r>
            <a:endParaRPr lang="en-US" altLang="zh-TW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20111" t="25555" r="7667" b="16944"/>
          <a:stretch/>
        </p:blipFill>
        <p:spPr>
          <a:xfrm>
            <a:off x="879869" y="1884078"/>
            <a:ext cx="7193758" cy="45818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17026" y="1483970"/>
            <a:ext cx="2214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會員資料庫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6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7821" y="1483968"/>
            <a:ext cx="2214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管理者資料庫</a:t>
            </a:r>
            <a:endParaRPr lang="en-US" altLang="zh-TW" sz="2000" i="1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81485" y="1483968"/>
            <a:ext cx="2214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商品資料庫</a:t>
            </a:r>
            <a:endParaRPr lang="en-US" altLang="zh-TW" sz="2000" i="1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43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9575" y="390525"/>
            <a:ext cx="83439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481627" y="663514"/>
            <a:ext cx="43236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FLOW CHART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124009481"/>
              </p:ext>
            </p:extLst>
          </p:nvPr>
        </p:nvGraphicFramePr>
        <p:xfrm>
          <a:off x="714374" y="1679177"/>
          <a:ext cx="7858126" cy="441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345</TotalTime>
  <Words>506</Words>
  <Application>Microsoft Office PowerPoint</Application>
  <PresentationFormat>如螢幕大小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Hanyi Senty Chalk Original</vt:lpstr>
      <vt:lpstr>微軟正黑體</vt:lpstr>
      <vt:lpstr>新細明體</vt:lpstr>
      <vt:lpstr>標楷體</vt:lpstr>
      <vt:lpstr>Arial</vt:lpstr>
      <vt:lpstr>Garamond</vt:lpstr>
      <vt:lpstr>Wingdings</vt:lpstr>
      <vt:lpstr>有機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13</cp:revision>
  <dcterms:created xsi:type="dcterms:W3CDTF">2021-06-26T12:47:16Z</dcterms:created>
  <dcterms:modified xsi:type="dcterms:W3CDTF">2021-06-28T12:53:21Z</dcterms:modified>
</cp:coreProperties>
</file>