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Source Code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slide" Target="slides/slide6.xml"/><Relationship Id="rId13" Type="http://schemas.openxmlformats.org/officeDocument/2006/relationships/font" Target="fonts/SourceCodePro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6" Type="http://schemas.openxmlformats.org/officeDocument/2006/relationships/font" Target="fonts/SourceCode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ebfa709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ebfa709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ebc03bd7f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ebc03bd7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ebfa709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ebfa709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ebfa7098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ebfa7098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ebfa7098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ebfa7098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 individual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proyecto a realizar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746050"/>
            <a:ext cx="8520600" cy="8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Autor: Pedro Giménez Aldeguer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LockerApp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3746050"/>
            <a:ext cx="8520600" cy="8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-Diseña tu Outfit-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450" y="1080125"/>
            <a:ext cx="1314450" cy="1314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rgbClr val="000000">
                <a:alpha val="37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breve: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188025" y="1228675"/>
            <a:ext cx="76443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Aplicación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Dos versiones: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Gratuita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Premium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Mini Tablet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150" y="1674200"/>
            <a:ext cx="3172074" cy="211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Plazo de financiación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</a:t>
            </a:r>
            <a:r>
              <a:rPr lang="es"/>
              <a:t>ersión premium: 9,99 € al 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Pack 12 meses: 109,99 € + MiniTablet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Plazo 30 días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Contribución total 100.000€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6422" y="1600538"/>
            <a:ext cx="1949825" cy="1942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Recompensas: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957425" y="1228675"/>
            <a:ext cx="78750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Más de 1 €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Más de 50 €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Más de 100 €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Más de 500 €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075" y="1274963"/>
            <a:ext cx="2914750" cy="31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Riesgos y desafíos del proyecto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8675"/>
            <a:ext cx="36858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Desafíos: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Sistema Inteligente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Difusión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636175" y="1390700"/>
            <a:ext cx="3685800" cy="31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Riesgos: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Presupuesto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Abandono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Problemas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