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538" y="3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94319" y="3380766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209665-C3B4-42ED-B71D-7856E8E049AC}"/>
              </a:ext>
            </a:extLst>
          </p:cNvPr>
          <p:cNvSpPr/>
          <p:nvPr/>
        </p:nvSpPr>
        <p:spPr>
          <a:xfrm>
            <a:off x="3204803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B0A2F-77DC-4031-90E5-0F9BBDB5A799}"/>
              </a:ext>
            </a:extLst>
          </p:cNvPr>
          <p:cNvSpPr/>
          <p:nvPr/>
        </p:nvSpPr>
        <p:spPr>
          <a:xfrm>
            <a:off x="1629649" y="271373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EEDAB5-DC4E-4D34-9A19-A88ED9D4132E}"/>
              </a:ext>
            </a:extLst>
          </p:cNvPr>
          <p:cNvSpPr/>
          <p:nvPr/>
        </p:nvSpPr>
        <p:spPr>
          <a:xfrm>
            <a:off x="1051032" y="3435669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255BB1-3E3F-4EA0-97C7-DDB15E1AC5C6}"/>
              </a:ext>
            </a:extLst>
          </p:cNvPr>
          <p:cNvSpPr/>
          <p:nvPr/>
        </p:nvSpPr>
        <p:spPr>
          <a:xfrm>
            <a:off x="3769093" y="343820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E015A1-0350-4F13-9899-76C3391D2BDB}"/>
              </a:ext>
            </a:extLst>
          </p:cNvPr>
          <p:cNvSpPr/>
          <p:nvPr/>
        </p:nvSpPr>
        <p:spPr>
          <a:xfrm>
            <a:off x="1793273" y="3783064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7648242-9536-42F5-8A86-81A2E277E58E}"/>
              </a:ext>
            </a:extLst>
          </p:cNvPr>
          <p:cNvSpPr/>
          <p:nvPr/>
        </p:nvSpPr>
        <p:spPr>
          <a:xfrm>
            <a:off x="3089926" y="3769375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1ABDE6-BD5F-4607-99EC-48DDC03352D0}"/>
              </a:ext>
            </a:extLst>
          </p:cNvPr>
          <p:cNvSpPr/>
          <p:nvPr/>
        </p:nvSpPr>
        <p:spPr>
          <a:xfrm>
            <a:off x="3216648" y="924866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FD3CA8-45A0-405B-95AE-082C980E16F4}"/>
              </a:ext>
            </a:extLst>
          </p:cNvPr>
          <p:cNvSpPr/>
          <p:nvPr/>
        </p:nvSpPr>
        <p:spPr>
          <a:xfrm>
            <a:off x="1608900" y="918332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06F886-C984-4AD8-833B-1F706D6DBBC8}"/>
              </a:ext>
            </a:extLst>
          </p:cNvPr>
          <p:cNvSpPr/>
          <p:nvPr/>
        </p:nvSpPr>
        <p:spPr>
          <a:xfrm>
            <a:off x="2502765" y="1271998"/>
            <a:ext cx="154894" cy="1391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05CB96-3A18-4535-BD68-1165CB17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033462"/>
            <a:ext cx="45434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FDD3-D859-4586-8FAC-7870CE0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549000"/>
            <a:ext cx="5619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60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13</cp:revision>
  <dcterms:created xsi:type="dcterms:W3CDTF">2019-12-14T13:46:14Z</dcterms:created>
  <dcterms:modified xsi:type="dcterms:W3CDTF">2019-12-15T13:36:14Z</dcterms:modified>
</cp:coreProperties>
</file>