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58" y="-2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D465-8E16-413F-9169-866A7FDD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33F4E1-EE3A-4F82-985E-9EA89542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8889C-55FD-461F-8BCD-84AC2D6B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670EC-BE19-4862-A309-5C4056A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E8823-4FE4-442A-A6D3-7D2F3502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16990-5B35-488F-8C40-0FFBCDF3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2F177-6EA4-46D2-A76B-C8B09E6D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F3FD9-F3A6-4850-83E5-3CF35B5B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B7705-0A77-4C75-887B-F5A8ECE2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D8B83-6F6E-4FBE-8E80-53BDC33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7F07EE-173B-4342-9574-61E081F38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0C6A4-7053-4CE3-A4D8-20AF779A3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24B07-6A00-45C3-B0C0-B79B8049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54E7B-2D79-4B82-8B68-B33F1DA0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1B5D5-947E-4A36-BE6A-BB6539D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9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409B-12D9-40BD-9248-861C374E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59CD5-986F-4371-B5EF-90AAA88E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4B603-476B-4FEF-81E4-796D89CC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324C8-919D-40E7-91DA-341283F9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A922E-D3A6-4F3B-9CB8-0BD94EF6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24092-C5DE-435A-81BD-BF6DCCF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F08C8-062A-427D-800F-5EDBC418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2B3E-898A-4F50-9FE1-037B2996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56C2D-E891-436F-9833-0CE0DC60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6623B-6334-441C-B624-98E55C88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D0E06-1EB4-4DA4-A45F-1087D28F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C2017-07B8-4BA5-9990-B5E66762E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216F6-64E5-4A71-9EDB-06BE16C0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20A97-20FB-46FF-B55D-ACD08C54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AE202-C54E-4762-A76E-ECBABDCD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A2036-3E60-48FF-83B1-38A6DE32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76EE7-1167-4679-A395-ADDEFDEF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A85AC-D97A-4CD5-8A6B-8964F5DF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A42B9-CE78-4621-974E-8C2B412E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496298-A675-4379-A95E-6657623A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EF30E-AA97-47D6-BAF1-0AF25DB49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D6D3F-D985-41AA-B2A4-7D314FF5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F02A34-6942-4411-BA4B-A8DB9E61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64A58-91B9-45A8-B3FA-28AA329F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2BCDC-37A2-42AB-AA94-A226321C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F793B-DAF4-4B80-8AE3-69B03809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CBB0BD-B847-41C1-9A95-BABDC1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1B0F5-F6BF-46DC-A072-35CBFBB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F5E44-5F6F-4175-BEE4-46AEB1F3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1B717-C20C-48B5-8132-B0E77137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06DEA-2F66-46E3-AAC0-78B01C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A57C-B7D1-49BD-9D7D-4FEF8BD9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59F16-9440-4985-98AC-0CAFD86F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A0B63-D411-4C36-9A53-9088F7FE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826E3-3316-4E69-A29B-25A61D3F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6ECD8-70B1-4295-93AE-F7A23312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C0461-D54A-4F36-86B0-EEC3328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2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509C0-B1DA-4B68-BD15-DDF86A85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66B67-5DDF-471C-90F6-90A428D33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F9706-9F81-4988-AFE3-048E9DBA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A0C9D-24BA-4A08-87F6-8AEAB625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28415-2BA2-4DC6-B79B-C5953071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B804C-B163-45C3-A445-414605B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9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B7FC2-84BE-4DF6-B683-2EEA1453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42480-4695-4B8E-B9A8-381AF0BA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3E8F-CBE6-4E3F-A27F-13578828B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8700-3929-4766-93E6-BFD745B7A2E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ECC75-CCFC-4766-A8DB-831412619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832A-A329-4799-9B65-91A3666E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5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C691E-8B66-4844-970F-3EB16D3D4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D32A3-DFDE-4ABF-8433-6C490E1D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84543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순조 홍</dc:creator>
  <cp:lastModifiedBy>순조 홍</cp:lastModifiedBy>
  <cp:revision>4</cp:revision>
  <dcterms:created xsi:type="dcterms:W3CDTF">2019-12-14T13:46:14Z</dcterms:created>
  <dcterms:modified xsi:type="dcterms:W3CDTF">2019-12-14T14:30:11Z</dcterms:modified>
</cp:coreProperties>
</file>