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110" y="2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D465-8E16-413F-9169-866A7FDD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3F4E1-EE3A-4F82-985E-9EA89542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8889C-55FD-461F-8BCD-84AC2D6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70EC-BE19-4862-A309-5C4056A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E8823-4FE4-442A-A6D3-7D2F3502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6990-5B35-488F-8C40-0FFBCDF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2F177-6EA4-46D2-A76B-C8B09E6D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F3FD9-F3A6-4850-83E5-3CF35B5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B7705-0A77-4C75-887B-F5A8ECE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8B83-6F6E-4FBE-8E80-53BDC33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F07EE-173B-4342-9574-61E081F3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0C6A4-7053-4CE3-A4D8-20AF779A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4B07-6A00-45C3-B0C0-B79B8049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54E7B-2D79-4B82-8B68-B33F1DA0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1B5D5-947E-4A36-BE6A-BB6539D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409B-12D9-40BD-9248-861C374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9CD5-986F-4371-B5EF-90AAA88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4B603-476B-4FEF-81E4-796D89C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24C8-919D-40E7-91DA-341283F9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922E-D3A6-4F3B-9CB8-0BD94EF6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4092-C5DE-435A-81BD-BF6DCCF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F08C8-062A-427D-800F-5EDBC418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2B3E-898A-4F50-9FE1-037B299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56C2D-E891-436F-9833-0CE0DC6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623B-6334-441C-B624-98E55C88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0E06-1EB4-4DA4-A45F-1087D28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C2017-07B8-4BA5-9990-B5E66762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216F6-64E5-4A71-9EDB-06BE16C0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20A97-20FB-46FF-B55D-ACD08C5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AE202-C54E-4762-A76E-ECBABDCD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A2036-3E60-48FF-83B1-38A6DE3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6EE7-1167-4679-A395-ADDEFDE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A85AC-D97A-4CD5-8A6B-8964F5DF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42B9-CE78-4621-974E-8C2B412E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96298-A675-4379-A95E-6657623A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EF30E-AA97-47D6-BAF1-0AF25DB4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6D3F-D985-41AA-B2A4-7D314FF5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02A34-6942-4411-BA4B-A8DB9E6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64A58-91B9-45A8-B3FA-28AA329F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BCDC-37A2-42AB-AA94-A226321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F793B-DAF4-4B80-8AE3-69B03809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BB0BD-B847-41C1-9A95-BABDC1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B0F5-F6BF-46DC-A072-35CBFBB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F5E44-5F6F-4175-BEE4-46AEB1F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1B717-C20C-48B5-8132-B0E7713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06DEA-2F66-46E3-AAC0-78B01C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A57C-B7D1-49BD-9D7D-4FEF8BD9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59F16-9440-4985-98AC-0CAFD86F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A0B63-D411-4C36-9A53-9088F7FE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826E3-3316-4E69-A29B-25A61D3F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6ECD8-70B1-4295-93AE-F7A23312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C0461-D54A-4F36-86B0-EEC3328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09C0-B1DA-4B68-BD15-DDF86A85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66B67-5DDF-471C-90F6-90A428D3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9706-9F81-4988-AFE3-048E9DBA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A0C9D-24BA-4A08-87F6-8AEAB625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8415-2BA2-4DC6-B79B-C595307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B804C-B163-45C3-A445-414605B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B7FC2-84BE-4DF6-B683-2EEA145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42480-4695-4B8E-B9A8-381AF0B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3E8F-CBE6-4E3F-A27F-13578828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700-3929-4766-93E6-BFD745B7A2E5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CC75-CCFC-4766-A8DB-83141261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832A-A329-4799-9B65-91A3666E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691E-8B66-4844-970F-3EB16D3D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D32A3-DFDE-4ABF-8433-6C490E1D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84543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94319" y="3380766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209665-C3B4-42ED-B71D-7856E8E049AC}"/>
              </a:ext>
            </a:extLst>
          </p:cNvPr>
          <p:cNvSpPr/>
          <p:nvPr/>
        </p:nvSpPr>
        <p:spPr>
          <a:xfrm>
            <a:off x="3204803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9B0A2F-77DC-4031-90E5-0F9BBDB5A799}"/>
              </a:ext>
            </a:extLst>
          </p:cNvPr>
          <p:cNvSpPr/>
          <p:nvPr/>
        </p:nvSpPr>
        <p:spPr>
          <a:xfrm>
            <a:off x="1629649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EEDAB5-DC4E-4D34-9A19-A88ED9D4132E}"/>
              </a:ext>
            </a:extLst>
          </p:cNvPr>
          <p:cNvSpPr/>
          <p:nvPr/>
        </p:nvSpPr>
        <p:spPr>
          <a:xfrm>
            <a:off x="1051032" y="343566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255BB1-3E3F-4EA0-97C7-DDB15E1AC5C6}"/>
              </a:ext>
            </a:extLst>
          </p:cNvPr>
          <p:cNvSpPr/>
          <p:nvPr/>
        </p:nvSpPr>
        <p:spPr>
          <a:xfrm>
            <a:off x="3769093" y="343820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E015A1-0350-4F13-9899-76C3391D2BDB}"/>
              </a:ext>
            </a:extLst>
          </p:cNvPr>
          <p:cNvSpPr/>
          <p:nvPr/>
        </p:nvSpPr>
        <p:spPr>
          <a:xfrm>
            <a:off x="1793273" y="3783064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648242-9536-42F5-8A86-81A2E277E58E}"/>
              </a:ext>
            </a:extLst>
          </p:cNvPr>
          <p:cNvSpPr/>
          <p:nvPr/>
        </p:nvSpPr>
        <p:spPr>
          <a:xfrm>
            <a:off x="3089926" y="3769375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1ABDE6-BD5F-4607-99EC-48DDC03352D0}"/>
              </a:ext>
            </a:extLst>
          </p:cNvPr>
          <p:cNvSpPr/>
          <p:nvPr/>
        </p:nvSpPr>
        <p:spPr>
          <a:xfrm>
            <a:off x="3216648" y="924866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FD3CA8-45A0-405B-95AE-082C980E16F4}"/>
              </a:ext>
            </a:extLst>
          </p:cNvPr>
          <p:cNvSpPr/>
          <p:nvPr/>
        </p:nvSpPr>
        <p:spPr>
          <a:xfrm>
            <a:off x="1608900" y="918332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06F886-C984-4AD8-833B-1F706D6DBBC8}"/>
              </a:ext>
            </a:extLst>
          </p:cNvPr>
          <p:cNvSpPr/>
          <p:nvPr/>
        </p:nvSpPr>
        <p:spPr>
          <a:xfrm>
            <a:off x="2502765" y="127199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94319" y="3380766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209665-C3B4-42ED-B71D-7856E8E049AC}"/>
              </a:ext>
            </a:extLst>
          </p:cNvPr>
          <p:cNvSpPr/>
          <p:nvPr/>
        </p:nvSpPr>
        <p:spPr>
          <a:xfrm>
            <a:off x="3204803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9B0A2F-77DC-4031-90E5-0F9BBDB5A799}"/>
              </a:ext>
            </a:extLst>
          </p:cNvPr>
          <p:cNvSpPr/>
          <p:nvPr/>
        </p:nvSpPr>
        <p:spPr>
          <a:xfrm>
            <a:off x="1629649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EEDAB5-DC4E-4D34-9A19-A88ED9D4132E}"/>
              </a:ext>
            </a:extLst>
          </p:cNvPr>
          <p:cNvSpPr/>
          <p:nvPr/>
        </p:nvSpPr>
        <p:spPr>
          <a:xfrm>
            <a:off x="1051032" y="343566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255BB1-3E3F-4EA0-97C7-DDB15E1AC5C6}"/>
              </a:ext>
            </a:extLst>
          </p:cNvPr>
          <p:cNvSpPr/>
          <p:nvPr/>
        </p:nvSpPr>
        <p:spPr>
          <a:xfrm>
            <a:off x="3769093" y="343820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E015A1-0350-4F13-9899-76C3391D2BDB}"/>
              </a:ext>
            </a:extLst>
          </p:cNvPr>
          <p:cNvSpPr/>
          <p:nvPr/>
        </p:nvSpPr>
        <p:spPr>
          <a:xfrm>
            <a:off x="1793273" y="3783064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648242-9536-42F5-8A86-81A2E277E58E}"/>
              </a:ext>
            </a:extLst>
          </p:cNvPr>
          <p:cNvSpPr/>
          <p:nvPr/>
        </p:nvSpPr>
        <p:spPr>
          <a:xfrm>
            <a:off x="3089926" y="3769375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1ABDE6-BD5F-4607-99EC-48DDC03352D0}"/>
              </a:ext>
            </a:extLst>
          </p:cNvPr>
          <p:cNvSpPr/>
          <p:nvPr/>
        </p:nvSpPr>
        <p:spPr>
          <a:xfrm>
            <a:off x="3216648" y="924866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FD3CA8-45A0-405B-95AE-082C980E16F4}"/>
              </a:ext>
            </a:extLst>
          </p:cNvPr>
          <p:cNvSpPr/>
          <p:nvPr/>
        </p:nvSpPr>
        <p:spPr>
          <a:xfrm>
            <a:off x="1608900" y="918332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06F886-C984-4AD8-833B-1F706D6DBBC8}"/>
              </a:ext>
            </a:extLst>
          </p:cNvPr>
          <p:cNvSpPr/>
          <p:nvPr/>
        </p:nvSpPr>
        <p:spPr>
          <a:xfrm>
            <a:off x="2502765" y="127199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A5983E-8700-4BA7-A90F-F4C5E8C5CF01}"/>
              </a:ext>
            </a:extLst>
          </p:cNvPr>
          <p:cNvSpPr/>
          <p:nvPr/>
        </p:nvSpPr>
        <p:spPr>
          <a:xfrm>
            <a:off x="3950459" y="962931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D5F84C-9B51-4CC4-84D9-93B63E005397}"/>
              </a:ext>
            </a:extLst>
          </p:cNvPr>
          <p:cNvSpPr/>
          <p:nvPr/>
        </p:nvSpPr>
        <p:spPr>
          <a:xfrm>
            <a:off x="721107" y="929672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76F31DA-F892-4FA8-A59B-D1655E43EB6D}"/>
              </a:ext>
            </a:extLst>
          </p:cNvPr>
          <p:cNvSpPr/>
          <p:nvPr/>
        </p:nvSpPr>
        <p:spPr>
          <a:xfrm>
            <a:off x="743810" y="4209488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69279F-5DD6-46BB-841E-F224553B2C35}"/>
              </a:ext>
            </a:extLst>
          </p:cNvPr>
          <p:cNvSpPr/>
          <p:nvPr/>
        </p:nvSpPr>
        <p:spPr>
          <a:xfrm>
            <a:off x="3975851" y="4205513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BB488FF-60C7-449C-B40D-1A908C8DD57F}"/>
              </a:ext>
            </a:extLst>
          </p:cNvPr>
          <p:cNvSpPr/>
          <p:nvPr/>
        </p:nvSpPr>
        <p:spPr>
          <a:xfrm>
            <a:off x="1093242" y="1314676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40F85A-B61A-4C76-843A-0DB6DEA62D8B}"/>
              </a:ext>
            </a:extLst>
          </p:cNvPr>
          <p:cNvSpPr/>
          <p:nvPr/>
        </p:nvSpPr>
        <p:spPr>
          <a:xfrm>
            <a:off x="1521401" y="3443220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EE55AB-7520-4901-BB5C-123BDDC53470}"/>
              </a:ext>
            </a:extLst>
          </p:cNvPr>
          <p:cNvSpPr/>
          <p:nvPr/>
        </p:nvSpPr>
        <p:spPr>
          <a:xfrm>
            <a:off x="3590809" y="3132091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D87EE05-20F8-4148-BC73-43180E18EA27}"/>
              </a:ext>
            </a:extLst>
          </p:cNvPr>
          <p:cNvSpPr/>
          <p:nvPr/>
        </p:nvSpPr>
        <p:spPr>
          <a:xfrm>
            <a:off x="3282250" y="1678310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C6CA88-6A97-4A64-B1A4-3986E9A9A2A8}"/>
              </a:ext>
            </a:extLst>
          </p:cNvPr>
          <p:cNvSpPr/>
          <p:nvPr/>
        </p:nvSpPr>
        <p:spPr>
          <a:xfrm>
            <a:off x="354104" y="4927969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55266D-0CFF-4062-BE6A-80B0C79CECCB}"/>
              </a:ext>
            </a:extLst>
          </p:cNvPr>
          <p:cNvSpPr txBox="1"/>
          <p:nvPr/>
        </p:nvSpPr>
        <p:spPr>
          <a:xfrm>
            <a:off x="704474" y="4866713"/>
            <a:ext cx="256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승리조건 객체가 </a:t>
            </a:r>
            <a:r>
              <a:rPr lang="ko-KR" altLang="en-US" dirty="0" err="1"/>
              <a:t>나올수</a:t>
            </a:r>
            <a:r>
              <a:rPr lang="ko-KR" altLang="en-US" dirty="0"/>
              <a:t> 있는 자리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B63CBAE-8F42-4B6A-B100-CD2CFAA4055A}"/>
              </a:ext>
            </a:extLst>
          </p:cNvPr>
          <p:cNvSpPr/>
          <p:nvPr/>
        </p:nvSpPr>
        <p:spPr>
          <a:xfrm>
            <a:off x="743809" y="1662625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0459F9F-05B6-440A-9C40-5C04708B5B6F}"/>
              </a:ext>
            </a:extLst>
          </p:cNvPr>
          <p:cNvSpPr/>
          <p:nvPr/>
        </p:nvSpPr>
        <p:spPr>
          <a:xfrm>
            <a:off x="1849408" y="1331308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ACEFC1F-07C5-4CFD-87EA-CA7767A12B40}"/>
              </a:ext>
            </a:extLst>
          </p:cNvPr>
          <p:cNvSpPr/>
          <p:nvPr/>
        </p:nvSpPr>
        <p:spPr>
          <a:xfrm>
            <a:off x="2906726" y="924586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08B5A5E-B8E0-4D5C-B161-9B9EDEA7CDA5}"/>
              </a:ext>
            </a:extLst>
          </p:cNvPr>
          <p:cNvSpPr/>
          <p:nvPr/>
        </p:nvSpPr>
        <p:spPr>
          <a:xfrm>
            <a:off x="3627315" y="2061037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91B8071-5A55-41C2-9C34-22E561A8BCCF}"/>
              </a:ext>
            </a:extLst>
          </p:cNvPr>
          <p:cNvSpPr/>
          <p:nvPr/>
        </p:nvSpPr>
        <p:spPr>
          <a:xfrm>
            <a:off x="3273909" y="3730862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8CD34F4-7DBA-489E-9E4C-F58A4AE5028A}"/>
              </a:ext>
            </a:extLst>
          </p:cNvPr>
          <p:cNvSpPr/>
          <p:nvPr/>
        </p:nvSpPr>
        <p:spPr>
          <a:xfrm>
            <a:off x="2577123" y="3849325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9D629D-176B-432D-84AD-63164D343793}"/>
              </a:ext>
            </a:extLst>
          </p:cNvPr>
          <p:cNvSpPr/>
          <p:nvPr/>
        </p:nvSpPr>
        <p:spPr>
          <a:xfrm>
            <a:off x="722130" y="2763520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B77F51A-0250-461B-9BD7-AA57AE61A903}"/>
              </a:ext>
            </a:extLst>
          </p:cNvPr>
          <p:cNvSpPr/>
          <p:nvPr/>
        </p:nvSpPr>
        <p:spPr>
          <a:xfrm>
            <a:off x="2159269" y="3055988"/>
            <a:ext cx="255731" cy="26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BA00BD9-7B58-4CD8-9A07-249A03F785F5}"/>
              </a:ext>
            </a:extLst>
          </p:cNvPr>
          <p:cNvCxnSpPr/>
          <p:nvPr/>
        </p:nvCxnSpPr>
        <p:spPr>
          <a:xfrm>
            <a:off x="2496000" y="101702"/>
            <a:ext cx="0" cy="472514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FAE7D0-0118-49B3-8F31-70DF0E7374DA}"/>
              </a:ext>
            </a:extLst>
          </p:cNvPr>
          <p:cNvCxnSpPr>
            <a:cxnSpLocks/>
          </p:cNvCxnSpPr>
          <p:nvPr/>
        </p:nvCxnSpPr>
        <p:spPr>
          <a:xfrm flipH="1">
            <a:off x="383983" y="2727395"/>
            <a:ext cx="4464136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8AFDD3-D859-4586-8FAC-7870CE0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549000"/>
            <a:ext cx="5619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95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순조 홍</dc:creator>
  <cp:lastModifiedBy>순조 홍</cp:lastModifiedBy>
  <cp:revision>12</cp:revision>
  <dcterms:created xsi:type="dcterms:W3CDTF">2019-12-14T13:46:14Z</dcterms:created>
  <dcterms:modified xsi:type="dcterms:W3CDTF">2019-12-16T06:31:56Z</dcterms:modified>
</cp:coreProperties>
</file>