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7" d="100"/>
          <a:sy n="17" d="100"/>
        </p:scale>
        <p:origin x="34" y="97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9D465-8E16-413F-9169-866A7FDDF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33F4E1-EE3A-4F82-985E-9EA895429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8889C-55FD-461F-8BCD-84AC2D6B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670EC-BE19-4862-A309-5C4056AC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E8823-4FE4-442A-A6D3-7D2F3502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4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16990-5B35-488F-8C40-0FFBCDF3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52F177-6EA4-46D2-A76B-C8B09E6DF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F3FD9-F3A6-4850-83E5-3CF35B5B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B7705-0A77-4C75-887B-F5A8ECE2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D8B83-6F6E-4FBE-8E80-53BDC331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81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7F07EE-173B-4342-9574-61E081F38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20C6A4-7053-4CE3-A4D8-20AF779A3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24B07-6A00-45C3-B0C0-B79B8049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54E7B-2D79-4B82-8B68-B33F1DA0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1B5D5-947E-4A36-BE6A-BB6539D7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69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8409B-12D9-40BD-9248-861C374E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59CD5-986F-4371-B5EF-90AAA88E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4B603-476B-4FEF-81E4-796D89CC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324C8-919D-40E7-91DA-341283F9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A922E-D3A6-4F3B-9CB8-0BD94EF6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8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24092-C5DE-435A-81BD-BF6DCCF1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AF08C8-062A-427D-800F-5EDBC4183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2B3E-898A-4F50-9FE1-037B2996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356C2D-E891-436F-9833-0CE0DC60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6623B-6334-441C-B624-98E55C88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3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D0E06-1EB4-4DA4-A45F-1087D28F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C2017-07B8-4BA5-9990-B5E66762E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E216F6-64E5-4A71-9EDB-06BE16C0C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420A97-20FB-46FF-B55D-ACD08C54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DAE202-C54E-4762-A76E-ECBABDCD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A2036-3E60-48FF-83B1-38A6DE32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3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76EE7-1167-4679-A395-ADDEFDEF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A85AC-D97A-4CD5-8A6B-8964F5DFA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A42B9-CE78-4621-974E-8C2B412E7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496298-A675-4379-A95E-6657623A6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CEF30E-AA97-47D6-BAF1-0AF25DB49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FD6D3F-D985-41AA-B2A4-7D314FF5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F02A34-6942-4411-BA4B-A8DB9E61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264A58-91B9-45A8-B3FA-28AA329F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5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2BCDC-37A2-42AB-AA94-A226321C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F793B-DAF4-4B80-8AE3-69B03809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CBB0BD-B847-41C1-9A95-BABDC107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1B0F5-F6BF-46DC-A072-35CBFBBF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1F5E44-5F6F-4175-BEE4-46AEB1F3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1B717-C20C-48B5-8132-B0E77137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406DEA-2F66-46E3-AAC0-78B01C42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4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7A57C-B7D1-49BD-9D7D-4FEF8BD9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59F16-9440-4985-98AC-0CAFD86FE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8A0B63-D411-4C36-9A53-9088F7FEC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E826E3-3316-4E69-A29B-25A61D3F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6ECD8-70B1-4295-93AE-F7A23312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2C0461-D54A-4F36-86B0-EEC3328D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62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509C0-B1DA-4B68-BD15-DDF86A85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066B67-5DDF-471C-90F6-90A428D33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AF9706-9F81-4988-AFE3-048E9DBA6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A0C9D-24BA-4A08-87F6-8AEAB625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28415-2BA2-4DC6-B79B-C5953071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5B804C-B163-45C3-A445-414605BF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9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7B7FC2-84BE-4DF6-B683-2EEA1453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E42480-4695-4B8E-B9A8-381AF0BA3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E3E8F-CBE6-4E3F-A27F-13578828B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F8700-3929-4766-93E6-BFD745B7A2E5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ECC75-CCFC-4766-A8DB-831412619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4832A-A329-4799-9B65-91A3666E7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5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C691E-8B66-4844-970F-3EB16D3D4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5D32A3-DFDE-4ABF-8433-6C490E1D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9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EC2752-2F31-4F33-AFB2-F3E9FF22CAE5}"/>
              </a:ext>
            </a:extLst>
          </p:cNvPr>
          <p:cNvSpPr>
            <a:spLocks/>
          </p:cNvSpPr>
          <p:nvPr/>
        </p:nvSpPr>
        <p:spPr>
          <a:xfrm>
            <a:off x="696000" y="909000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B5D56-4BAB-4D5E-B773-D0852F5213E9}"/>
              </a:ext>
            </a:extLst>
          </p:cNvPr>
          <p:cNvSpPr/>
          <p:nvPr/>
        </p:nvSpPr>
        <p:spPr>
          <a:xfrm>
            <a:off x="1056000" y="4149000"/>
            <a:ext cx="76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54C7D0-7EB5-4AEB-A11E-B6B498057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000" y="549000"/>
            <a:ext cx="4248150" cy="46767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E1C4586-7253-4887-A2E9-8B106614C80A}"/>
              </a:ext>
            </a:extLst>
          </p:cNvPr>
          <p:cNvSpPr/>
          <p:nvPr/>
        </p:nvSpPr>
        <p:spPr>
          <a:xfrm>
            <a:off x="1416539" y="3789000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2A2B31-3A69-4F33-8AFF-3102841393EC}"/>
              </a:ext>
            </a:extLst>
          </p:cNvPr>
          <p:cNvSpPr/>
          <p:nvPr/>
        </p:nvSpPr>
        <p:spPr>
          <a:xfrm>
            <a:off x="2136000" y="3789000"/>
            <a:ext cx="72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337292-7681-4C93-803A-6067A07C710F}"/>
              </a:ext>
            </a:extLst>
          </p:cNvPr>
          <p:cNvSpPr/>
          <p:nvPr/>
        </p:nvSpPr>
        <p:spPr>
          <a:xfrm>
            <a:off x="2483942" y="3789000"/>
            <a:ext cx="45719" cy="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7F600F-A9B9-4CD0-9FC4-AC3D2F3D72E7}"/>
              </a:ext>
            </a:extLst>
          </p:cNvPr>
          <p:cNvSpPr/>
          <p:nvPr/>
        </p:nvSpPr>
        <p:spPr>
          <a:xfrm>
            <a:off x="3216000" y="4126140"/>
            <a:ext cx="72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B8DEC1-E579-4857-8F15-1D73AED4E892}"/>
              </a:ext>
            </a:extLst>
          </p:cNvPr>
          <p:cNvSpPr/>
          <p:nvPr/>
        </p:nvSpPr>
        <p:spPr>
          <a:xfrm>
            <a:off x="3597064" y="3766140"/>
            <a:ext cx="45719" cy="38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79CD3F-0F27-4FFE-9754-56C04192601B}"/>
              </a:ext>
            </a:extLst>
          </p:cNvPr>
          <p:cNvSpPr/>
          <p:nvPr/>
        </p:nvSpPr>
        <p:spPr>
          <a:xfrm>
            <a:off x="3936000" y="3789000"/>
            <a:ext cx="36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917590-0B1F-42DA-AD7A-29D741D49311}"/>
              </a:ext>
            </a:extLst>
          </p:cNvPr>
          <p:cNvSpPr/>
          <p:nvPr/>
        </p:nvSpPr>
        <p:spPr>
          <a:xfrm>
            <a:off x="691676" y="3789000"/>
            <a:ext cx="36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053C42-B92F-419F-9610-0C153612800A}"/>
              </a:ext>
            </a:extLst>
          </p:cNvPr>
          <p:cNvSpPr/>
          <p:nvPr/>
        </p:nvSpPr>
        <p:spPr>
          <a:xfrm>
            <a:off x="1018285" y="3069000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1D7576-D55A-4265-AB50-41D3CE586F9F}"/>
              </a:ext>
            </a:extLst>
          </p:cNvPr>
          <p:cNvSpPr/>
          <p:nvPr/>
        </p:nvSpPr>
        <p:spPr>
          <a:xfrm>
            <a:off x="1378285" y="3114719"/>
            <a:ext cx="83973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0593C7-1C6E-45C8-8AA4-4673B44FD233}"/>
              </a:ext>
            </a:extLst>
          </p:cNvPr>
          <p:cNvSpPr/>
          <p:nvPr/>
        </p:nvSpPr>
        <p:spPr>
          <a:xfrm>
            <a:off x="3506486" y="3046140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BEA381-3C17-496A-8332-2CC72F362A2D}"/>
              </a:ext>
            </a:extLst>
          </p:cNvPr>
          <p:cNvSpPr/>
          <p:nvPr/>
        </p:nvSpPr>
        <p:spPr>
          <a:xfrm>
            <a:off x="3525806" y="3107100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F00E1D-8C9A-448D-97A6-8550660064FC}"/>
              </a:ext>
            </a:extLst>
          </p:cNvPr>
          <p:cNvSpPr/>
          <p:nvPr/>
        </p:nvSpPr>
        <p:spPr>
          <a:xfrm>
            <a:off x="2800847" y="3355865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25FD9B-5DB5-4D39-9892-50D504F62CB0}"/>
              </a:ext>
            </a:extLst>
          </p:cNvPr>
          <p:cNvSpPr/>
          <p:nvPr/>
        </p:nvSpPr>
        <p:spPr>
          <a:xfrm>
            <a:off x="1784543" y="3355865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B05898-B0B6-48F8-B07A-BABC2E3722F3}"/>
              </a:ext>
            </a:extLst>
          </p:cNvPr>
          <p:cNvSpPr/>
          <p:nvPr/>
        </p:nvSpPr>
        <p:spPr>
          <a:xfrm>
            <a:off x="2474143" y="3036847"/>
            <a:ext cx="45719" cy="43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B4A78A-CAC6-4E0F-B38B-B70F0073A0BE}"/>
              </a:ext>
            </a:extLst>
          </p:cNvPr>
          <p:cNvSpPr/>
          <p:nvPr/>
        </p:nvSpPr>
        <p:spPr>
          <a:xfrm>
            <a:off x="2107782" y="3002463"/>
            <a:ext cx="7523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4DCF54-4FFB-48DE-A188-FA4967E9BEC7}"/>
              </a:ext>
            </a:extLst>
          </p:cNvPr>
          <p:cNvSpPr/>
          <p:nvPr/>
        </p:nvSpPr>
        <p:spPr>
          <a:xfrm>
            <a:off x="2109833" y="2362932"/>
            <a:ext cx="748218" cy="386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A276A7-8E0F-4616-AB88-9EB0A9A298D6}"/>
              </a:ext>
            </a:extLst>
          </p:cNvPr>
          <p:cNvSpPr/>
          <p:nvPr/>
        </p:nvSpPr>
        <p:spPr>
          <a:xfrm>
            <a:off x="1378285" y="1629000"/>
            <a:ext cx="45719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311AD0-4C14-4E0B-B9B2-7F2D496B72D8}"/>
              </a:ext>
            </a:extLst>
          </p:cNvPr>
          <p:cNvSpPr/>
          <p:nvPr/>
        </p:nvSpPr>
        <p:spPr>
          <a:xfrm>
            <a:off x="1401144" y="2349000"/>
            <a:ext cx="3833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5F2D96-E908-49D3-8113-205D0BCD0879}"/>
              </a:ext>
            </a:extLst>
          </p:cNvPr>
          <p:cNvSpPr/>
          <p:nvPr/>
        </p:nvSpPr>
        <p:spPr>
          <a:xfrm>
            <a:off x="1784543" y="198900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D24095-7DB5-4853-82FB-689678124447}"/>
              </a:ext>
            </a:extLst>
          </p:cNvPr>
          <p:cNvSpPr/>
          <p:nvPr/>
        </p:nvSpPr>
        <p:spPr>
          <a:xfrm>
            <a:off x="3550409" y="1629000"/>
            <a:ext cx="45719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FD871B-2022-4D69-84C6-C4B2196C3EE4}"/>
              </a:ext>
            </a:extLst>
          </p:cNvPr>
          <p:cNvSpPr/>
          <p:nvPr/>
        </p:nvSpPr>
        <p:spPr>
          <a:xfrm>
            <a:off x="3207921" y="2362932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3F469-E2C1-44E7-9922-D19CF44465E4}"/>
              </a:ext>
            </a:extLst>
          </p:cNvPr>
          <p:cNvSpPr/>
          <p:nvPr/>
        </p:nvSpPr>
        <p:spPr>
          <a:xfrm>
            <a:off x="2839974" y="196614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AFC922-E525-4B92-9D2C-E866FBCD64A0}"/>
              </a:ext>
            </a:extLst>
          </p:cNvPr>
          <p:cNvSpPr/>
          <p:nvPr/>
        </p:nvSpPr>
        <p:spPr>
          <a:xfrm>
            <a:off x="710922" y="2689475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F56B0E-C4BA-4583-8147-336D9F2E5179}"/>
              </a:ext>
            </a:extLst>
          </p:cNvPr>
          <p:cNvSpPr/>
          <p:nvPr/>
        </p:nvSpPr>
        <p:spPr>
          <a:xfrm>
            <a:off x="3904030" y="2704536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2B04D4E-4BBE-40D1-957B-3A5212ABA51B}"/>
              </a:ext>
            </a:extLst>
          </p:cNvPr>
          <p:cNvSpPr/>
          <p:nvPr/>
        </p:nvSpPr>
        <p:spPr>
          <a:xfrm>
            <a:off x="1033418" y="2355669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EFA349-6DA4-44C9-8F9A-8A207939BEAB}"/>
              </a:ext>
            </a:extLst>
          </p:cNvPr>
          <p:cNvSpPr/>
          <p:nvPr/>
        </p:nvSpPr>
        <p:spPr>
          <a:xfrm>
            <a:off x="3596128" y="2362159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5062B5-6CB2-43F9-B7FC-E9A3F752E237}"/>
              </a:ext>
            </a:extLst>
          </p:cNvPr>
          <p:cNvSpPr/>
          <p:nvPr/>
        </p:nvSpPr>
        <p:spPr>
          <a:xfrm>
            <a:off x="692215" y="1976906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A01D0D4-5FBD-4307-8582-5697045CA15D}"/>
              </a:ext>
            </a:extLst>
          </p:cNvPr>
          <p:cNvSpPr/>
          <p:nvPr/>
        </p:nvSpPr>
        <p:spPr>
          <a:xfrm>
            <a:off x="3923987" y="194986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BB86C16-D8E8-4ACC-831F-DDE9227FC3FD}"/>
              </a:ext>
            </a:extLst>
          </p:cNvPr>
          <p:cNvSpPr/>
          <p:nvPr/>
        </p:nvSpPr>
        <p:spPr>
          <a:xfrm>
            <a:off x="2132240" y="1608182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9604910-24CC-43EC-97AD-15CA644576A1}"/>
              </a:ext>
            </a:extLst>
          </p:cNvPr>
          <p:cNvSpPr/>
          <p:nvPr/>
        </p:nvSpPr>
        <p:spPr>
          <a:xfrm>
            <a:off x="2497002" y="1680286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7B5E93-405A-4792-9411-5CEE55797944}"/>
              </a:ext>
            </a:extLst>
          </p:cNvPr>
          <p:cNvSpPr/>
          <p:nvPr/>
        </p:nvSpPr>
        <p:spPr>
          <a:xfrm>
            <a:off x="1384969" y="1233962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E5B586-6FC5-4AE6-93E5-AACE32AE866F}"/>
              </a:ext>
            </a:extLst>
          </p:cNvPr>
          <p:cNvSpPr/>
          <p:nvPr/>
        </p:nvSpPr>
        <p:spPr>
          <a:xfrm>
            <a:off x="1749731" y="1306066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D9D002-D32B-42EB-A053-8C3EA5238CBD}"/>
              </a:ext>
            </a:extLst>
          </p:cNvPr>
          <p:cNvSpPr/>
          <p:nvPr/>
        </p:nvSpPr>
        <p:spPr>
          <a:xfrm>
            <a:off x="2840040" y="1225563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9F5A92-D5A4-4597-8069-CF4A75B5865B}"/>
              </a:ext>
            </a:extLst>
          </p:cNvPr>
          <p:cNvSpPr/>
          <p:nvPr/>
        </p:nvSpPr>
        <p:spPr>
          <a:xfrm>
            <a:off x="3204802" y="1297667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2AB1BA8-A0F4-4BF9-94AA-E38F55146DA7}"/>
              </a:ext>
            </a:extLst>
          </p:cNvPr>
          <p:cNvSpPr/>
          <p:nvPr/>
        </p:nvSpPr>
        <p:spPr>
          <a:xfrm>
            <a:off x="3904740" y="1252267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F6C9851-885C-4FA4-929B-ABC5C53802DE}"/>
              </a:ext>
            </a:extLst>
          </p:cNvPr>
          <p:cNvSpPr/>
          <p:nvPr/>
        </p:nvSpPr>
        <p:spPr>
          <a:xfrm>
            <a:off x="1047523" y="1237193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761342-8050-4C66-8238-8E69BEB423BF}"/>
              </a:ext>
            </a:extLst>
          </p:cNvPr>
          <p:cNvSpPr txBox="1"/>
          <p:nvPr/>
        </p:nvSpPr>
        <p:spPr>
          <a:xfrm>
            <a:off x="336000" y="549000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-5   4   3  2   1   0   1   2   3   4   5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18E02-B1C1-4103-AA8A-C5C0A9FB7854}"/>
              </a:ext>
            </a:extLst>
          </p:cNvPr>
          <p:cNvSpPr txBox="1"/>
          <p:nvPr/>
        </p:nvSpPr>
        <p:spPr>
          <a:xfrm>
            <a:off x="155173" y="552565"/>
            <a:ext cx="461665" cy="42742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   -5  -4 -3 -2  -1   0   1   2   3  4  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8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EC2752-2F31-4F33-AFB2-F3E9FF22CAE5}"/>
              </a:ext>
            </a:extLst>
          </p:cNvPr>
          <p:cNvSpPr>
            <a:spLocks/>
          </p:cNvSpPr>
          <p:nvPr/>
        </p:nvSpPr>
        <p:spPr>
          <a:xfrm>
            <a:off x="696000" y="909000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B5D56-4BAB-4D5E-B773-D0852F5213E9}"/>
              </a:ext>
            </a:extLst>
          </p:cNvPr>
          <p:cNvSpPr/>
          <p:nvPr/>
        </p:nvSpPr>
        <p:spPr>
          <a:xfrm>
            <a:off x="1056000" y="4149000"/>
            <a:ext cx="76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54C7D0-7EB5-4AEB-A11E-B6B498057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000" y="549000"/>
            <a:ext cx="4248150" cy="46767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E1C4586-7253-4887-A2E9-8B106614C80A}"/>
              </a:ext>
            </a:extLst>
          </p:cNvPr>
          <p:cNvSpPr/>
          <p:nvPr/>
        </p:nvSpPr>
        <p:spPr>
          <a:xfrm>
            <a:off x="1416539" y="3789000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2A2B31-3A69-4F33-8AFF-3102841393EC}"/>
              </a:ext>
            </a:extLst>
          </p:cNvPr>
          <p:cNvSpPr/>
          <p:nvPr/>
        </p:nvSpPr>
        <p:spPr>
          <a:xfrm>
            <a:off x="2136000" y="3789000"/>
            <a:ext cx="72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337292-7681-4C93-803A-6067A07C710F}"/>
              </a:ext>
            </a:extLst>
          </p:cNvPr>
          <p:cNvSpPr/>
          <p:nvPr/>
        </p:nvSpPr>
        <p:spPr>
          <a:xfrm>
            <a:off x="2483942" y="3789000"/>
            <a:ext cx="45719" cy="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7F600F-A9B9-4CD0-9FC4-AC3D2F3D72E7}"/>
              </a:ext>
            </a:extLst>
          </p:cNvPr>
          <p:cNvSpPr/>
          <p:nvPr/>
        </p:nvSpPr>
        <p:spPr>
          <a:xfrm>
            <a:off x="3216000" y="4126140"/>
            <a:ext cx="72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B8DEC1-E579-4857-8F15-1D73AED4E892}"/>
              </a:ext>
            </a:extLst>
          </p:cNvPr>
          <p:cNvSpPr/>
          <p:nvPr/>
        </p:nvSpPr>
        <p:spPr>
          <a:xfrm>
            <a:off x="3597064" y="3766140"/>
            <a:ext cx="45719" cy="38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79CD3F-0F27-4FFE-9754-56C04192601B}"/>
              </a:ext>
            </a:extLst>
          </p:cNvPr>
          <p:cNvSpPr/>
          <p:nvPr/>
        </p:nvSpPr>
        <p:spPr>
          <a:xfrm>
            <a:off x="3936000" y="3789000"/>
            <a:ext cx="36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917590-0B1F-42DA-AD7A-29D741D49311}"/>
              </a:ext>
            </a:extLst>
          </p:cNvPr>
          <p:cNvSpPr/>
          <p:nvPr/>
        </p:nvSpPr>
        <p:spPr>
          <a:xfrm>
            <a:off x="691676" y="3789000"/>
            <a:ext cx="36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053C42-B92F-419F-9610-0C153612800A}"/>
              </a:ext>
            </a:extLst>
          </p:cNvPr>
          <p:cNvSpPr/>
          <p:nvPr/>
        </p:nvSpPr>
        <p:spPr>
          <a:xfrm>
            <a:off x="1018285" y="3069000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1D7576-D55A-4265-AB50-41D3CE586F9F}"/>
              </a:ext>
            </a:extLst>
          </p:cNvPr>
          <p:cNvSpPr/>
          <p:nvPr/>
        </p:nvSpPr>
        <p:spPr>
          <a:xfrm>
            <a:off x="1378285" y="3114719"/>
            <a:ext cx="83973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0593C7-1C6E-45C8-8AA4-4673B44FD233}"/>
              </a:ext>
            </a:extLst>
          </p:cNvPr>
          <p:cNvSpPr/>
          <p:nvPr/>
        </p:nvSpPr>
        <p:spPr>
          <a:xfrm>
            <a:off x="3506486" y="3046140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BEA381-3C17-496A-8332-2CC72F362A2D}"/>
              </a:ext>
            </a:extLst>
          </p:cNvPr>
          <p:cNvSpPr/>
          <p:nvPr/>
        </p:nvSpPr>
        <p:spPr>
          <a:xfrm>
            <a:off x="3525806" y="3107100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F00E1D-8C9A-448D-97A6-8550660064FC}"/>
              </a:ext>
            </a:extLst>
          </p:cNvPr>
          <p:cNvSpPr/>
          <p:nvPr/>
        </p:nvSpPr>
        <p:spPr>
          <a:xfrm>
            <a:off x="2800847" y="3355865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25FD9B-5DB5-4D39-9892-50D504F62CB0}"/>
              </a:ext>
            </a:extLst>
          </p:cNvPr>
          <p:cNvSpPr/>
          <p:nvPr/>
        </p:nvSpPr>
        <p:spPr>
          <a:xfrm>
            <a:off x="1794319" y="3380766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B05898-B0B6-48F8-B07A-BABC2E3722F3}"/>
              </a:ext>
            </a:extLst>
          </p:cNvPr>
          <p:cNvSpPr/>
          <p:nvPr/>
        </p:nvSpPr>
        <p:spPr>
          <a:xfrm>
            <a:off x="2474143" y="3036847"/>
            <a:ext cx="45719" cy="43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B4A78A-CAC6-4E0F-B38B-B70F0073A0BE}"/>
              </a:ext>
            </a:extLst>
          </p:cNvPr>
          <p:cNvSpPr/>
          <p:nvPr/>
        </p:nvSpPr>
        <p:spPr>
          <a:xfrm>
            <a:off x="2107782" y="3002463"/>
            <a:ext cx="7523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4DCF54-4FFB-48DE-A188-FA4967E9BEC7}"/>
              </a:ext>
            </a:extLst>
          </p:cNvPr>
          <p:cNvSpPr/>
          <p:nvPr/>
        </p:nvSpPr>
        <p:spPr>
          <a:xfrm>
            <a:off x="2109833" y="2362932"/>
            <a:ext cx="748218" cy="3867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A276A7-8E0F-4616-AB88-9EB0A9A298D6}"/>
              </a:ext>
            </a:extLst>
          </p:cNvPr>
          <p:cNvSpPr/>
          <p:nvPr/>
        </p:nvSpPr>
        <p:spPr>
          <a:xfrm>
            <a:off x="1378285" y="1629000"/>
            <a:ext cx="45719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311AD0-4C14-4E0B-B9B2-7F2D496B72D8}"/>
              </a:ext>
            </a:extLst>
          </p:cNvPr>
          <p:cNvSpPr/>
          <p:nvPr/>
        </p:nvSpPr>
        <p:spPr>
          <a:xfrm>
            <a:off x="1401144" y="2349000"/>
            <a:ext cx="3833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5F2D96-E908-49D3-8113-205D0BCD0879}"/>
              </a:ext>
            </a:extLst>
          </p:cNvPr>
          <p:cNvSpPr/>
          <p:nvPr/>
        </p:nvSpPr>
        <p:spPr>
          <a:xfrm>
            <a:off x="1784543" y="198900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D24095-7DB5-4853-82FB-689678124447}"/>
              </a:ext>
            </a:extLst>
          </p:cNvPr>
          <p:cNvSpPr/>
          <p:nvPr/>
        </p:nvSpPr>
        <p:spPr>
          <a:xfrm>
            <a:off x="3550409" y="1629000"/>
            <a:ext cx="45719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FD871B-2022-4D69-84C6-C4B2196C3EE4}"/>
              </a:ext>
            </a:extLst>
          </p:cNvPr>
          <p:cNvSpPr/>
          <p:nvPr/>
        </p:nvSpPr>
        <p:spPr>
          <a:xfrm>
            <a:off x="3207921" y="2362932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3F469-E2C1-44E7-9922-D19CF44465E4}"/>
              </a:ext>
            </a:extLst>
          </p:cNvPr>
          <p:cNvSpPr/>
          <p:nvPr/>
        </p:nvSpPr>
        <p:spPr>
          <a:xfrm>
            <a:off x="2839974" y="196614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AFC922-E525-4B92-9D2C-E866FBCD64A0}"/>
              </a:ext>
            </a:extLst>
          </p:cNvPr>
          <p:cNvSpPr/>
          <p:nvPr/>
        </p:nvSpPr>
        <p:spPr>
          <a:xfrm>
            <a:off x="710922" y="2689475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F56B0E-C4BA-4583-8147-336D9F2E5179}"/>
              </a:ext>
            </a:extLst>
          </p:cNvPr>
          <p:cNvSpPr/>
          <p:nvPr/>
        </p:nvSpPr>
        <p:spPr>
          <a:xfrm>
            <a:off x="3904030" y="2704536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2B04D4E-4BBE-40D1-957B-3A5212ABA51B}"/>
              </a:ext>
            </a:extLst>
          </p:cNvPr>
          <p:cNvSpPr/>
          <p:nvPr/>
        </p:nvSpPr>
        <p:spPr>
          <a:xfrm>
            <a:off x="1033418" y="2355669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EFA349-6DA4-44C9-8F9A-8A207939BEAB}"/>
              </a:ext>
            </a:extLst>
          </p:cNvPr>
          <p:cNvSpPr/>
          <p:nvPr/>
        </p:nvSpPr>
        <p:spPr>
          <a:xfrm>
            <a:off x="3596128" y="2362159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5062B5-6CB2-43F9-B7FC-E9A3F752E237}"/>
              </a:ext>
            </a:extLst>
          </p:cNvPr>
          <p:cNvSpPr/>
          <p:nvPr/>
        </p:nvSpPr>
        <p:spPr>
          <a:xfrm>
            <a:off x="692215" y="1976906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A01D0D4-5FBD-4307-8582-5697045CA15D}"/>
              </a:ext>
            </a:extLst>
          </p:cNvPr>
          <p:cNvSpPr/>
          <p:nvPr/>
        </p:nvSpPr>
        <p:spPr>
          <a:xfrm>
            <a:off x="3923987" y="194986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BB86C16-D8E8-4ACC-831F-DDE9227FC3FD}"/>
              </a:ext>
            </a:extLst>
          </p:cNvPr>
          <p:cNvSpPr/>
          <p:nvPr/>
        </p:nvSpPr>
        <p:spPr>
          <a:xfrm>
            <a:off x="2132240" y="1608182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9604910-24CC-43EC-97AD-15CA644576A1}"/>
              </a:ext>
            </a:extLst>
          </p:cNvPr>
          <p:cNvSpPr/>
          <p:nvPr/>
        </p:nvSpPr>
        <p:spPr>
          <a:xfrm>
            <a:off x="2497002" y="1680286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7B5E93-405A-4792-9411-5CEE55797944}"/>
              </a:ext>
            </a:extLst>
          </p:cNvPr>
          <p:cNvSpPr/>
          <p:nvPr/>
        </p:nvSpPr>
        <p:spPr>
          <a:xfrm>
            <a:off x="1384969" y="1233962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E5B586-6FC5-4AE6-93E5-AACE32AE866F}"/>
              </a:ext>
            </a:extLst>
          </p:cNvPr>
          <p:cNvSpPr/>
          <p:nvPr/>
        </p:nvSpPr>
        <p:spPr>
          <a:xfrm>
            <a:off x="1749731" y="1306066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D9D002-D32B-42EB-A053-8C3EA5238CBD}"/>
              </a:ext>
            </a:extLst>
          </p:cNvPr>
          <p:cNvSpPr/>
          <p:nvPr/>
        </p:nvSpPr>
        <p:spPr>
          <a:xfrm>
            <a:off x="2840040" y="1225563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9F5A92-D5A4-4597-8069-CF4A75B5865B}"/>
              </a:ext>
            </a:extLst>
          </p:cNvPr>
          <p:cNvSpPr/>
          <p:nvPr/>
        </p:nvSpPr>
        <p:spPr>
          <a:xfrm>
            <a:off x="3204802" y="1297667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2AB1BA8-A0F4-4BF9-94AA-E38F55146DA7}"/>
              </a:ext>
            </a:extLst>
          </p:cNvPr>
          <p:cNvSpPr/>
          <p:nvPr/>
        </p:nvSpPr>
        <p:spPr>
          <a:xfrm>
            <a:off x="3904740" y="1252267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F6C9851-885C-4FA4-929B-ABC5C53802DE}"/>
              </a:ext>
            </a:extLst>
          </p:cNvPr>
          <p:cNvSpPr/>
          <p:nvPr/>
        </p:nvSpPr>
        <p:spPr>
          <a:xfrm>
            <a:off x="1047523" y="1237193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761342-8050-4C66-8238-8E69BEB423BF}"/>
              </a:ext>
            </a:extLst>
          </p:cNvPr>
          <p:cNvSpPr txBox="1"/>
          <p:nvPr/>
        </p:nvSpPr>
        <p:spPr>
          <a:xfrm>
            <a:off x="336000" y="549000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-5   4   3  2   1   0   1   2   3   4   5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18E02-B1C1-4103-AA8A-C5C0A9FB7854}"/>
              </a:ext>
            </a:extLst>
          </p:cNvPr>
          <p:cNvSpPr txBox="1"/>
          <p:nvPr/>
        </p:nvSpPr>
        <p:spPr>
          <a:xfrm>
            <a:off x="155173" y="552565"/>
            <a:ext cx="461665" cy="42742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   -5  -4 -3 -2  -1   0   1   2   3  4   5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0209665-C3B4-42ED-B71D-7856E8E049AC}"/>
              </a:ext>
            </a:extLst>
          </p:cNvPr>
          <p:cNvSpPr/>
          <p:nvPr/>
        </p:nvSpPr>
        <p:spPr>
          <a:xfrm>
            <a:off x="3204803" y="2713739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89B0A2F-77DC-4031-90E5-0F9BBDB5A799}"/>
              </a:ext>
            </a:extLst>
          </p:cNvPr>
          <p:cNvSpPr/>
          <p:nvPr/>
        </p:nvSpPr>
        <p:spPr>
          <a:xfrm>
            <a:off x="1629649" y="2713739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6EEDAB5-DC4E-4D34-9A19-A88ED9D4132E}"/>
              </a:ext>
            </a:extLst>
          </p:cNvPr>
          <p:cNvSpPr/>
          <p:nvPr/>
        </p:nvSpPr>
        <p:spPr>
          <a:xfrm>
            <a:off x="1051032" y="3435669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5255BB1-3E3F-4EA0-97C7-DDB15E1AC5C6}"/>
              </a:ext>
            </a:extLst>
          </p:cNvPr>
          <p:cNvSpPr/>
          <p:nvPr/>
        </p:nvSpPr>
        <p:spPr>
          <a:xfrm>
            <a:off x="3769093" y="3438208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4E015A1-0350-4F13-9899-76C3391D2BDB}"/>
              </a:ext>
            </a:extLst>
          </p:cNvPr>
          <p:cNvSpPr/>
          <p:nvPr/>
        </p:nvSpPr>
        <p:spPr>
          <a:xfrm>
            <a:off x="1793273" y="3783064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7648242-9536-42F5-8A86-81A2E277E58E}"/>
              </a:ext>
            </a:extLst>
          </p:cNvPr>
          <p:cNvSpPr/>
          <p:nvPr/>
        </p:nvSpPr>
        <p:spPr>
          <a:xfrm>
            <a:off x="3089926" y="3769375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C1ABDE6-BD5F-4607-99EC-48DDC03352D0}"/>
              </a:ext>
            </a:extLst>
          </p:cNvPr>
          <p:cNvSpPr/>
          <p:nvPr/>
        </p:nvSpPr>
        <p:spPr>
          <a:xfrm>
            <a:off x="3216648" y="924866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6FD3CA8-45A0-405B-95AE-082C980E16F4}"/>
              </a:ext>
            </a:extLst>
          </p:cNvPr>
          <p:cNvSpPr/>
          <p:nvPr/>
        </p:nvSpPr>
        <p:spPr>
          <a:xfrm>
            <a:off x="1608900" y="918332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E06F886-C984-4AD8-833B-1F706D6DBBC8}"/>
              </a:ext>
            </a:extLst>
          </p:cNvPr>
          <p:cNvSpPr/>
          <p:nvPr/>
        </p:nvSpPr>
        <p:spPr>
          <a:xfrm>
            <a:off x="2502765" y="1271998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9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EC2752-2F31-4F33-AFB2-F3E9FF22CAE5}"/>
              </a:ext>
            </a:extLst>
          </p:cNvPr>
          <p:cNvSpPr>
            <a:spLocks/>
          </p:cNvSpPr>
          <p:nvPr/>
        </p:nvSpPr>
        <p:spPr>
          <a:xfrm>
            <a:off x="696000" y="909000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B5D56-4BAB-4D5E-B773-D0852F5213E9}"/>
              </a:ext>
            </a:extLst>
          </p:cNvPr>
          <p:cNvSpPr/>
          <p:nvPr/>
        </p:nvSpPr>
        <p:spPr>
          <a:xfrm>
            <a:off x="1056000" y="4149000"/>
            <a:ext cx="76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54C7D0-7EB5-4AEB-A11E-B6B498057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000" y="549000"/>
            <a:ext cx="4248150" cy="46767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E1C4586-7253-4887-A2E9-8B106614C80A}"/>
              </a:ext>
            </a:extLst>
          </p:cNvPr>
          <p:cNvSpPr/>
          <p:nvPr/>
        </p:nvSpPr>
        <p:spPr>
          <a:xfrm>
            <a:off x="1416539" y="3789000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2A2B31-3A69-4F33-8AFF-3102841393EC}"/>
              </a:ext>
            </a:extLst>
          </p:cNvPr>
          <p:cNvSpPr/>
          <p:nvPr/>
        </p:nvSpPr>
        <p:spPr>
          <a:xfrm>
            <a:off x="2136000" y="3789000"/>
            <a:ext cx="72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337292-7681-4C93-803A-6067A07C710F}"/>
              </a:ext>
            </a:extLst>
          </p:cNvPr>
          <p:cNvSpPr/>
          <p:nvPr/>
        </p:nvSpPr>
        <p:spPr>
          <a:xfrm>
            <a:off x="2483942" y="3789000"/>
            <a:ext cx="45719" cy="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7F600F-A9B9-4CD0-9FC4-AC3D2F3D72E7}"/>
              </a:ext>
            </a:extLst>
          </p:cNvPr>
          <p:cNvSpPr/>
          <p:nvPr/>
        </p:nvSpPr>
        <p:spPr>
          <a:xfrm>
            <a:off x="3216000" y="4126140"/>
            <a:ext cx="72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B8DEC1-E579-4857-8F15-1D73AED4E892}"/>
              </a:ext>
            </a:extLst>
          </p:cNvPr>
          <p:cNvSpPr/>
          <p:nvPr/>
        </p:nvSpPr>
        <p:spPr>
          <a:xfrm>
            <a:off x="3597064" y="3766140"/>
            <a:ext cx="45719" cy="38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79CD3F-0F27-4FFE-9754-56C04192601B}"/>
              </a:ext>
            </a:extLst>
          </p:cNvPr>
          <p:cNvSpPr/>
          <p:nvPr/>
        </p:nvSpPr>
        <p:spPr>
          <a:xfrm>
            <a:off x="3936000" y="3789000"/>
            <a:ext cx="36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917590-0B1F-42DA-AD7A-29D741D49311}"/>
              </a:ext>
            </a:extLst>
          </p:cNvPr>
          <p:cNvSpPr/>
          <p:nvPr/>
        </p:nvSpPr>
        <p:spPr>
          <a:xfrm>
            <a:off x="691676" y="3789000"/>
            <a:ext cx="36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053C42-B92F-419F-9610-0C153612800A}"/>
              </a:ext>
            </a:extLst>
          </p:cNvPr>
          <p:cNvSpPr/>
          <p:nvPr/>
        </p:nvSpPr>
        <p:spPr>
          <a:xfrm>
            <a:off x="1018285" y="3069000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1D7576-D55A-4265-AB50-41D3CE586F9F}"/>
              </a:ext>
            </a:extLst>
          </p:cNvPr>
          <p:cNvSpPr/>
          <p:nvPr/>
        </p:nvSpPr>
        <p:spPr>
          <a:xfrm>
            <a:off x="1378285" y="3114719"/>
            <a:ext cx="83973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0593C7-1C6E-45C8-8AA4-4673B44FD233}"/>
              </a:ext>
            </a:extLst>
          </p:cNvPr>
          <p:cNvSpPr/>
          <p:nvPr/>
        </p:nvSpPr>
        <p:spPr>
          <a:xfrm>
            <a:off x="3506486" y="3046140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BEA381-3C17-496A-8332-2CC72F362A2D}"/>
              </a:ext>
            </a:extLst>
          </p:cNvPr>
          <p:cNvSpPr/>
          <p:nvPr/>
        </p:nvSpPr>
        <p:spPr>
          <a:xfrm>
            <a:off x="3525806" y="3107100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F00E1D-8C9A-448D-97A6-8550660064FC}"/>
              </a:ext>
            </a:extLst>
          </p:cNvPr>
          <p:cNvSpPr/>
          <p:nvPr/>
        </p:nvSpPr>
        <p:spPr>
          <a:xfrm>
            <a:off x="2800847" y="3355865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25FD9B-5DB5-4D39-9892-50D504F62CB0}"/>
              </a:ext>
            </a:extLst>
          </p:cNvPr>
          <p:cNvSpPr/>
          <p:nvPr/>
        </p:nvSpPr>
        <p:spPr>
          <a:xfrm>
            <a:off x="1794319" y="3380766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B05898-B0B6-48F8-B07A-BABC2E3722F3}"/>
              </a:ext>
            </a:extLst>
          </p:cNvPr>
          <p:cNvSpPr/>
          <p:nvPr/>
        </p:nvSpPr>
        <p:spPr>
          <a:xfrm>
            <a:off x="2474143" y="3036847"/>
            <a:ext cx="45719" cy="43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B4A78A-CAC6-4E0F-B38B-B70F0073A0BE}"/>
              </a:ext>
            </a:extLst>
          </p:cNvPr>
          <p:cNvSpPr/>
          <p:nvPr/>
        </p:nvSpPr>
        <p:spPr>
          <a:xfrm>
            <a:off x="2107782" y="3002463"/>
            <a:ext cx="7523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4DCF54-4FFB-48DE-A188-FA4967E9BEC7}"/>
              </a:ext>
            </a:extLst>
          </p:cNvPr>
          <p:cNvSpPr/>
          <p:nvPr/>
        </p:nvSpPr>
        <p:spPr>
          <a:xfrm>
            <a:off x="2109833" y="2362932"/>
            <a:ext cx="748218" cy="3867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A276A7-8E0F-4616-AB88-9EB0A9A298D6}"/>
              </a:ext>
            </a:extLst>
          </p:cNvPr>
          <p:cNvSpPr/>
          <p:nvPr/>
        </p:nvSpPr>
        <p:spPr>
          <a:xfrm>
            <a:off x="1378285" y="1629000"/>
            <a:ext cx="45719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311AD0-4C14-4E0B-B9B2-7F2D496B72D8}"/>
              </a:ext>
            </a:extLst>
          </p:cNvPr>
          <p:cNvSpPr/>
          <p:nvPr/>
        </p:nvSpPr>
        <p:spPr>
          <a:xfrm>
            <a:off x="1401144" y="2349000"/>
            <a:ext cx="3833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5F2D96-E908-49D3-8113-205D0BCD0879}"/>
              </a:ext>
            </a:extLst>
          </p:cNvPr>
          <p:cNvSpPr/>
          <p:nvPr/>
        </p:nvSpPr>
        <p:spPr>
          <a:xfrm>
            <a:off x="1784543" y="198900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D24095-7DB5-4853-82FB-689678124447}"/>
              </a:ext>
            </a:extLst>
          </p:cNvPr>
          <p:cNvSpPr/>
          <p:nvPr/>
        </p:nvSpPr>
        <p:spPr>
          <a:xfrm>
            <a:off x="3550409" y="1629000"/>
            <a:ext cx="45719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FD871B-2022-4D69-84C6-C4B2196C3EE4}"/>
              </a:ext>
            </a:extLst>
          </p:cNvPr>
          <p:cNvSpPr/>
          <p:nvPr/>
        </p:nvSpPr>
        <p:spPr>
          <a:xfrm>
            <a:off x="3207921" y="2362932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3F469-E2C1-44E7-9922-D19CF44465E4}"/>
              </a:ext>
            </a:extLst>
          </p:cNvPr>
          <p:cNvSpPr/>
          <p:nvPr/>
        </p:nvSpPr>
        <p:spPr>
          <a:xfrm>
            <a:off x="2839974" y="196614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AFC922-E525-4B92-9D2C-E866FBCD64A0}"/>
              </a:ext>
            </a:extLst>
          </p:cNvPr>
          <p:cNvSpPr/>
          <p:nvPr/>
        </p:nvSpPr>
        <p:spPr>
          <a:xfrm>
            <a:off x="710922" y="2689475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F56B0E-C4BA-4583-8147-336D9F2E5179}"/>
              </a:ext>
            </a:extLst>
          </p:cNvPr>
          <p:cNvSpPr/>
          <p:nvPr/>
        </p:nvSpPr>
        <p:spPr>
          <a:xfrm>
            <a:off x="3904030" y="2704536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2B04D4E-4BBE-40D1-957B-3A5212ABA51B}"/>
              </a:ext>
            </a:extLst>
          </p:cNvPr>
          <p:cNvSpPr/>
          <p:nvPr/>
        </p:nvSpPr>
        <p:spPr>
          <a:xfrm>
            <a:off x="1033418" y="2355669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EFA349-6DA4-44C9-8F9A-8A207939BEAB}"/>
              </a:ext>
            </a:extLst>
          </p:cNvPr>
          <p:cNvSpPr/>
          <p:nvPr/>
        </p:nvSpPr>
        <p:spPr>
          <a:xfrm>
            <a:off x="3596128" y="2362159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5062B5-6CB2-43F9-B7FC-E9A3F752E237}"/>
              </a:ext>
            </a:extLst>
          </p:cNvPr>
          <p:cNvSpPr/>
          <p:nvPr/>
        </p:nvSpPr>
        <p:spPr>
          <a:xfrm>
            <a:off x="692215" y="1976906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A01D0D4-5FBD-4307-8582-5697045CA15D}"/>
              </a:ext>
            </a:extLst>
          </p:cNvPr>
          <p:cNvSpPr/>
          <p:nvPr/>
        </p:nvSpPr>
        <p:spPr>
          <a:xfrm>
            <a:off x="3923987" y="194986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BB86C16-D8E8-4ACC-831F-DDE9227FC3FD}"/>
              </a:ext>
            </a:extLst>
          </p:cNvPr>
          <p:cNvSpPr/>
          <p:nvPr/>
        </p:nvSpPr>
        <p:spPr>
          <a:xfrm>
            <a:off x="2132240" y="1608182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9604910-24CC-43EC-97AD-15CA644576A1}"/>
              </a:ext>
            </a:extLst>
          </p:cNvPr>
          <p:cNvSpPr/>
          <p:nvPr/>
        </p:nvSpPr>
        <p:spPr>
          <a:xfrm>
            <a:off x="2497002" y="1680286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7B5E93-405A-4792-9411-5CEE55797944}"/>
              </a:ext>
            </a:extLst>
          </p:cNvPr>
          <p:cNvSpPr/>
          <p:nvPr/>
        </p:nvSpPr>
        <p:spPr>
          <a:xfrm>
            <a:off x="1384969" y="1233962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E5B586-6FC5-4AE6-93E5-AACE32AE866F}"/>
              </a:ext>
            </a:extLst>
          </p:cNvPr>
          <p:cNvSpPr/>
          <p:nvPr/>
        </p:nvSpPr>
        <p:spPr>
          <a:xfrm>
            <a:off x="1749731" y="1306066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D9D002-D32B-42EB-A053-8C3EA5238CBD}"/>
              </a:ext>
            </a:extLst>
          </p:cNvPr>
          <p:cNvSpPr/>
          <p:nvPr/>
        </p:nvSpPr>
        <p:spPr>
          <a:xfrm>
            <a:off x="2840040" y="1225563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9F5A92-D5A4-4597-8069-CF4A75B5865B}"/>
              </a:ext>
            </a:extLst>
          </p:cNvPr>
          <p:cNvSpPr/>
          <p:nvPr/>
        </p:nvSpPr>
        <p:spPr>
          <a:xfrm>
            <a:off x="3204802" y="1297667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2AB1BA8-A0F4-4BF9-94AA-E38F55146DA7}"/>
              </a:ext>
            </a:extLst>
          </p:cNvPr>
          <p:cNvSpPr/>
          <p:nvPr/>
        </p:nvSpPr>
        <p:spPr>
          <a:xfrm>
            <a:off x="3904740" y="1252267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F6C9851-885C-4FA4-929B-ABC5C53802DE}"/>
              </a:ext>
            </a:extLst>
          </p:cNvPr>
          <p:cNvSpPr/>
          <p:nvPr/>
        </p:nvSpPr>
        <p:spPr>
          <a:xfrm>
            <a:off x="1047523" y="1237193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761342-8050-4C66-8238-8E69BEB423BF}"/>
              </a:ext>
            </a:extLst>
          </p:cNvPr>
          <p:cNvSpPr txBox="1"/>
          <p:nvPr/>
        </p:nvSpPr>
        <p:spPr>
          <a:xfrm>
            <a:off x="336000" y="549000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-5   4   3  2   1   0   1   2   3   4   5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18E02-B1C1-4103-AA8A-C5C0A9FB7854}"/>
              </a:ext>
            </a:extLst>
          </p:cNvPr>
          <p:cNvSpPr txBox="1"/>
          <p:nvPr/>
        </p:nvSpPr>
        <p:spPr>
          <a:xfrm>
            <a:off x="155173" y="552565"/>
            <a:ext cx="461665" cy="42742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   -5  -4 -3 -2  -1   0   1   2   3  4   5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0209665-C3B4-42ED-B71D-7856E8E049AC}"/>
              </a:ext>
            </a:extLst>
          </p:cNvPr>
          <p:cNvSpPr/>
          <p:nvPr/>
        </p:nvSpPr>
        <p:spPr>
          <a:xfrm>
            <a:off x="3204803" y="2713739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89B0A2F-77DC-4031-90E5-0F9BBDB5A799}"/>
              </a:ext>
            </a:extLst>
          </p:cNvPr>
          <p:cNvSpPr/>
          <p:nvPr/>
        </p:nvSpPr>
        <p:spPr>
          <a:xfrm>
            <a:off x="1629649" y="2713739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6EEDAB5-DC4E-4D34-9A19-A88ED9D4132E}"/>
              </a:ext>
            </a:extLst>
          </p:cNvPr>
          <p:cNvSpPr/>
          <p:nvPr/>
        </p:nvSpPr>
        <p:spPr>
          <a:xfrm>
            <a:off x="1051032" y="3435669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5255BB1-3E3F-4EA0-97C7-DDB15E1AC5C6}"/>
              </a:ext>
            </a:extLst>
          </p:cNvPr>
          <p:cNvSpPr/>
          <p:nvPr/>
        </p:nvSpPr>
        <p:spPr>
          <a:xfrm>
            <a:off x="3769093" y="3438208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4E015A1-0350-4F13-9899-76C3391D2BDB}"/>
              </a:ext>
            </a:extLst>
          </p:cNvPr>
          <p:cNvSpPr/>
          <p:nvPr/>
        </p:nvSpPr>
        <p:spPr>
          <a:xfrm>
            <a:off x="1793273" y="3783064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7648242-9536-42F5-8A86-81A2E277E58E}"/>
              </a:ext>
            </a:extLst>
          </p:cNvPr>
          <p:cNvSpPr/>
          <p:nvPr/>
        </p:nvSpPr>
        <p:spPr>
          <a:xfrm>
            <a:off x="3089926" y="3769375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C1ABDE6-BD5F-4607-99EC-48DDC03352D0}"/>
              </a:ext>
            </a:extLst>
          </p:cNvPr>
          <p:cNvSpPr/>
          <p:nvPr/>
        </p:nvSpPr>
        <p:spPr>
          <a:xfrm>
            <a:off x="3216648" y="924866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6FD3CA8-45A0-405B-95AE-082C980E16F4}"/>
              </a:ext>
            </a:extLst>
          </p:cNvPr>
          <p:cNvSpPr/>
          <p:nvPr/>
        </p:nvSpPr>
        <p:spPr>
          <a:xfrm>
            <a:off x="1608900" y="918332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E06F886-C984-4AD8-833B-1F706D6DBBC8}"/>
              </a:ext>
            </a:extLst>
          </p:cNvPr>
          <p:cNvSpPr/>
          <p:nvPr/>
        </p:nvSpPr>
        <p:spPr>
          <a:xfrm>
            <a:off x="2502765" y="1271998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AA5983E-8700-4BA7-A90F-F4C5E8C5CF01}"/>
              </a:ext>
            </a:extLst>
          </p:cNvPr>
          <p:cNvSpPr/>
          <p:nvPr/>
        </p:nvSpPr>
        <p:spPr>
          <a:xfrm>
            <a:off x="3950459" y="962931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5D5F84C-9B51-4CC4-84D9-93B63E005397}"/>
              </a:ext>
            </a:extLst>
          </p:cNvPr>
          <p:cNvSpPr/>
          <p:nvPr/>
        </p:nvSpPr>
        <p:spPr>
          <a:xfrm>
            <a:off x="721107" y="929672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76F31DA-F892-4FA8-A59B-D1655E43EB6D}"/>
              </a:ext>
            </a:extLst>
          </p:cNvPr>
          <p:cNvSpPr/>
          <p:nvPr/>
        </p:nvSpPr>
        <p:spPr>
          <a:xfrm>
            <a:off x="743810" y="4209488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B69279F-5DD6-46BB-841E-F224553B2C35}"/>
              </a:ext>
            </a:extLst>
          </p:cNvPr>
          <p:cNvSpPr/>
          <p:nvPr/>
        </p:nvSpPr>
        <p:spPr>
          <a:xfrm>
            <a:off x="3975851" y="4205513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BB488FF-60C7-449C-B40D-1A908C8DD57F}"/>
              </a:ext>
            </a:extLst>
          </p:cNvPr>
          <p:cNvSpPr/>
          <p:nvPr/>
        </p:nvSpPr>
        <p:spPr>
          <a:xfrm>
            <a:off x="1093242" y="1314676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C40F85A-B61A-4C76-843A-0DB6DEA62D8B}"/>
              </a:ext>
            </a:extLst>
          </p:cNvPr>
          <p:cNvSpPr/>
          <p:nvPr/>
        </p:nvSpPr>
        <p:spPr>
          <a:xfrm>
            <a:off x="1521401" y="3443220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2EE55AB-7520-4901-BB5C-123BDDC53470}"/>
              </a:ext>
            </a:extLst>
          </p:cNvPr>
          <p:cNvSpPr/>
          <p:nvPr/>
        </p:nvSpPr>
        <p:spPr>
          <a:xfrm>
            <a:off x="3590809" y="3132091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D87EE05-20F8-4148-BC73-43180E18EA27}"/>
              </a:ext>
            </a:extLst>
          </p:cNvPr>
          <p:cNvSpPr/>
          <p:nvPr/>
        </p:nvSpPr>
        <p:spPr>
          <a:xfrm>
            <a:off x="3282250" y="1678310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EC6CA88-6A97-4A64-B1A4-3986E9A9A2A8}"/>
              </a:ext>
            </a:extLst>
          </p:cNvPr>
          <p:cNvSpPr/>
          <p:nvPr/>
        </p:nvSpPr>
        <p:spPr>
          <a:xfrm>
            <a:off x="354104" y="4927969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55266D-0CFF-4062-BE6A-80B0C79CECCB}"/>
              </a:ext>
            </a:extLst>
          </p:cNvPr>
          <p:cNvSpPr txBox="1"/>
          <p:nvPr/>
        </p:nvSpPr>
        <p:spPr>
          <a:xfrm>
            <a:off x="704474" y="4866713"/>
            <a:ext cx="2561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승리조건 객체가 </a:t>
            </a:r>
            <a:r>
              <a:rPr lang="ko-KR" altLang="en-US" dirty="0" err="1"/>
              <a:t>나올수</a:t>
            </a:r>
            <a:r>
              <a:rPr lang="ko-KR" altLang="en-US" dirty="0"/>
              <a:t> 있는 자리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B63CBAE-8F42-4B6A-B100-CD2CFAA4055A}"/>
              </a:ext>
            </a:extLst>
          </p:cNvPr>
          <p:cNvSpPr/>
          <p:nvPr/>
        </p:nvSpPr>
        <p:spPr>
          <a:xfrm>
            <a:off x="743809" y="1662625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0459F9F-05B6-440A-9C40-5C04708B5B6F}"/>
              </a:ext>
            </a:extLst>
          </p:cNvPr>
          <p:cNvSpPr/>
          <p:nvPr/>
        </p:nvSpPr>
        <p:spPr>
          <a:xfrm>
            <a:off x="1849408" y="1331308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ACEFC1F-07C5-4CFD-87EA-CA7767A12B40}"/>
              </a:ext>
            </a:extLst>
          </p:cNvPr>
          <p:cNvSpPr/>
          <p:nvPr/>
        </p:nvSpPr>
        <p:spPr>
          <a:xfrm>
            <a:off x="2906726" y="924586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08B5A5E-B8E0-4D5C-B161-9B9EDEA7CDA5}"/>
              </a:ext>
            </a:extLst>
          </p:cNvPr>
          <p:cNvSpPr/>
          <p:nvPr/>
        </p:nvSpPr>
        <p:spPr>
          <a:xfrm>
            <a:off x="3627315" y="2061037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91B8071-5A55-41C2-9C34-22E561A8BCCF}"/>
              </a:ext>
            </a:extLst>
          </p:cNvPr>
          <p:cNvSpPr/>
          <p:nvPr/>
        </p:nvSpPr>
        <p:spPr>
          <a:xfrm>
            <a:off x="3273909" y="3730862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8CD34F4-7DBA-489E-9E4C-F58A4AE5028A}"/>
              </a:ext>
            </a:extLst>
          </p:cNvPr>
          <p:cNvSpPr/>
          <p:nvPr/>
        </p:nvSpPr>
        <p:spPr>
          <a:xfrm>
            <a:off x="2577123" y="3849325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79D629D-176B-432D-84AD-63164D343793}"/>
              </a:ext>
            </a:extLst>
          </p:cNvPr>
          <p:cNvSpPr/>
          <p:nvPr/>
        </p:nvSpPr>
        <p:spPr>
          <a:xfrm>
            <a:off x="722130" y="2763520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B77F51A-0250-461B-9BD7-AA57AE61A903}"/>
              </a:ext>
            </a:extLst>
          </p:cNvPr>
          <p:cNvSpPr/>
          <p:nvPr/>
        </p:nvSpPr>
        <p:spPr>
          <a:xfrm>
            <a:off x="2159269" y="3055988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BA00BD9-7B58-4CD8-9A07-249A03F785F5}"/>
              </a:ext>
            </a:extLst>
          </p:cNvPr>
          <p:cNvCxnSpPr/>
          <p:nvPr/>
        </p:nvCxnSpPr>
        <p:spPr>
          <a:xfrm>
            <a:off x="2496000" y="101702"/>
            <a:ext cx="0" cy="4725144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1FAE7D0-0118-49B3-8F31-70DF0E7374DA}"/>
              </a:ext>
            </a:extLst>
          </p:cNvPr>
          <p:cNvCxnSpPr>
            <a:cxnSpLocks/>
          </p:cNvCxnSpPr>
          <p:nvPr/>
        </p:nvCxnSpPr>
        <p:spPr>
          <a:xfrm flipH="1">
            <a:off x="383983" y="2727395"/>
            <a:ext cx="4464136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82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28AFDD3-D859-4586-8FAC-7870CE04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549000"/>
            <a:ext cx="56197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1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95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순조 홍</dc:creator>
  <cp:lastModifiedBy>순조 홍</cp:lastModifiedBy>
  <cp:revision>14</cp:revision>
  <dcterms:created xsi:type="dcterms:W3CDTF">2019-12-14T13:46:14Z</dcterms:created>
  <dcterms:modified xsi:type="dcterms:W3CDTF">2019-12-16T09:58:59Z</dcterms:modified>
</cp:coreProperties>
</file>