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50" d="100"/>
          <a:sy n="150" d="100"/>
        </p:scale>
        <p:origin x="86" y="-5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FDD3-D859-4586-8FAC-7870CE0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549000"/>
            <a:ext cx="5619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9</cp:revision>
  <dcterms:created xsi:type="dcterms:W3CDTF">2019-12-14T13:46:14Z</dcterms:created>
  <dcterms:modified xsi:type="dcterms:W3CDTF">2019-12-15T09:46:35Z</dcterms:modified>
</cp:coreProperties>
</file>