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28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D465-8E16-413F-9169-866A7FDD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33F4E1-EE3A-4F82-985E-9EA89542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8889C-55FD-461F-8BCD-84AC2D6B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70EC-BE19-4862-A309-5C4056A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E8823-4FE4-442A-A6D3-7D2F3502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16990-5B35-488F-8C40-0FFBCDF3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2F177-6EA4-46D2-A76B-C8B09E6D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F3FD9-F3A6-4850-83E5-3CF35B5B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B7705-0A77-4C75-887B-F5A8ECE2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D8B83-6F6E-4FBE-8E80-53BDC33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7F07EE-173B-4342-9574-61E081F38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0C6A4-7053-4CE3-A4D8-20AF779A3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24B07-6A00-45C3-B0C0-B79B8049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54E7B-2D79-4B82-8B68-B33F1DA0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1B5D5-947E-4A36-BE6A-BB6539D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409B-12D9-40BD-9248-861C374E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9CD5-986F-4371-B5EF-90AAA88E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4B603-476B-4FEF-81E4-796D89CC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24C8-919D-40E7-91DA-341283F9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922E-D3A6-4F3B-9CB8-0BD94EF6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24092-C5DE-435A-81BD-BF6DCCF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F08C8-062A-427D-800F-5EDBC418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2B3E-898A-4F50-9FE1-037B2996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56C2D-E891-436F-9833-0CE0DC60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6623B-6334-441C-B624-98E55C88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3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D0E06-1EB4-4DA4-A45F-1087D28F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C2017-07B8-4BA5-9990-B5E66762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216F6-64E5-4A71-9EDB-06BE16C0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20A97-20FB-46FF-B55D-ACD08C54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AE202-C54E-4762-A76E-ECBABDCD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A2036-3E60-48FF-83B1-38A6DE32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76EE7-1167-4679-A395-ADDEFDEF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A85AC-D97A-4CD5-8A6B-8964F5DF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A42B9-CE78-4621-974E-8C2B412E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496298-A675-4379-A95E-6657623A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EF30E-AA97-47D6-BAF1-0AF25DB49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D6D3F-D985-41AA-B2A4-7D314FF5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02A34-6942-4411-BA4B-A8DB9E61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64A58-91B9-45A8-B3FA-28AA329F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BCDC-37A2-42AB-AA94-A226321C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F793B-DAF4-4B80-8AE3-69B03809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BB0BD-B847-41C1-9A95-BABDC1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1B0F5-F6BF-46DC-A072-35CBFBB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F5E44-5F6F-4175-BEE4-46AEB1F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1B717-C20C-48B5-8132-B0E77137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06DEA-2F66-46E3-AAC0-78B01C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A57C-B7D1-49BD-9D7D-4FEF8BD9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59F16-9440-4985-98AC-0CAFD86F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A0B63-D411-4C36-9A53-9088F7FE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826E3-3316-4E69-A29B-25A61D3F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6ECD8-70B1-4295-93AE-F7A23312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C0461-D54A-4F36-86B0-EEC3328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09C0-B1DA-4B68-BD15-DDF86A85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66B67-5DDF-471C-90F6-90A428D33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F9706-9F81-4988-AFE3-048E9DBA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A0C9D-24BA-4A08-87F6-8AEAB625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8415-2BA2-4DC6-B79B-C5953071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B804C-B163-45C3-A445-414605B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9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B7FC2-84BE-4DF6-B683-2EEA1453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42480-4695-4B8E-B9A8-381AF0BA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3E8F-CBE6-4E3F-A27F-13578828B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8700-3929-4766-93E6-BFD745B7A2E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ECC75-CCFC-4766-A8DB-831412619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832A-A329-4799-9B65-91A3666E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1D64-9AF9-4F35-B9D1-2ADB36748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691E-8B66-4844-970F-3EB16D3D4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D32A3-DFDE-4ABF-8433-6C490E1D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EC2752-2F31-4F33-AFB2-F3E9FF22CAE5}"/>
              </a:ext>
            </a:extLst>
          </p:cNvPr>
          <p:cNvSpPr>
            <a:spLocks/>
          </p:cNvSpPr>
          <p:nvPr/>
        </p:nvSpPr>
        <p:spPr>
          <a:xfrm>
            <a:off x="696000" y="909000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B5D56-4BAB-4D5E-B773-D0852F5213E9}"/>
              </a:ext>
            </a:extLst>
          </p:cNvPr>
          <p:cNvSpPr/>
          <p:nvPr/>
        </p:nvSpPr>
        <p:spPr>
          <a:xfrm>
            <a:off x="1056000" y="4149000"/>
            <a:ext cx="76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4C7D0-7EB5-4AEB-A11E-B6B4980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549000"/>
            <a:ext cx="4248150" cy="4676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1C4586-7253-4887-A2E9-8B106614C80A}"/>
              </a:ext>
            </a:extLst>
          </p:cNvPr>
          <p:cNvSpPr/>
          <p:nvPr/>
        </p:nvSpPr>
        <p:spPr>
          <a:xfrm>
            <a:off x="1416539" y="37890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2A2B31-3A69-4F33-8AFF-3102841393EC}"/>
              </a:ext>
            </a:extLst>
          </p:cNvPr>
          <p:cNvSpPr/>
          <p:nvPr/>
        </p:nvSpPr>
        <p:spPr>
          <a:xfrm>
            <a:off x="2136000" y="378900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337292-7681-4C93-803A-6067A07C710F}"/>
              </a:ext>
            </a:extLst>
          </p:cNvPr>
          <p:cNvSpPr/>
          <p:nvPr/>
        </p:nvSpPr>
        <p:spPr>
          <a:xfrm>
            <a:off x="2483942" y="3789000"/>
            <a:ext cx="45719" cy="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600F-A9B9-4CD0-9FC4-AC3D2F3D72E7}"/>
              </a:ext>
            </a:extLst>
          </p:cNvPr>
          <p:cNvSpPr/>
          <p:nvPr/>
        </p:nvSpPr>
        <p:spPr>
          <a:xfrm>
            <a:off x="3216000" y="4126140"/>
            <a:ext cx="72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B8DEC1-E579-4857-8F15-1D73AED4E892}"/>
              </a:ext>
            </a:extLst>
          </p:cNvPr>
          <p:cNvSpPr/>
          <p:nvPr/>
        </p:nvSpPr>
        <p:spPr>
          <a:xfrm>
            <a:off x="3597064" y="3766140"/>
            <a:ext cx="45719" cy="38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9CD3F-0F27-4FFE-9754-56C04192601B}"/>
              </a:ext>
            </a:extLst>
          </p:cNvPr>
          <p:cNvSpPr/>
          <p:nvPr/>
        </p:nvSpPr>
        <p:spPr>
          <a:xfrm>
            <a:off x="3936000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7590-0B1F-42DA-AD7A-29D741D49311}"/>
              </a:ext>
            </a:extLst>
          </p:cNvPr>
          <p:cNvSpPr/>
          <p:nvPr/>
        </p:nvSpPr>
        <p:spPr>
          <a:xfrm>
            <a:off x="691676" y="3789000"/>
            <a:ext cx="360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053C42-B92F-419F-9610-0C153612800A}"/>
              </a:ext>
            </a:extLst>
          </p:cNvPr>
          <p:cNvSpPr/>
          <p:nvPr/>
        </p:nvSpPr>
        <p:spPr>
          <a:xfrm>
            <a:off x="1018285" y="306900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D7576-D55A-4265-AB50-41D3CE586F9F}"/>
              </a:ext>
            </a:extLst>
          </p:cNvPr>
          <p:cNvSpPr/>
          <p:nvPr/>
        </p:nvSpPr>
        <p:spPr>
          <a:xfrm>
            <a:off x="1378285" y="3114719"/>
            <a:ext cx="8397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593C7-1C6E-45C8-8AA4-4673B44FD233}"/>
              </a:ext>
            </a:extLst>
          </p:cNvPr>
          <p:cNvSpPr/>
          <p:nvPr/>
        </p:nvSpPr>
        <p:spPr>
          <a:xfrm>
            <a:off x="3506486" y="3046140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EA381-3C17-496A-8332-2CC72F362A2D}"/>
              </a:ext>
            </a:extLst>
          </p:cNvPr>
          <p:cNvSpPr/>
          <p:nvPr/>
        </p:nvSpPr>
        <p:spPr>
          <a:xfrm>
            <a:off x="3525806" y="3107100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F00E1D-8C9A-448D-97A6-8550660064FC}"/>
              </a:ext>
            </a:extLst>
          </p:cNvPr>
          <p:cNvSpPr/>
          <p:nvPr/>
        </p:nvSpPr>
        <p:spPr>
          <a:xfrm>
            <a:off x="2800847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5FD9B-5DB5-4D39-9892-50D504F62CB0}"/>
              </a:ext>
            </a:extLst>
          </p:cNvPr>
          <p:cNvSpPr/>
          <p:nvPr/>
        </p:nvSpPr>
        <p:spPr>
          <a:xfrm>
            <a:off x="1784543" y="3355865"/>
            <a:ext cx="4439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B05898-B0B6-48F8-B07A-BABC2E3722F3}"/>
              </a:ext>
            </a:extLst>
          </p:cNvPr>
          <p:cNvSpPr/>
          <p:nvPr/>
        </p:nvSpPr>
        <p:spPr>
          <a:xfrm>
            <a:off x="2474143" y="3036847"/>
            <a:ext cx="45719" cy="43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B4A78A-CAC6-4E0F-B38B-B70F0073A0BE}"/>
              </a:ext>
            </a:extLst>
          </p:cNvPr>
          <p:cNvSpPr/>
          <p:nvPr/>
        </p:nvSpPr>
        <p:spPr>
          <a:xfrm>
            <a:off x="2107782" y="3002463"/>
            <a:ext cx="75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DCF54-4FFB-48DE-A188-FA4967E9BEC7}"/>
              </a:ext>
            </a:extLst>
          </p:cNvPr>
          <p:cNvSpPr/>
          <p:nvPr/>
        </p:nvSpPr>
        <p:spPr>
          <a:xfrm>
            <a:off x="2109833" y="2362932"/>
            <a:ext cx="748218" cy="38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A276A7-8E0F-4616-AB88-9EB0A9A298D6}"/>
              </a:ext>
            </a:extLst>
          </p:cNvPr>
          <p:cNvSpPr/>
          <p:nvPr/>
        </p:nvSpPr>
        <p:spPr>
          <a:xfrm>
            <a:off x="1378285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11AD0-4C14-4E0B-B9B2-7F2D496B72D8}"/>
              </a:ext>
            </a:extLst>
          </p:cNvPr>
          <p:cNvSpPr/>
          <p:nvPr/>
        </p:nvSpPr>
        <p:spPr>
          <a:xfrm>
            <a:off x="1401144" y="2349000"/>
            <a:ext cx="383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5F2D96-E908-49D3-8113-205D0BCD0879}"/>
              </a:ext>
            </a:extLst>
          </p:cNvPr>
          <p:cNvSpPr/>
          <p:nvPr/>
        </p:nvSpPr>
        <p:spPr>
          <a:xfrm>
            <a:off x="1784543" y="198900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D24095-7DB5-4853-82FB-689678124447}"/>
              </a:ext>
            </a:extLst>
          </p:cNvPr>
          <p:cNvSpPr/>
          <p:nvPr/>
        </p:nvSpPr>
        <p:spPr>
          <a:xfrm>
            <a:off x="3550409" y="1629000"/>
            <a:ext cx="457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FD871B-2022-4D69-84C6-C4B2196C3EE4}"/>
              </a:ext>
            </a:extLst>
          </p:cNvPr>
          <p:cNvSpPr/>
          <p:nvPr/>
        </p:nvSpPr>
        <p:spPr>
          <a:xfrm>
            <a:off x="3207921" y="2362932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43F469-E2C1-44E7-9922-D19CF44465E4}"/>
              </a:ext>
            </a:extLst>
          </p:cNvPr>
          <p:cNvSpPr/>
          <p:nvPr/>
        </p:nvSpPr>
        <p:spPr>
          <a:xfrm>
            <a:off x="2839974" y="196614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FC922-E525-4B92-9D2C-E866FBCD64A0}"/>
              </a:ext>
            </a:extLst>
          </p:cNvPr>
          <p:cNvSpPr/>
          <p:nvPr/>
        </p:nvSpPr>
        <p:spPr>
          <a:xfrm>
            <a:off x="710922" y="2689475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F56B0E-C4BA-4583-8147-336D9F2E5179}"/>
              </a:ext>
            </a:extLst>
          </p:cNvPr>
          <p:cNvSpPr/>
          <p:nvPr/>
        </p:nvSpPr>
        <p:spPr>
          <a:xfrm>
            <a:off x="3904030" y="270453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B04D4E-4BBE-40D1-957B-3A5212ABA51B}"/>
              </a:ext>
            </a:extLst>
          </p:cNvPr>
          <p:cNvSpPr/>
          <p:nvPr/>
        </p:nvSpPr>
        <p:spPr>
          <a:xfrm>
            <a:off x="1033418" y="235566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FA349-6DA4-44C9-8F9A-8A207939BEAB}"/>
              </a:ext>
            </a:extLst>
          </p:cNvPr>
          <p:cNvSpPr/>
          <p:nvPr/>
        </p:nvSpPr>
        <p:spPr>
          <a:xfrm>
            <a:off x="3596128" y="2362159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5062B5-6CB2-43F9-B7FC-E9A3F752E237}"/>
              </a:ext>
            </a:extLst>
          </p:cNvPr>
          <p:cNvSpPr/>
          <p:nvPr/>
        </p:nvSpPr>
        <p:spPr>
          <a:xfrm>
            <a:off x="692215" y="1976906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1D0D4-5FBD-4307-8582-5697045CA15D}"/>
              </a:ext>
            </a:extLst>
          </p:cNvPr>
          <p:cNvSpPr/>
          <p:nvPr/>
        </p:nvSpPr>
        <p:spPr>
          <a:xfrm>
            <a:off x="3923987" y="1949860"/>
            <a:ext cx="3594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B86C16-D8E8-4ACC-831F-DDE9227FC3FD}"/>
              </a:ext>
            </a:extLst>
          </p:cNvPr>
          <p:cNvSpPr/>
          <p:nvPr/>
        </p:nvSpPr>
        <p:spPr>
          <a:xfrm>
            <a:off x="2132240" y="160818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604910-24CC-43EC-97AD-15CA644576A1}"/>
              </a:ext>
            </a:extLst>
          </p:cNvPr>
          <p:cNvSpPr/>
          <p:nvPr/>
        </p:nvSpPr>
        <p:spPr>
          <a:xfrm>
            <a:off x="2497002" y="168028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7B5E93-405A-4792-9411-5CEE55797944}"/>
              </a:ext>
            </a:extLst>
          </p:cNvPr>
          <p:cNvSpPr/>
          <p:nvPr/>
        </p:nvSpPr>
        <p:spPr>
          <a:xfrm>
            <a:off x="1384969" y="1233962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E5B586-6FC5-4AE6-93E5-AACE32AE866F}"/>
              </a:ext>
            </a:extLst>
          </p:cNvPr>
          <p:cNvSpPr/>
          <p:nvPr/>
        </p:nvSpPr>
        <p:spPr>
          <a:xfrm>
            <a:off x="1749731" y="1306066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D9D002-D32B-42EB-A053-8C3EA5238CBD}"/>
              </a:ext>
            </a:extLst>
          </p:cNvPr>
          <p:cNvSpPr/>
          <p:nvPr/>
        </p:nvSpPr>
        <p:spPr>
          <a:xfrm>
            <a:off x="2840040" y="1225563"/>
            <a:ext cx="757650" cy="6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9F5A92-D5A4-4597-8069-CF4A75B5865B}"/>
              </a:ext>
            </a:extLst>
          </p:cNvPr>
          <p:cNvSpPr/>
          <p:nvPr/>
        </p:nvSpPr>
        <p:spPr>
          <a:xfrm>
            <a:off x="3204802" y="12976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AB1BA8-A0F4-4BF9-94AA-E38F55146DA7}"/>
              </a:ext>
            </a:extLst>
          </p:cNvPr>
          <p:cNvSpPr/>
          <p:nvPr/>
        </p:nvSpPr>
        <p:spPr>
          <a:xfrm>
            <a:off x="3904740" y="1252267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6C9851-885C-4FA4-929B-ABC5C53802DE}"/>
              </a:ext>
            </a:extLst>
          </p:cNvPr>
          <p:cNvSpPr/>
          <p:nvPr/>
        </p:nvSpPr>
        <p:spPr>
          <a:xfrm>
            <a:off x="1047523" y="1237193"/>
            <a:ext cx="4571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61342-8050-4C66-8238-8E69BEB423BF}"/>
              </a:ext>
            </a:extLst>
          </p:cNvPr>
          <p:cNvSpPr txBox="1"/>
          <p:nvPr/>
        </p:nvSpPr>
        <p:spPr>
          <a:xfrm>
            <a:off x="336000" y="549000"/>
            <a:ext cx="43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-5   4   3  2   1   0   1   2   3   4   5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18E02-B1C1-4103-AA8A-C5C0A9FB7854}"/>
              </a:ext>
            </a:extLst>
          </p:cNvPr>
          <p:cNvSpPr txBox="1"/>
          <p:nvPr/>
        </p:nvSpPr>
        <p:spPr>
          <a:xfrm>
            <a:off x="155173" y="552565"/>
            <a:ext cx="461665" cy="4274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   -5  -4 -3 -2  -1   0   1   2   3  4  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8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8AFDD3-D859-4586-8FAC-7870CE04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549000"/>
            <a:ext cx="5619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1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순조 홍</dc:creator>
  <cp:lastModifiedBy>순조 홍</cp:lastModifiedBy>
  <cp:revision>6</cp:revision>
  <dcterms:created xsi:type="dcterms:W3CDTF">2019-12-14T13:46:14Z</dcterms:created>
  <dcterms:modified xsi:type="dcterms:W3CDTF">2019-12-14T15:30:10Z</dcterms:modified>
</cp:coreProperties>
</file>