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48.xml" ContentType="application/vnd.openxmlformats-officedocument.presentationml.notesSlide+xml"/>
  <Override PartName="/ppt/notesSlides/notesSlide13.xml" ContentType="application/vnd.openxmlformats-officedocument.presentationml.notesSlide+xml"/>
  <Override PartName="/ppt/notesSlides/_rels/notesSlide48.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media/image1.png" ContentType="image/png"/>
  <Override PartName="/ppt/media/image2.png" ContentType="image/png"/>
  <Override PartName="/ppt/media/image43.jpeg" ContentType="image/jpeg"/>
  <Override PartName="/ppt/media/image5.gif" ContentType="image/gif"/>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jpeg" ContentType="image/jpeg"/>
  <Override PartName="/ppt/media/image19.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4.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Lst>
  <p:sldSz cx="9144000" cy="5143500"/>
  <p:notesSz cx="9926638" cy="67976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notesMaster" Target="notesMasters/notesMaster1.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s-ES" sz="1350" spc="-1" strike="noStrike">
                <a:solidFill>
                  <a:schemeClr val="dk1"/>
                </a:solidFill>
                <a:latin typeface="Calibri"/>
              </a:rPr>
              <a:t>Pulse para desplazar la diapositiva</a:t>
            </a:r>
            <a:endParaRPr b="0" lang="es-ES" sz="1350" spc="-1" strike="noStrike">
              <a:solidFill>
                <a:schemeClr val="dk1"/>
              </a:solidFill>
              <a:latin typeface="Calibri"/>
            </a:endParaRPr>
          </a:p>
        </p:txBody>
      </p:sp>
      <p:sp>
        <p:nvSpPr>
          <p:cNvPr id="8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ES" sz="2000" spc="-1" strike="noStrike">
                <a:solidFill>
                  <a:srgbClr val="000000"/>
                </a:solidFill>
                <a:latin typeface="Arial"/>
              </a:rPr>
              <a:t>Pulse para editar el formato de las notas</a:t>
            </a:r>
            <a:endParaRPr b="0" lang="es-ES" sz="2000" spc="-1" strike="noStrike">
              <a:solidFill>
                <a:srgbClr val="000000"/>
              </a:solidFill>
              <a:latin typeface="Arial"/>
            </a:endParaRPr>
          </a:p>
        </p:txBody>
      </p:sp>
      <p:sp>
        <p:nvSpPr>
          <p:cNvPr id="9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ES" sz="1400" spc="-1" strike="noStrike">
                <a:solidFill>
                  <a:srgbClr val="000000"/>
                </a:solidFill>
                <a:latin typeface="Times New Roman"/>
              </a:rPr>
              <a:t>&lt;cabecera&gt;</a:t>
            </a:r>
            <a:endParaRPr b="0" lang="es-ES" sz="1400" spc="-1" strike="noStrike">
              <a:solidFill>
                <a:srgbClr val="000000"/>
              </a:solidFill>
              <a:latin typeface="Times New Roman"/>
            </a:endParaRPr>
          </a:p>
        </p:txBody>
      </p:sp>
      <p:sp>
        <p:nvSpPr>
          <p:cNvPr id="91" name="PlaceHolder 4"/>
          <p:cNvSpPr>
            <a:spLocks noGrp="1"/>
          </p:cNvSpPr>
          <p:nvPr>
            <p:ph type="dt" idx="37"/>
          </p:nvPr>
        </p:nvSpPr>
        <p:spPr>
          <a:xfrm>
            <a:off x="4278960" y="0"/>
            <a:ext cx="3280680" cy="534240"/>
          </a:xfrm>
          <a:prstGeom prst="rect">
            <a:avLst/>
          </a:prstGeom>
          <a:noFill/>
          <a:ln w="0">
            <a:noFill/>
          </a:ln>
        </p:spPr>
        <p:txBody>
          <a:bodyPr lIns="0" rIns="0" tIns="0" bIns="0" anchor="t">
            <a:noAutofit/>
          </a:bodyPr>
          <a:lstStyle>
            <a:lvl1pPr indent="0" algn="r">
              <a:buNone/>
              <a:defRPr b="0" lang="es-ES" sz="1400" spc="-1" strike="noStrike">
                <a:solidFill>
                  <a:srgbClr val="000000"/>
                </a:solidFill>
                <a:latin typeface="Times New Roman"/>
              </a:defRPr>
            </a:lvl1pPr>
          </a:lstStyle>
          <a:p>
            <a:pPr indent="0" algn="r">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92" name="PlaceHolder 5"/>
          <p:cNvSpPr>
            <a:spLocks noGrp="1"/>
          </p:cNvSpPr>
          <p:nvPr>
            <p:ph type="ftr" idx="38"/>
          </p:nvPr>
        </p:nvSpPr>
        <p:spPr>
          <a:xfrm>
            <a:off x="0" y="10157400"/>
            <a:ext cx="3280680" cy="53424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93" name="PlaceHolder 6"/>
          <p:cNvSpPr>
            <a:spLocks noGrp="1"/>
          </p:cNvSpPr>
          <p:nvPr>
            <p:ph type="sldNum" idx="39"/>
          </p:nvPr>
        </p:nvSpPr>
        <p:spPr>
          <a:xfrm>
            <a:off x="4278960" y="10157400"/>
            <a:ext cx="3280680" cy="53424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Times New Roman"/>
              </a:defRPr>
            </a:lvl1pPr>
          </a:lstStyle>
          <a:p>
            <a:pPr indent="0" algn="r">
              <a:buNone/>
            </a:pPr>
            <a:fld id="{AA29A78B-6221-472F-9A3D-3DCB55C3C16E}" type="slidenum">
              <a:rPr b="0" lang="es-ES" sz="1400" spc="-1" strike="noStrike">
                <a:solidFill>
                  <a:srgbClr val="000000"/>
                </a:solidFill>
                <a:latin typeface="Times New Roman"/>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3263760" y="511200"/>
            <a:ext cx="3398400" cy="2547720"/>
          </a:xfrm>
          <a:prstGeom prst="rect">
            <a:avLst/>
          </a:prstGeom>
          <a:ln w="0">
            <a:noFill/>
          </a:ln>
        </p:spPr>
      </p:sp>
      <p:sp>
        <p:nvSpPr>
          <p:cNvPr id="275" name="PlaceHolder 2"/>
          <p:cNvSpPr>
            <a:spLocks noGrp="1"/>
          </p:cNvSpPr>
          <p:nvPr>
            <p:ph type="body"/>
          </p:nvPr>
        </p:nvSpPr>
        <p:spPr>
          <a:xfrm>
            <a:off x="992520" y="3228840"/>
            <a:ext cx="7940880" cy="3058560"/>
          </a:xfrm>
          <a:prstGeom prst="rect">
            <a:avLst/>
          </a:prstGeom>
          <a:noFill/>
          <a:ln w="0">
            <a:noFill/>
          </a:ln>
        </p:spPr>
        <p:txBody>
          <a:bodyPr lIns="91440" rIns="91440" tIns="45720" bIns="45720" anchor="t">
            <a:noAutofit/>
          </a:bodyPr>
          <a:p>
            <a:pPr marL="216000" indent="-216000">
              <a:buNone/>
            </a:pPr>
            <a:endParaRPr b="0" lang="es-ES" sz="1800" spc="-1" strike="noStrike">
              <a:solidFill>
                <a:srgbClr val="000000"/>
              </a:solidFill>
              <a:latin typeface="Arial"/>
            </a:endParaRPr>
          </a:p>
        </p:txBody>
      </p:sp>
      <p:sp>
        <p:nvSpPr>
          <p:cNvPr id="276" name="PlaceHolder 3"/>
          <p:cNvSpPr>
            <a:spLocks noGrp="1"/>
          </p:cNvSpPr>
          <p:nvPr>
            <p:ph type="sldNum" idx="40"/>
          </p:nvPr>
        </p:nvSpPr>
        <p:spPr>
          <a:xfrm>
            <a:off x="5622840" y="6456600"/>
            <a:ext cx="4301280" cy="339480"/>
          </a:xfrm>
          <a:prstGeom prst="rect">
            <a:avLst/>
          </a:prstGeom>
          <a:noFill/>
          <a:ln w="0">
            <a:noFill/>
          </a:ln>
        </p:spPr>
        <p:txBody>
          <a:bodyPr lIns="91440" rIns="91440" tIns="45720" bIns="45720" anchor="b">
            <a:noAutofit/>
          </a:bodyPr>
          <a:lstStyle>
            <a:lvl1pPr indent="0" algn="r" defTabSz="914400">
              <a:lnSpc>
                <a:spcPct val="100000"/>
              </a:lnSpc>
              <a:buNone/>
              <a:defRPr b="0" lang="es-ES" sz="1200" spc="-1" strike="noStrike">
                <a:solidFill>
                  <a:schemeClr val="dk1"/>
                </a:solidFill>
                <a:latin typeface="+mn-lt"/>
                <a:ea typeface="+mn-ea"/>
              </a:defRPr>
            </a:lvl1pPr>
          </a:lstStyle>
          <a:p>
            <a:pPr indent="0" algn="r" defTabSz="914400">
              <a:lnSpc>
                <a:spcPct val="100000"/>
              </a:lnSpc>
              <a:buNone/>
            </a:pPr>
            <a:fld id="{F1B9E07E-E388-4DE1-82A8-92B844680A3C}" type="slidenum">
              <a:rPr b="0" lang="es-ES" sz="1200" spc="-1" strike="noStrike">
                <a:solidFill>
                  <a:schemeClr val="dk1"/>
                </a:solidFill>
                <a:latin typeface="+mn-lt"/>
                <a:ea typeface="+mn-ea"/>
              </a:rPr>
              <a:t>&lt;número&gt;</a:t>
            </a:fld>
            <a:endParaRPr b="0" lang="es-E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263760" y="511200"/>
            <a:ext cx="3398400" cy="2547720"/>
          </a:xfrm>
          <a:prstGeom prst="rect">
            <a:avLst/>
          </a:prstGeom>
          <a:ln w="0">
            <a:noFill/>
          </a:ln>
        </p:spPr>
      </p:sp>
      <p:sp>
        <p:nvSpPr>
          <p:cNvPr id="278" name="PlaceHolder 2"/>
          <p:cNvSpPr>
            <a:spLocks noGrp="1"/>
          </p:cNvSpPr>
          <p:nvPr>
            <p:ph type="body"/>
          </p:nvPr>
        </p:nvSpPr>
        <p:spPr>
          <a:xfrm>
            <a:off x="992520" y="3228840"/>
            <a:ext cx="7940880" cy="3058560"/>
          </a:xfrm>
          <a:prstGeom prst="rect">
            <a:avLst/>
          </a:prstGeom>
          <a:noFill/>
          <a:ln w="0">
            <a:noFill/>
          </a:ln>
        </p:spPr>
        <p:txBody>
          <a:bodyPr lIns="91440" rIns="91440" tIns="45720" bIns="45720" anchor="t">
            <a:noAutofit/>
          </a:bodyPr>
          <a:p>
            <a:pPr marL="216000" indent="-216000">
              <a:buNone/>
            </a:pPr>
            <a:endParaRPr b="0" lang="es-ES" sz="1800" spc="-1" strike="noStrike">
              <a:solidFill>
                <a:srgbClr val="000000"/>
              </a:solidFill>
              <a:latin typeface="Arial"/>
            </a:endParaRPr>
          </a:p>
        </p:txBody>
      </p:sp>
      <p:sp>
        <p:nvSpPr>
          <p:cNvPr id="279" name="PlaceHolder 3"/>
          <p:cNvSpPr>
            <a:spLocks noGrp="1"/>
          </p:cNvSpPr>
          <p:nvPr>
            <p:ph type="sldNum" idx="41"/>
          </p:nvPr>
        </p:nvSpPr>
        <p:spPr>
          <a:xfrm>
            <a:off x="5622840" y="6456600"/>
            <a:ext cx="4301280" cy="339480"/>
          </a:xfrm>
          <a:prstGeom prst="rect">
            <a:avLst/>
          </a:prstGeom>
          <a:noFill/>
          <a:ln w="0">
            <a:noFill/>
          </a:ln>
        </p:spPr>
        <p:txBody>
          <a:bodyPr lIns="91440" rIns="91440" tIns="45720" bIns="45720" anchor="b">
            <a:noAutofit/>
          </a:bodyPr>
          <a:lstStyle>
            <a:lvl1pPr indent="0" algn="r" defTabSz="914400">
              <a:lnSpc>
                <a:spcPct val="100000"/>
              </a:lnSpc>
              <a:buNone/>
              <a:defRPr b="0" lang="es-ES" sz="1200" spc="-1" strike="noStrike">
                <a:solidFill>
                  <a:schemeClr val="dk1"/>
                </a:solidFill>
                <a:latin typeface="+mn-lt"/>
                <a:ea typeface="+mn-ea"/>
              </a:defRPr>
            </a:lvl1pPr>
          </a:lstStyle>
          <a:p>
            <a:pPr indent="0" algn="r" defTabSz="914400">
              <a:lnSpc>
                <a:spcPct val="100000"/>
              </a:lnSpc>
              <a:buNone/>
            </a:pPr>
            <a:fld id="{FCF7545F-A940-4C6E-9328-259E1A0BBFE5}" type="slidenum">
              <a:rPr b="0" lang="es-ES" sz="1200" spc="-1" strike="noStrike">
                <a:solidFill>
                  <a:schemeClr val="dk1"/>
                </a:solidFill>
                <a:latin typeface="+mn-lt"/>
                <a:ea typeface="+mn-ea"/>
              </a:rPr>
              <a:t>&lt;número&gt;</a:t>
            </a:fld>
            <a:endParaRPr b="0" lang="es-ES" sz="1200" spc="-1" strike="noStrike">
              <a:solidFill>
                <a:srgbClr val="000000"/>
              </a:solid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3263760" y="511200"/>
            <a:ext cx="3398400" cy="2547720"/>
          </a:xfrm>
          <a:prstGeom prst="rect">
            <a:avLst/>
          </a:prstGeom>
          <a:ln w="0">
            <a:noFill/>
          </a:ln>
        </p:spPr>
      </p:sp>
      <p:sp>
        <p:nvSpPr>
          <p:cNvPr id="281" name="PlaceHolder 2"/>
          <p:cNvSpPr>
            <a:spLocks noGrp="1"/>
          </p:cNvSpPr>
          <p:nvPr>
            <p:ph type="body"/>
          </p:nvPr>
        </p:nvSpPr>
        <p:spPr>
          <a:xfrm>
            <a:off x="992520" y="3228840"/>
            <a:ext cx="7940880" cy="3058560"/>
          </a:xfrm>
          <a:prstGeom prst="rect">
            <a:avLst/>
          </a:prstGeom>
          <a:noFill/>
          <a:ln w="0">
            <a:noFill/>
          </a:ln>
        </p:spPr>
        <p:txBody>
          <a:bodyPr lIns="91440" rIns="91440" tIns="45720" bIns="45720" anchor="t">
            <a:noAutofit/>
          </a:bodyPr>
          <a:p>
            <a:pPr marL="216000" indent="-216000">
              <a:buNone/>
            </a:pPr>
            <a:endParaRPr b="0" lang="es-ES" sz="1800" spc="-1" strike="noStrike">
              <a:solidFill>
                <a:srgbClr val="000000"/>
              </a:solidFill>
              <a:latin typeface="Arial"/>
            </a:endParaRPr>
          </a:p>
        </p:txBody>
      </p:sp>
      <p:sp>
        <p:nvSpPr>
          <p:cNvPr id="282" name="PlaceHolder 3"/>
          <p:cNvSpPr>
            <a:spLocks noGrp="1"/>
          </p:cNvSpPr>
          <p:nvPr>
            <p:ph type="sldNum" idx="42"/>
          </p:nvPr>
        </p:nvSpPr>
        <p:spPr>
          <a:xfrm>
            <a:off x="5622840" y="6456600"/>
            <a:ext cx="4301280" cy="339480"/>
          </a:xfrm>
          <a:prstGeom prst="rect">
            <a:avLst/>
          </a:prstGeom>
          <a:noFill/>
          <a:ln w="0">
            <a:noFill/>
          </a:ln>
        </p:spPr>
        <p:txBody>
          <a:bodyPr lIns="91440" rIns="91440" tIns="45720" bIns="45720" anchor="b">
            <a:noAutofit/>
          </a:bodyPr>
          <a:lstStyle>
            <a:lvl1pPr indent="0" algn="r" defTabSz="914400">
              <a:lnSpc>
                <a:spcPct val="100000"/>
              </a:lnSpc>
              <a:buNone/>
              <a:defRPr b="0" lang="es-ES" sz="1200" spc="-1" strike="noStrike">
                <a:solidFill>
                  <a:schemeClr val="dk1"/>
                </a:solidFill>
                <a:latin typeface="+mn-lt"/>
                <a:ea typeface="+mn-ea"/>
              </a:defRPr>
            </a:lvl1pPr>
          </a:lstStyle>
          <a:p>
            <a:pPr indent="0" algn="r" defTabSz="914400">
              <a:lnSpc>
                <a:spcPct val="100000"/>
              </a:lnSpc>
              <a:buNone/>
            </a:pPr>
            <a:fld id="{7F345D46-C9A2-4655-B0FD-536489E09994}" type="slidenum">
              <a:rPr b="0" lang="es-ES" sz="1200" spc="-1" strike="noStrike">
                <a:solidFill>
                  <a:schemeClr val="dk1"/>
                </a:solidFill>
                <a:latin typeface="+mn-lt"/>
                <a:ea typeface="+mn-ea"/>
              </a:rPr>
              <a:t>&lt;número&gt;</a:t>
            </a:fld>
            <a:endParaRPr b="0" lang="es-E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s-ES" sz="1350" spc="-1" strike="noStrike">
              <a:solidFill>
                <a:schemeClr val="dk1"/>
              </a:solidFill>
              <a:latin typeface="Calibri"/>
            </a:endParaRPr>
          </a:p>
        </p:txBody>
      </p:sp>
      <p:sp>
        <p:nvSpPr>
          <p:cNvPr id="6" name="PlaceHolder 2"/>
          <p:cNvSpPr>
            <a:spLocks noGrp="1"/>
          </p:cNvSpPr>
          <p:nvPr>
            <p:ph type="subTitle"/>
          </p:nvPr>
        </p:nvSpPr>
        <p:spPr>
          <a:xfrm>
            <a:off x="457200" y="120312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E1BC4FC-3AD1-4835-8F30-CDD67A09974F}"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ólo el título">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s-ES" sz="1350" spc="-1" strike="noStrike">
              <a:solidFill>
                <a:schemeClr val="dk1"/>
              </a:solidFill>
              <a:latin typeface="Calibri"/>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7C782C26-DFA9-4DC9-B11A-00E704E93BC5}" type="slidenum">
              <a:t>&lt;#&gt;</a:t>
            </a:fld>
          </a:p>
        </p:txBody>
      </p:sp>
      <p:sp>
        <p:nvSpPr>
          <p:cNvPr id="5" name="PlaceHolder 4"/>
          <p:cNvSpPr>
            <a:spLocks noGrp="1"/>
          </p:cNvSpPr>
          <p:nvPr>
            <p:ph type="dt" idx="25"/>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C6C9C7D-1AD2-4297-8F0B-4EAB9A3AE1F1}" type="slidenum">
              <a:t>&lt;#&gt;</a:t>
            </a:fld>
          </a:p>
        </p:txBody>
      </p:sp>
      <p:sp>
        <p:nvSpPr>
          <p:cNvPr id="4" name="PlaceHolder 3"/>
          <p:cNvSpPr>
            <a:spLocks noGrp="1"/>
          </p:cNvSpPr>
          <p:nvPr>
            <p:ph type="dt" idx="28"/>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B35037F0-BB75-4EFB-87ED-56387012779E}" type="slidenum">
              <a:t>&lt;#&gt;</a:t>
            </a:fld>
          </a:p>
        </p:txBody>
      </p:sp>
      <p:sp>
        <p:nvSpPr>
          <p:cNvPr id="4" name="PlaceHolder 3"/>
          <p:cNvSpPr>
            <a:spLocks noGrp="1"/>
          </p:cNvSpPr>
          <p:nvPr>
            <p:ph type="dt" idx="31"/>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371602E1-248B-4143-A870-C208BC0C459E}" type="slidenum">
              <a:t>&lt;#&gt;</a:t>
            </a:fld>
          </a:p>
        </p:txBody>
      </p:sp>
      <p:sp>
        <p:nvSpPr>
          <p:cNvPr id="4" name="PlaceHolder 3"/>
          <p:cNvSpPr>
            <a:spLocks noGrp="1"/>
          </p:cNvSpPr>
          <p:nvPr>
            <p:ph type="dt" idx="34"/>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_">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85A74C0-BA07-4280-B9D3-8E8A773C35DB}"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9D8FC46-D810-4D6D-BFB9-A0EDF4D4B853}"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s-ES" sz="1350" spc="-1" strike="noStrike">
              <a:solidFill>
                <a:schemeClr val="dk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s-ES" sz="1350" spc="-1" strike="noStrike">
              <a:solidFill>
                <a:schemeClr val="dk1"/>
              </a:solidFill>
              <a:latin typeface="Calibri"/>
            </a:endParaRPr>
          </a:p>
        </p:txBody>
      </p:sp>
      <p:sp>
        <p:nvSpPr>
          <p:cNvPr id="36" name="PlaceHolder 2"/>
          <p:cNvSpPr>
            <a:spLocks noGrp="1"/>
          </p:cNvSpPr>
          <p:nvPr>
            <p:ph/>
          </p:nvPr>
        </p:nvSpPr>
        <p:spPr>
          <a:xfrm>
            <a:off x="457200" y="1203120"/>
            <a:ext cx="8229240" cy="2982960"/>
          </a:xfrm>
          <a:prstGeom prst="rect">
            <a:avLst/>
          </a:prstGeom>
          <a:noFill/>
          <a:ln w="0">
            <a:noFill/>
          </a:ln>
        </p:spPr>
        <p:txBody>
          <a:bodyPr lIns="0" rIns="0" tIns="0" bIns="0" anchor="t">
            <a:normAutofit/>
          </a:bodyPr>
          <a:p>
            <a:pPr indent="0">
              <a:spcBef>
                <a:spcPts val="1060"/>
              </a:spcBef>
              <a:buNone/>
            </a:pPr>
            <a:endParaRPr b="0" lang="es-ES" sz="2400" spc="-1" strike="noStrike">
              <a:solidFill>
                <a:schemeClr val="dk1"/>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8B4003F1-E8CD-4690-B13B-C4020BF70877}" type="slidenum">
              <a:t>&lt;#&gt;</a:t>
            </a:fld>
          </a:p>
        </p:txBody>
      </p:sp>
      <p:sp>
        <p:nvSpPr>
          <p:cNvPr id="6" name="PlaceHolder 5"/>
          <p:cNvSpPr>
            <a:spLocks noGrp="1"/>
          </p:cNvSpPr>
          <p:nvPr>
            <p:ph type="dt" idx="1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F65F2F09-66F5-4A65-B6C7-7D1E2B213C96}" type="slidenum">
              <a:t>&lt;#&gt;</a:t>
            </a:fld>
          </a:p>
        </p:txBody>
      </p:sp>
      <p:sp>
        <p:nvSpPr>
          <p:cNvPr id="4" name="PlaceHolder 3"/>
          <p:cNvSpPr>
            <a:spLocks noGrp="1"/>
          </p:cNvSpPr>
          <p:nvPr>
            <p:ph type="dt" idx="16"/>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s-ES" sz="1350" spc="-1" strike="noStrike">
              <a:solidFill>
                <a:schemeClr val="dk1"/>
              </a:solidFill>
              <a:latin typeface="Calibri"/>
            </a:endParaRPr>
          </a:p>
        </p:txBody>
      </p:sp>
      <p:sp>
        <p:nvSpPr>
          <p:cNvPr id="49" name="PlaceHolder 2"/>
          <p:cNvSpPr>
            <a:spLocks noGrp="1"/>
          </p:cNvSpPr>
          <p:nvPr>
            <p:ph/>
          </p:nvPr>
        </p:nvSpPr>
        <p:spPr>
          <a:xfrm>
            <a:off x="457200" y="1203120"/>
            <a:ext cx="4015800" cy="2982960"/>
          </a:xfrm>
          <a:prstGeom prst="rect">
            <a:avLst/>
          </a:prstGeom>
          <a:noFill/>
          <a:ln w="0">
            <a:noFill/>
          </a:ln>
        </p:spPr>
        <p:txBody>
          <a:bodyPr lIns="0" rIns="0" tIns="0" bIns="0" anchor="t">
            <a:normAutofit/>
          </a:bodyPr>
          <a:p>
            <a:pPr indent="0">
              <a:spcBef>
                <a:spcPts val="1060"/>
              </a:spcBef>
              <a:buNone/>
            </a:pPr>
            <a:endParaRPr b="0" lang="es-ES" sz="2400" spc="-1" strike="noStrike">
              <a:solidFill>
                <a:schemeClr val="dk1"/>
              </a:solidFill>
              <a:latin typeface="Calibri"/>
            </a:endParaRPr>
          </a:p>
        </p:txBody>
      </p:sp>
      <p:sp>
        <p:nvSpPr>
          <p:cNvPr id="50" name="PlaceHolder 3"/>
          <p:cNvSpPr>
            <a:spLocks noGrp="1"/>
          </p:cNvSpPr>
          <p:nvPr>
            <p:ph/>
          </p:nvPr>
        </p:nvSpPr>
        <p:spPr>
          <a:xfrm>
            <a:off x="4674240" y="1203120"/>
            <a:ext cx="4015800" cy="2982960"/>
          </a:xfrm>
          <a:prstGeom prst="rect">
            <a:avLst/>
          </a:prstGeom>
          <a:noFill/>
          <a:ln w="0">
            <a:noFill/>
          </a:ln>
        </p:spPr>
        <p:txBody>
          <a:bodyPr lIns="0" rIns="0" tIns="0" bIns="0" anchor="t">
            <a:normAutofit/>
          </a:bodyPr>
          <a:p>
            <a:pPr indent="0">
              <a:spcBef>
                <a:spcPts val="1060"/>
              </a:spcBef>
              <a:buNone/>
            </a:pPr>
            <a:endParaRPr b="0" lang="es-ES" sz="2400" spc="-1" strike="noStrike">
              <a:solidFill>
                <a:schemeClr val="dk1"/>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388212C5-F4CD-4C78-96A5-6F55BC9D2FD1}" type="slidenum">
              <a:t>&lt;#&gt;</a:t>
            </a:fld>
          </a:p>
        </p:txBody>
      </p:sp>
      <p:sp>
        <p:nvSpPr>
          <p:cNvPr id="7" name="PlaceHolder 6"/>
          <p:cNvSpPr>
            <a:spLocks noGrp="1"/>
          </p:cNvSpPr>
          <p:nvPr>
            <p:ph type="dt" idx="19"/>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9F68F922-6747-4A8D-A89A-C317BFA08071}" type="slidenum">
              <a:t>&lt;#&gt;</a:t>
            </a:fld>
          </a:p>
        </p:txBody>
      </p:sp>
      <p:sp>
        <p:nvSpPr>
          <p:cNvPr id="4" name="PlaceHolder 3"/>
          <p:cNvSpPr>
            <a:spLocks noGrp="1"/>
          </p:cNvSpPr>
          <p:nvPr>
            <p:ph type="dt" idx="22"/>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597680"/>
            <a:ext cx="7772040" cy="110232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1" name="PlaceHolder 2"/>
          <p:cNvSpPr>
            <a:spLocks noGrp="1"/>
          </p:cNvSpPr>
          <p:nvPr>
            <p:ph type="dt" idx="1"/>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2" name="PlaceHolder 3"/>
          <p:cNvSpPr>
            <a:spLocks noGrp="1"/>
          </p:cNvSpPr>
          <p:nvPr>
            <p:ph type="ftr" idx="2"/>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 name="PlaceHolder 4"/>
          <p:cNvSpPr>
            <a:spLocks noGrp="1"/>
          </p:cNvSpPr>
          <p:nvPr>
            <p:ph type="sldNum" idx="3"/>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7FE6C38D-2E52-4864-AD57-FE4F084C827D}"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chemeClr val="dk1"/>
                </a:solidFill>
                <a:latin typeface="Calibri"/>
              </a:rPr>
              <a:t>Pulse para editar el formato de texto del esquema</a:t>
            </a:r>
            <a:endParaRPr b="0" lang="es-E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s-ES" sz="2400" spc="-1" strike="noStrike">
                <a:solidFill>
                  <a:schemeClr val="dk1"/>
                </a:solidFill>
                <a:latin typeface="Calibri"/>
              </a:rPr>
              <a:t>Segundo nivel del esquema</a:t>
            </a:r>
            <a:endParaRPr b="0" lang="es-E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s-ES" sz="2000" spc="-1" strike="noStrike">
                <a:solidFill>
                  <a:schemeClr val="dk1"/>
                </a:solidFill>
                <a:latin typeface="Calibri"/>
              </a:rPr>
              <a:t>Tercer nivel del esquema</a:t>
            </a:r>
            <a:endParaRPr b="0" lang="es-E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s-ES" sz="2000" spc="-1" strike="noStrike">
                <a:solidFill>
                  <a:schemeClr val="dk1"/>
                </a:solidFill>
                <a:latin typeface="Calibri"/>
              </a:rPr>
              <a:t>Cuarto nivel del esquema</a:t>
            </a:r>
            <a:endParaRPr b="0" lang="es-E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chemeClr val="dk1"/>
                </a:solidFill>
                <a:latin typeface="Calibri"/>
              </a:rPr>
              <a:t>Quinto nivel del esquema</a:t>
            </a:r>
            <a:endParaRPr b="0" lang="es-E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chemeClr val="dk1"/>
                </a:solidFill>
                <a:latin typeface="Calibri"/>
              </a:rPr>
              <a:t>Sexto nivel del esquema</a:t>
            </a:r>
            <a:endParaRPr b="0" lang="es-E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chemeClr val="dk1"/>
                </a:solidFill>
                <a:latin typeface="Calibri"/>
              </a:rPr>
              <a:t>Séptimo nivel del esquema</a:t>
            </a:r>
            <a:endParaRPr b="0" lang="es-E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920"/>
            <a:ext cx="8229240" cy="85716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60" name="PlaceHolder 2"/>
          <p:cNvSpPr>
            <a:spLocks noGrp="1"/>
          </p:cNvSpPr>
          <p:nvPr>
            <p:ph type="dt" idx="25"/>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1" name="PlaceHolder 3"/>
          <p:cNvSpPr>
            <a:spLocks noGrp="1"/>
          </p:cNvSpPr>
          <p:nvPr>
            <p:ph type="ftr" idx="26"/>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2" name="PlaceHolder 4"/>
          <p:cNvSpPr>
            <a:spLocks noGrp="1"/>
          </p:cNvSpPr>
          <p:nvPr>
            <p:ph type="sldNum" idx="27"/>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E6E7605A-3E9A-4B7C-B0C9-82513A7AA2E8}"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63" name="PlaceHolder 5"/>
          <p:cNvSpPr>
            <a:spLocks noGrp="1"/>
          </p:cNvSpPr>
          <p:nvPr>
            <p:ph type="body"/>
          </p:nvPr>
        </p:nvSpPr>
        <p:spPr>
          <a:xfrm>
            <a:off x="457200" y="1203120"/>
            <a:ext cx="8229240" cy="298296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s-ES" sz="2400" spc="-1" strike="noStrike">
                <a:solidFill>
                  <a:schemeClr val="dk1"/>
                </a:solidFill>
                <a:latin typeface="Calibri"/>
              </a:rPr>
              <a:t>Pulse para editar el formato de texto del esquema</a:t>
            </a:r>
            <a:endParaRPr b="0" lang="es-ES" sz="2400" spc="-1" strike="noStrike">
              <a:solidFill>
                <a:schemeClr val="dk1"/>
              </a:solidFill>
              <a:latin typeface="Calibri"/>
            </a:endParaRPr>
          </a:p>
          <a:p>
            <a:pPr lvl="1" marL="864000" indent="-324000">
              <a:spcBef>
                <a:spcPts val="848"/>
              </a:spcBef>
              <a:buClr>
                <a:srgbClr val="000000"/>
              </a:buClr>
              <a:buSzPct val="75000"/>
              <a:buFont typeface="Symbol" charset="2"/>
              <a:buChar char=""/>
            </a:pPr>
            <a:r>
              <a:rPr b="0" lang="es-ES" sz="1800" spc="-1" strike="noStrike">
                <a:solidFill>
                  <a:schemeClr val="dk1"/>
                </a:solidFill>
                <a:latin typeface="Calibri"/>
              </a:rPr>
              <a:t>Segundo nivel del esquema</a:t>
            </a:r>
            <a:endParaRPr b="0" lang="es-ES" sz="1800" spc="-1" strike="noStrike">
              <a:solidFill>
                <a:schemeClr val="dk1"/>
              </a:solidFill>
              <a:latin typeface="Calibri"/>
            </a:endParaRPr>
          </a:p>
          <a:p>
            <a:pPr lvl="2" marL="1296000" indent="-288000">
              <a:spcBef>
                <a:spcPts val="635"/>
              </a:spcBef>
              <a:buClr>
                <a:srgbClr val="000000"/>
              </a:buClr>
              <a:buSzPct val="45000"/>
              <a:buFont typeface="Wingdings" charset="2"/>
              <a:buChar char=""/>
            </a:pPr>
            <a:r>
              <a:rPr b="0" lang="es-ES" sz="1500" spc="-1" strike="noStrike">
                <a:solidFill>
                  <a:schemeClr val="dk1"/>
                </a:solidFill>
                <a:latin typeface="Calibri"/>
              </a:rPr>
              <a:t>Tercer nivel del esquema</a:t>
            </a:r>
            <a:endParaRPr b="0" lang="es-ES" sz="1500" spc="-1" strike="noStrike">
              <a:solidFill>
                <a:schemeClr val="dk1"/>
              </a:solidFill>
              <a:latin typeface="Calibri"/>
            </a:endParaRPr>
          </a:p>
          <a:p>
            <a:pPr lvl="3" marL="1728000" indent="-216000">
              <a:spcBef>
                <a:spcPts val="422"/>
              </a:spcBef>
              <a:buClr>
                <a:srgbClr val="000000"/>
              </a:buClr>
              <a:buSzPct val="75000"/>
              <a:buFont typeface="Symbol" charset="2"/>
              <a:buChar char=""/>
            </a:pPr>
            <a:r>
              <a:rPr b="0" lang="es-ES" sz="1500" spc="-1" strike="noStrike">
                <a:solidFill>
                  <a:schemeClr val="dk1"/>
                </a:solidFill>
                <a:latin typeface="Calibri"/>
              </a:rPr>
              <a:t>Cuarto nivel del esquema</a:t>
            </a:r>
            <a:endParaRPr b="0" lang="es-ES" sz="1500" spc="-1" strike="noStrike">
              <a:solidFill>
                <a:schemeClr val="dk1"/>
              </a:solidFill>
              <a:latin typeface="Calibri"/>
            </a:endParaRPr>
          </a:p>
          <a:p>
            <a:pPr lvl="4" marL="2160000" indent="-216000">
              <a:spcBef>
                <a:spcPts val="210"/>
              </a:spcBef>
              <a:buClr>
                <a:srgbClr val="000000"/>
              </a:buClr>
              <a:buSzPct val="45000"/>
              <a:buFont typeface="Wingdings" charset="2"/>
              <a:buChar char=""/>
            </a:pPr>
            <a:r>
              <a:rPr b="0" lang="es-ES" sz="1500" spc="-1" strike="noStrike">
                <a:solidFill>
                  <a:schemeClr val="dk1"/>
                </a:solidFill>
                <a:latin typeface="Calibri"/>
              </a:rPr>
              <a:t>Quinto nivel del esquema</a:t>
            </a:r>
            <a:endParaRPr b="0" lang="es-ES" sz="1500" spc="-1" strike="noStrike">
              <a:solidFill>
                <a:schemeClr val="dk1"/>
              </a:solidFill>
              <a:latin typeface="Calibri"/>
            </a:endParaRPr>
          </a:p>
          <a:p>
            <a:pPr lvl="5" marL="2592000" indent="-216000">
              <a:spcBef>
                <a:spcPts val="210"/>
              </a:spcBef>
              <a:buClr>
                <a:srgbClr val="000000"/>
              </a:buClr>
              <a:buSzPct val="45000"/>
              <a:buFont typeface="Wingdings" charset="2"/>
              <a:buChar char=""/>
            </a:pPr>
            <a:r>
              <a:rPr b="0" lang="es-ES" sz="1500" spc="-1" strike="noStrike">
                <a:solidFill>
                  <a:schemeClr val="dk1"/>
                </a:solidFill>
                <a:latin typeface="Calibri"/>
              </a:rPr>
              <a:t>Sexto nivel del esquema</a:t>
            </a:r>
            <a:endParaRPr b="0" lang="es-ES" sz="1500" spc="-1" strike="noStrike">
              <a:solidFill>
                <a:schemeClr val="dk1"/>
              </a:solidFill>
              <a:latin typeface="Calibri"/>
            </a:endParaRPr>
          </a:p>
          <a:p>
            <a:pPr lvl="6" marL="3024000" indent="-216000">
              <a:spcBef>
                <a:spcPts val="210"/>
              </a:spcBef>
              <a:buClr>
                <a:srgbClr val="000000"/>
              </a:buClr>
              <a:buSzPct val="45000"/>
              <a:buFont typeface="Wingdings" charset="2"/>
              <a:buChar char=""/>
            </a:pPr>
            <a:r>
              <a:rPr b="0" lang="es-ES" sz="1500" spc="-1" strike="noStrike">
                <a:solidFill>
                  <a:schemeClr val="dk1"/>
                </a:solidFill>
                <a:latin typeface="Calibri"/>
              </a:rPr>
              <a:t>Séptimo nivel del esquema</a:t>
            </a:r>
            <a:endParaRPr b="0" lang="es-ES" sz="15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PlaceHolder 1"/>
          <p:cNvSpPr>
            <a:spLocks noGrp="1"/>
          </p:cNvSpPr>
          <p:nvPr>
            <p:ph type="dt" idx="28"/>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66" name="PlaceHolder 2"/>
          <p:cNvSpPr>
            <a:spLocks noGrp="1"/>
          </p:cNvSpPr>
          <p:nvPr>
            <p:ph type="ftr" idx="29"/>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7" name="PlaceHolder 3"/>
          <p:cNvSpPr>
            <a:spLocks noGrp="1"/>
          </p:cNvSpPr>
          <p:nvPr>
            <p:ph type="sldNum" idx="30"/>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4455D565-4E81-4CAD-B019-EE1C5C6439B0}"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68"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s-ES" sz="1350" spc="-1" strike="noStrike">
                <a:solidFill>
                  <a:schemeClr val="dk1"/>
                </a:solidFill>
                <a:latin typeface="Calibri"/>
              </a:rPr>
              <a:t>Pulse para editar el formato del texto de título</a:t>
            </a:r>
            <a:endParaRPr b="0" lang="es-ES" sz="1350" spc="-1" strike="noStrike">
              <a:solidFill>
                <a:schemeClr val="dk1"/>
              </a:solidFill>
              <a:latin typeface="Calibri"/>
            </a:endParaRPr>
          </a:p>
        </p:txBody>
      </p:sp>
      <p:sp>
        <p:nvSpPr>
          <p:cNvPr id="69" name="PlaceHolder 5"/>
          <p:cNvSpPr>
            <a:spLocks noGrp="1"/>
          </p:cNvSpPr>
          <p:nvPr>
            <p:ph type="body"/>
          </p:nvPr>
        </p:nvSpPr>
        <p:spPr>
          <a:xfrm>
            <a:off x="457200" y="1203120"/>
            <a:ext cx="8229240" cy="298296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s-ES" sz="2400" spc="-1" strike="noStrike">
                <a:solidFill>
                  <a:schemeClr val="dk1"/>
                </a:solidFill>
                <a:latin typeface="Calibri"/>
              </a:rPr>
              <a:t>Pulse para editar el formato de texto del esquema</a:t>
            </a:r>
            <a:endParaRPr b="0" lang="es-ES" sz="2400" spc="-1" strike="noStrike">
              <a:solidFill>
                <a:schemeClr val="dk1"/>
              </a:solidFill>
              <a:latin typeface="Calibri"/>
            </a:endParaRPr>
          </a:p>
          <a:p>
            <a:pPr lvl="1" marL="864000" indent="-324000">
              <a:spcBef>
                <a:spcPts val="848"/>
              </a:spcBef>
              <a:buClr>
                <a:srgbClr val="000000"/>
              </a:buClr>
              <a:buSzPct val="75000"/>
              <a:buFont typeface="Symbol" charset="2"/>
              <a:buChar char=""/>
            </a:pPr>
            <a:r>
              <a:rPr b="0" lang="es-ES" sz="1800" spc="-1" strike="noStrike">
                <a:solidFill>
                  <a:schemeClr val="dk1"/>
                </a:solidFill>
                <a:latin typeface="Calibri"/>
              </a:rPr>
              <a:t>Segundo nivel del esquema</a:t>
            </a:r>
            <a:endParaRPr b="0" lang="es-ES" sz="1800" spc="-1" strike="noStrike">
              <a:solidFill>
                <a:schemeClr val="dk1"/>
              </a:solidFill>
              <a:latin typeface="Calibri"/>
            </a:endParaRPr>
          </a:p>
          <a:p>
            <a:pPr lvl="2" marL="1296000" indent="-288000">
              <a:spcBef>
                <a:spcPts val="635"/>
              </a:spcBef>
              <a:buClr>
                <a:srgbClr val="000000"/>
              </a:buClr>
              <a:buSzPct val="45000"/>
              <a:buFont typeface="Wingdings" charset="2"/>
              <a:buChar char=""/>
            </a:pPr>
            <a:r>
              <a:rPr b="0" lang="es-ES" sz="1500" spc="-1" strike="noStrike">
                <a:solidFill>
                  <a:schemeClr val="dk1"/>
                </a:solidFill>
                <a:latin typeface="Calibri"/>
              </a:rPr>
              <a:t>Tercer nivel del esquema</a:t>
            </a:r>
            <a:endParaRPr b="0" lang="es-ES" sz="1500" spc="-1" strike="noStrike">
              <a:solidFill>
                <a:schemeClr val="dk1"/>
              </a:solidFill>
              <a:latin typeface="Calibri"/>
            </a:endParaRPr>
          </a:p>
          <a:p>
            <a:pPr lvl="3" marL="1728000" indent="-216000">
              <a:spcBef>
                <a:spcPts val="422"/>
              </a:spcBef>
              <a:buClr>
                <a:srgbClr val="000000"/>
              </a:buClr>
              <a:buSzPct val="75000"/>
              <a:buFont typeface="Symbol" charset="2"/>
              <a:buChar char=""/>
            </a:pPr>
            <a:r>
              <a:rPr b="0" lang="es-ES" sz="1500" spc="-1" strike="noStrike">
                <a:solidFill>
                  <a:schemeClr val="dk1"/>
                </a:solidFill>
                <a:latin typeface="Calibri"/>
              </a:rPr>
              <a:t>Cuarto nivel del esquema</a:t>
            </a:r>
            <a:endParaRPr b="0" lang="es-ES" sz="1500" spc="-1" strike="noStrike">
              <a:solidFill>
                <a:schemeClr val="dk1"/>
              </a:solidFill>
              <a:latin typeface="Calibri"/>
            </a:endParaRPr>
          </a:p>
          <a:p>
            <a:pPr lvl="4" marL="2160000" indent="-216000">
              <a:spcBef>
                <a:spcPts val="210"/>
              </a:spcBef>
              <a:buClr>
                <a:srgbClr val="000000"/>
              </a:buClr>
              <a:buSzPct val="45000"/>
              <a:buFont typeface="Wingdings" charset="2"/>
              <a:buChar char=""/>
            </a:pPr>
            <a:r>
              <a:rPr b="0" lang="es-ES" sz="1500" spc="-1" strike="noStrike">
                <a:solidFill>
                  <a:schemeClr val="dk1"/>
                </a:solidFill>
                <a:latin typeface="Calibri"/>
              </a:rPr>
              <a:t>Quinto nivel del esquema</a:t>
            </a:r>
            <a:endParaRPr b="0" lang="es-ES" sz="1500" spc="-1" strike="noStrike">
              <a:solidFill>
                <a:schemeClr val="dk1"/>
              </a:solidFill>
              <a:latin typeface="Calibri"/>
            </a:endParaRPr>
          </a:p>
          <a:p>
            <a:pPr lvl="5" marL="2592000" indent="-216000">
              <a:spcBef>
                <a:spcPts val="210"/>
              </a:spcBef>
              <a:buClr>
                <a:srgbClr val="000000"/>
              </a:buClr>
              <a:buSzPct val="45000"/>
              <a:buFont typeface="Wingdings" charset="2"/>
              <a:buChar char=""/>
            </a:pPr>
            <a:r>
              <a:rPr b="0" lang="es-ES" sz="1500" spc="-1" strike="noStrike">
                <a:solidFill>
                  <a:schemeClr val="dk1"/>
                </a:solidFill>
                <a:latin typeface="Calibri"/>
              </a:rPr>
              <a:t>Sexto nivel del esquema</a:t>
            </a:r>
            <a:endParaRPr b="0" lang="es-ES" sz="1500" spc="-1" strike="noStrike">
              <a:solidFill>
                <a:schemeClr val="dk1"/>
              </a:solidFill>
              <a:latin typeface="Calibri"/>
            </a:endParaRPr>
          </a:p>
          <a:p>
            <a:pPr lvl="6" marL="3024000" indent="-216000">
              <a:spcBef>
                <a:spcPts val="210"/>
              </a:spcBef>
              <a:buClr>
                <a:srgbClr val="000000"/>
              </a:buClr>
              <a:buSzPct val="45000"/>
              <a:buFont typeface="Wingdings" charset="2"/>
              <a:buChar char=""/>
            </a:pPr>
            <a:r>
              <a:rPr b="0" lang="es-ES" sz="1500" spc="-1" strike="noStrike">
                <a:solidFill>
                  <a:schemeClr val="dk1"/>
                </a:solidFill>
                <a:latin typeface="Calibri"/>
              </a:rPr>
              <a:t>Séptimo nivel del esquema</a:t>
            </a:r>
            <a:endParaRPr b="0" lang="es-ES" sz="15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4480"/>
            <a:ext cx="3007800" cy="871200"/>
          </a:xfrm>
          <a:prstGeom prst="rect">
            <a:avLst/>
          </a:prstGeom>
          <a:noFill/>
          <a:ln w="0">
            <a:noFill/>
          </a:ln>
        </p:spPr>
        <p:txBody>
          <a:bodyPr lIns="91440" rIns="91440" tIns="45720" bIns="45720" anchor="b">
            <a:noAutofit/>
          </a:bodyPr>
          <a:p>
            <a:pPr indent="0" defTabSz="914400">
              <a:lnSpc>
                <a:spcPct val="100000"/>
              </a:lnSpc>
              <a:buNone/>
            </a:pPr>
            <a:r>
              <a:rPr b="1" lang="es-ES" sz="2000" spc="-1" strike="noStrike">
                <a:solidFill>
                  <a:schemeClr val="dk1"/>
                </a:solidFill>
                <a:latin typeface="Calibri"/>
              </a:rPr>
              <a:t>Haga clic para modificar el estilo de título del patrón</a:t>
            </a:r>
            <a:endParaRPr b="0" lang="es-ES" sz="2000" spc="-1" strike="noStrike">
              <a:solidFill>
                <a:schemeClr val="dk1"/>
              </a:solidFill>
              <a:latin typeface="Calibri"/>
            </a:endParaRPr>
          </a:p>
        </p:txBody>
      </p:sp>
      <p:sp>
        <p:nvSpPr>
          <p:cNvPr id="71" name="PlaceHolder 2"/>
          <p:cNvSpPr>
            <a:spLocks noGrp="1"/>
          </p:cNvSpPr>
          <p:nvPr>
            <p:ph type="body"/>
          </p:nvPr>
        </p:nvSpPr>
        <p:spPr>
          <a:xfrm>
            <a:off x="3575160" y="204480"/>
            <a:ext cx="5111280" cy="438984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s-ES" sz="3200" spc="-1" strike="noStrike">
                <a:solidFill>
                  <a:schemeClr val="dk1"/>
                </a:solidFill>
                <a:latin typeface="Calibri"/>
              </a:rPr>
              <a:t>Haga clic para modificar el estilo de texto del patrón</a:t>
            </a:r>
            <a:endParaRPr b="0" lang="es-E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s-ES" sz="2800" spc="-1" strike="noStrike">
                <a:solidFill>
                  <a:schemeClr val="dk1"/>
                </a:solidFill>
                <a:latin typeface="Calibri"/>
              </a:rPr>
              <a:t>Segundo nivel</a:t>
            </a:r>
            <a:endParaRPr b="0" lang="es-E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s-ES" sz="2400" spc="-1" strike="noStrike">
                <a:solidFill>
                  <a:schemeClr val="dk1"/>
                </a:solidFill>
                <a:latin typeface="Calibri"/>
              </a:rPr>
              <a:t>Tercer nivel</a:t>
            </a:r>
            <a:endParaRPr b="0" lang="es-E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Cuarto nivel</a:t>
            </a:r>
            <a:endParaRPr b="0" lang="es-E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Quinto nivel</a:t>
            </a:r>
            <a:endParaRPr b="0" lang="es-ES" sz="2000" spc="-1" strike="noStrike">
              <a:solidFill>
                <a:schemeClr val="dk1"/>
              </a:solidFill>
              <a:latin typeface="Calibri"/>
            </a:endParaRPr>
          </a:p>
        </p:txBody>
      </p:sp>
      <p:sp>
        <p:nvSpPr>
          <p:cNvPr id="72" name="PlaceHolder 3"/>
          <p:cNvSpPr>
            <a:spLocks noGrp="1"/>
          </p:cNvSpPr>
          <p:nvPr>
            <p:ph type="body"/>
          </p:nvPr>
        </p:nvSpPr>
        <p:spPr>
          <a:xfrm>
            <a:off x="457200" y="1076040"/>
            <a:ext cx="3007800" cy="351828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s-ES" sz="1400" spc="-1" strike="noStrike">
                <a:solidFill>
                  <a:schemeClr val="dk1"/>
                </a:solidFill>
                <a:latin typeface="Calibri"/>
              </a:rPr>
              <a:t>Haga clic para modificar el estilo de texto del patrón</a:t>
            </a:r>
            <a:endParaRPr b="0" lang="es-ES" sz="1400" spc="-1" strike="noStrike">
              <a:solidFill>
                <a:schemeClr val="dk1"/>
              </a:solidFill>
              <a:latin typeface="Calibri"/>
            </a:endParaRPr>
          </a:p>
        </p:txBody>
      </p:sp>
      <p:sp>
        <p:nvSpPr>
          <p:cNvPr id="73" name="PlaceHolder 4"/>
          <p:cNvSpPr>
            <a:spLocks noGrp="1"/>
          </p:cNvSpPr>
          <p:nvPr>
            <p:ph type="dt" idx="31"/>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74" name="PlaceHolder 5"/>
          <p:cNvSpPr>
            <a:spLocks noGrp="1"/>
          </p:cNvSpPr>
          <p:nvPr>
            <p:ph type="ftr" idx="32"/>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75" name="PlaceHolder 6"/>
          <p:cNvSpPr>
            <a:spLocks noGrp="1"/>
          </p:cNvSpPr>
          <p:nvPr>
            <p:ph type="sldNum" idx="33"/>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86AE9997-A6FF-403C-911A-1CE6F9FC1301}"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1792440" y="3600720"/>
            <a:ext cx="5486040" cy="424440"/>
          </a:xfrm>
          <a:prstGeom prst="rect">
            <a:avLst/>
          </a:prstGeom>
          <a:noFill/>
          <a:ln w="0">
            <a:noFill/>
          </a:ln>
        </p:spPr>
        <p:txBody>
          <a:bodyPr lIns="91440" rIns="91440" tIns="45720" bIns="45720" anchor="b">
            <a:noAutofit/>
          </a:bodyPr>
          <a:p>
            <a:pPr indent="0" defTabSz="914400">
              <a:lnSpc>
                <a:spcPct val="100000"/>
              </a:lnSpc>
              <a:buNone/>
            </a:pPr>
            <a:r>
              <a:rPr b="1" lang="es-ES" sz="2000" spc="-1" strike="noStrike">
                <a:solidFill>
                  <a:schemeClr val="dk1"/>
                </a:solidFill>
                <a:latin typeface="Calibri"/>
              </a:rPr>
              <a:t>Haga clic para modificar el estilo de título del patrón</a:t>
            </a:r>
            <a:endParaRPr b="0" lang="es-ES" sz="2000" spc="-1" strike="noStrike">
              <a:solidFill>
                <a:schemeClr val="dk1"/>
              </a:solidFill>
              <a:latin typeface="Calibri"/>
            </a:endParaRPr>
          </a:p>
        </p:txBody>
      </p:sp>
      <p:sp>
        <p:nvSpPr>
          <p:cNvPr id="77" name="PlaceHolder 2"/>
          <p:cNvSpPr>
            <a:spLocks noGrp="1"/>
          </p:cNvSpPr>
          <p:nvPr>
            <p:ph type="body"/>
          </p:nvPr>
        </p:nvSpPr>
        <p:spPr>
          <a:xfrm>
            <a:off x="1792440" y="459360"/>
            <a:ext cx="5486040" cy="3085920"/>
          </a:xfrm>
          <a:prstGeom prst="rect">
            <a:avLst/>
          </a:prstGeom>
          <a:noFill/>
          <a:ln w="0">
            <a:noFill/>
          </a:ln>
        </p:spPr>
        <p:txBody>
          <a:bodyPr lIns="90000" rIns="90000" tIns="45000" bIns="45000" anchor="t">
            <a:noAutofit/>
          </a:bodyPr>
          <a:p>
            <a:pPr marL="432000" indent="-324000">
              <a:spcBef>
                <a:spcPts val="1060"/>
              </a:spcBef>
              <a:buClr>
                <a:srgbClr val="000000"/>
              </a:buClr>
              <a:buSzPct val="45000"/>
              <a:buFont typeface="Wingdings" charset="2"/>
              <a:buChar char=""/>
            </a:pPr>
            <a:r>
              <a:rPr b="0" lang="es-ES" sz="3200" spc="-1" strike="noStrike">
                <a:solidFill>
                  <a:schemeClr val="dk1"/>
                </a:solidFill>
                <a:latin typeface="Calibri"/>
              </a:rPr>
              <a:t>Pulse para editar el formato de texto del esquema</a:t>
            </a:r>
            <a:endParaRPr b="0" lang="es-ES" sz="3200" spc="-1" strike="noStrike">
              <a:solidFill>
                <a:schemeClr val="dk1"/>
              </a:solidFill>
              <a:latin typeface="Calibri"/>
            </a:endParaRPr>
          </a:p>
          <a:p>
            <a:pPr lvl="1" marL="864000" indent="-324000">
              <a:spcBef>
                <a:spcPts val="848"/>
              </a:spcBef>
              <a:buClr>
                <a:srgbClr val="000000"/>
              </a:buClr>
              <a:buSzPct val="75000"/>
              <a:buFont typeface="Symbol" charset="2"/>
              <a:buChar char=""/>
            </a:pPr>
            <a:r>
              <a:rPr b="0" lang="es-ES" sz="3200" spc="-1" strike="noStrike">
                <a:solidFill>
                  <a:schemeClr val="dk1"/>
                </a:solidFill>
                <a:latin typeface="Calibri"/>
              </a:rPr>
              <a:t>Segundo nivel del esquema</a:t>
            </a:r>
            <a:endParaRPr b="0" lang="es-ES" sz="3200" spc="-1" strike="noStrike">
              <a:solidFill>
                <a:schemeClr val="dk1"/>
              </a:solidFill>
              <a:latin typeface="Calibri"/>
            </a:endParaRPr>
          </a:p>
          <a:p>
            <a:pPr lvl="2" marL="1296000" indent="-288000">
              <a:spcBef>
                <a:spcPts val="635"/>
              </a:spcBef>
              <a:buClr>
                <a:srgbClr val="000000"/>
              </a:buClr>
              <a:buSzPct val="45000"/>
              <a:buFont typeface="Wingdings" charset="2"/>
              <a:buChar char=""/>
            </a:pPr>
            <a:r>
              <a:rPr b="0" lang="es-ES" sz="3200" spc="-1" strike="noStrike">
                <a:solidFill>
                  <a:schemeClr val="dk1"/>
                </a:solidFill>
                <a:latin typeface="Calibri"/>
              </a:rPr>
              <a:t>Tercer nivel del esquema</a:t>
            </a:r>
            <a:endParaRPr b="0" lang="es-ES" sz="3200" spc="-1" strike="noStrike">
              <a:solidFill>
                <a:schemeClr val="dk1"/>
              </a:solidFill>
              <a:latin typeface="Calibri"/>
            </a:endParaRPr>
          </a:p>
          <a:p>
            <a:pPr lvl="3" marL="1728000" indent="-216000">
              <a:spcBef>
                <a:spcPts val="422"/>
              </a:spcBef>
              <a:buClr>
                <a:srgbClr val="000000"/>
              </a:buClr>
              <a:buSzPct val="75000"/>
              <a:buFont typeface="Symbol" charset="2"/>
              <a:buChar char=""/>
            </a:pPr>
            <a:r>
              <a:rPr b="0" lang="es-ES" sz="3200" spc="-1" strike="noStrike">
                <a:solidFill>
                  <a:schemeClr val="dk1"/>
                </a:solidFill>
                <a:latin typeface="Calibri"/>
              </a:rPr>
              <a:t>Cuarto nivel del esquema</a:t>
            </a:r>
            <a:endParaRPr b="0" lang="es-ES" sz="3200" spc="-1" strike="noStrike">
              <a:solidFill>
                <a:schemeClr val="dk1"/>
              </a:solidFill>
              <a:latin typeface="Calibri"/>
            </a:endParaRPr>
          </a:p>
          <a:p>
            <a:pPr lvl="4" marL="2160000" indent="-216000">
              <a:spcBef>
                <a:spcPts val="210"/>
              </a:spcBef>
              <a:buClr>
                <a:srgbClr val="000000"/>
              </a:buClr>
              <a:buSzPct val="45000"/>
              <a:buFont typeface="Wingdings" charset="2"/>
              <a:buChar char=""/>
            </a:pPr>
            <a:r>
              <a:rPr b="0" lang="es-ES" sz="3200" spc="-1" strike="noStrike">
                <a:solidFill>
                  <a:schemeClr val="dk1"/>
                </a:solidFill>
                <a:latin typeface="Calibri"/>
              </a:rPr>
              <a:t>Quinto nivel del esquema</a:t>
            </a:r>
            <a:endParaRPr b="0" lang="es-ES" sz="3200" spc="-1" strike="noStrike">
              <a:solidFill>
                <a:schemeClr val="dk1"/>
              </a:solidFill>
              <a:latin typeface="Calibri"/>
            </a:endParaRPr>
          </a:p>
          <a:p>
            <a:pPr lvl="5" marL="2592000" indent="-216000">
              <a:spcBef>
                <a:spcPts val="210"/>
              </a:spcBef>
              <a:buClr>
                <a:srgbClr val="000000"/>
              </a:buClr>
              <a:buSzPct val="45000"/>
              <a:buFont typeface="Wingdings" charset="2"/>
              <a:buChar char=""/>
            </a:pPr>
            <a:r>
              <a:rPr b="0" lang="es-ES" sz="3200" spc="-1" strike="noStrike">
                <a:solidFill>
                  <a:schemeClr val="dk1"/>
                </a:solidFill>
                <a:latin typeface="Calibri"/>
              </a:rPr>
              <a:t>Sexto nivel del esquema</a:t>
            </a:r>
            <a:endParaRPr b="0" lang="es-ES" sz="3200" spc="-1" strike="noStrike">
              <a:solidFill>
                <a:schemeClr val="dk1"/>
              </a:solidFill>
              <a:latin typeface="Calibri"/>
            </a:endParaRPr>
          </a:p>
          <a:p>
            <a:pPr lvl="6" marL="3024000" indent="-216000">
              <a:spcBef>
                <a:spcPts val="210"/>
              </a:spcBef>
              <a:buClr>
                <a:srgbClr val="000000"/>
              </a:buClr>
              <a:buSzPct val="45000"/>
              <a:buFont typeface="Wingdings" charset="2"/>
              <a:buChar char=""/>
            </a:pPr>
            <a:r>
              <a:rPr b="0" lang="es-ES" sz="3200" spc="-1" strike="noStrike">
                <a:solidFill>
                  <a:schemeClr val="dk1"/>
                </a:solidFill>
                <a:latin typeface="Calibri"/>
              </a:rPr>
              <a:t>Séptimo nivel del esquema</a:t>
            </a:r>
            <a:endParaRPr b="0" lang="es-ES" sz="3200" spc="-1" strike="noStrike">
              <a:solidFill>
                <a:schemeClr val="dk1"/>
              </a:solidFill>
              <a:latin typeface="Calibri"/>
            </a:endParaRPr>
          </a:p>
        </p:txBody>
      </p:sp>
      <p:sp>
        <p:nvSpPr>
          <p:cNvPr id="78" name="PlaceHolder 3"/>
          <p:cNvSpPr>
            <a:spLocks noGrp="1"/>
          </p:cNvSpPr>
          <p:nvPr>
            <p:ph type="body"/>
          </p:nvPr>
        </p:nvSpPr>
        <p:spPr>
          <a:xfrm>
            <a:off x="1792440" y="4025520"/>
            <a:ext cx="5486040" cy="60336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s-ES" sz="1400" spc="-1" strike="noStrike">
                <a:solidFill>
                  <a:schemeClr val="dk1"/>
                </a:solidFill>
                <a:latin typeface="Calibri"/>
              </a:rPr>
              <a:t>Haga clic para modificar el estilo de texto del patrón</a:t>
            </a:r>
            <a:endParaRPr b="0" lang="es-ES" sz="1400" spc="-1" strike="noStrike">
              <a:solidFill>
                <a:schemeClr val="dk1"/>
              </a:solidFill>
              <a:latin typeface="Calibri"/>
            </a:endParaRPr>
          </a:p>
        </p:txBody>
      </p:sp>
      <p:sp>
        <p:nvSpPr>
          <p:cNvPr id="79" name="PlaceHolder 4"/>
          <p:cNvSpPr>
            <a:spLocks noGrp="1"/>
          </p:cNvSpPr>
          <p:nvPr>
            <p:ph type="dt" idx="34"/>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80" name="PlaceHolder 5"/>
          <p:cNvSpPr>
            <a:spLocks noGrp="1"/>
          </p:cNvSpPr>
          <p:nvPr>
            <p:ph type="ftr" idx="35"/>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1" name="PlaceHolder 6"/>
          <p:cNvSpPr>
            <a:spLocks noGrp="1"/>
          </p:cNvSpPr>
          <p:nvPr>
            <p:ph type="sldNum" idx="36"/>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824EB5AF-EC36-4876-9556-F616E1DFB654}"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Text Box 4"/>
          <p:cNvSpPr/>
          <p:nvPr/>
        </p:nvSpPr>
        <p:spPr>
          <a:xfrm>
            <a:off x="117360" y="4954320"/>
            <a:ext cx="6233760" cy="1890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83" name="Text Box 3"/>
          <p:cNvSpPr/>
          <p:nvPr/>
        </p:nvSpPr>
        <p:spPr>
          <a:xfrm>
            <a:off x="6934320" y="4954320"/>
            <a:ext cx="2133360" cy="1890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808D5062-52A6-4D33-9D4B-4A327E43D2E8}"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84" name="Picture 2" descr=""/>
          <p:cNvPicPr/>
          <p:nvPr/>
        </p:nvPicPr>
        <p:blipFill>
          <a:blip r:embed="rId2"/>
          <a:stretch/>
        </p:blipFill>
        <p:spPr>
          <a:xfrm>
            <a:off x="0" y="0"/>
            <a:ext cx="460080" cy="339120"/>
          </a:xfrm>
          <a:prstGeom prst="rect">
            <a:avLst/>
          </a:prstGeom>
          <a:ln w="9525">
            <a:noFill/>
          </a:ln>
        </p:spPr>
      </p:pic>
      <p:pic>
        <p:nvPicPr>
          <p:cNvPr id="85" name="Picture 1" descr=""/>
          <p:cNvPicPr/>
          <p:nvPr/>
        </p:nvPicPr>
        <p:blipFill>
          <a:blip r:embed="rId3"/>
          <a:stretch/>
        </p:blipFill>
        <p:spPr>
          <a:xfrm>
            <a:off x="8437680" y="0"/>
            <a:ext cx="705960" cy="352080"/>
          </a:xfrm>
          <a:prstGeom prst="rect">
            <a:avLst/>
          </a:prstGeom>
          <a:ln w="9525">
            <a:noFill/>
          </a:ln>
        </p:spPr>
      </p:pic>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s-ES" sz="1350" spc="-1" strike="noStrike">
                <a:solidFill>
                  <a:schemeClr val="dk1"/>
                </a:solidFill>
                <a:latin typeface="Calibri"/>
              </a:rPr>
              <a:t>Pulse para editar el formato del texto de título</a:t>
            </a:r>
            <a:endParaRPr b="0" lang="es-ES" sz="1350" spc="-1" strike="noStrike">
              <a:solidFill>
                <a:schemeClr val="dk1"/>
              </a:solidFill>
              <a:latin typeface="Calibri"/>
            </a:endParaRPr>
          </a:p>
        </p:txBody>
      </p:sp>
      <p:sp>
        <p:nvSpPr>
          <p:cNvPr id="87" name="PlaceHolder 2"/>
          <p:cNvSpPr>
            <a:spLocks noGrp="1"/>
          </p:cNvSpPr>
          <p:nvPr>
            <p:ph type="body"/>
          </p:nvPr>
        </p:nvSpPr>
        <p:spPr>
          <a:xfrm>
            <a:off x="457200" y="1203120"/>
            <a:ext cx="8229240" cy="298296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s-ES" sz="2400" spc="-1" strike="noStrike">
                <a:solidFill>
                  <a:schemeClr val="dk1"/>
                </a:solidFill>
                <a:latin typeface="Calibri"/>
              </a:rPr>
              <a:t>Pulse para editar el formato de texto del esquema</a:t>
            </a:r>
            <a:endParaRPr b="0" lang="es-ES" sz="2400" spc="-1" strike="noStrike">
              <a:solidFill>
                <a:schemeClr val="dk1"/>
              </a:solidFill>
              <a:latin typeface="Calibri"/>
            </a:endParaRPr>
          </a:p>
          <a:p>
            <a:pPr lvl="1" marL="864000" indent="-324000">
              <a:spcBef>
                <a:spcPts val="848"/>
              </a:spcBef>
              <a:buClr>
                <a:srgbClr val="000000"/>
              </a:buClr>
              <a:buSzPct val="75000"/>
              <a:buFont typeface="Symbol" charset="2"/>
              <a:buChar char=""/>
            </a:pPr>
            <a:r>
              <a:rPr b="0" lang="es-ES" sz="1800" spc="-1" strike="noStrike">
                <a:solidFill>
                  <a:schemeClr val="dk1"/>
                </a:solidFill>
                <a:latin typeface="Calibri"/>
              </a:rPr>
              <a:t>Segundo nivel del esquema</a:t>
            </a:r>
            <a:endParaRPr b="0" lang="es-ES" sz="1800" spc="-1" strike="noStrike">
              <a:solidFill>
                <a:schemeClr val="dk1"/>
              </a:solidFill>
              <a:latin typeface="Calibri"/>
            </a:endParaRPr>
          </a:p>
          <a:p>
            <a:pPr lvl="2" marL="1296000" indent="-288000">
              <a:spcBef>
                <a:spcPts val="635"/>
              </a:spcBef>
              <a:buClr>
                <a:srgbClr val="000000"/>
              </a:buClr>
              <a:buSzPct val="45000"/>
              <a:buFont typeface="Wingdings" charset="2"/>
              <a:buChar char=""/>
            </a:pPr>
            <a:r>
              <a:rPr b="0" lang="es-ES" sz="1500" spc="-1" strike="noStrike">
                <a:solidFill>
                  <a:schemeClr val="dk1"/>
                </a:solidFill>
                <a:latin typeface="Calibri"/>
              </a:rPr>
              <a:t>Tercer nivel del esquema</a:t>
            </a:r>
            <a:endParaRPr b="0" lang="es-ES" sz="1500" spc="-1" strike="noStrike">
              <a:solidFill>
                <a:schemeClr val="dk1"/>
              </a:solidFill>
              <a:latin typeface="Calibri"/>
            </a:endParaRPr>
          </a:p>
          <a:p>
            <a:pPr lvl="3" marL="1728000" indent="-216000">
              <a:spcBef>
                <a:spcPts val="422"/>
              </a:spcBef>
              <a:buClr>
                <a:srgbClr val="000000"/>
              </a:buClr>
              <a:buSzPct val="75000"/>
              <a:buFont typeface="Symbol" charset="2"/>
              <a:buChar char=""/>
            </a:pPr>
            <a:r>
              <a:rPr b="0" lang="es-ES" sz="1500" spc="-1" strike="noStrike">
                <a:solidFill>
                  <a:schemeClr val="dk1"/>
                </a:solidFill>
                <a:latin typeface="Calibri"/>
              </a:rPr>
              <a:t>Cuarto nivel del esquema</a:t>
            </a:r>
            <a:endParaRPr b="0" lang="es-ES" sz="1500" spc="-1" strike="noStrike">
              <a:solidFill>
                <a:schemeClr val="dk1"/>
              </a:solidFill>
              <a:latin typeface="Calibri"/>
            </a:endParaRPr>
          </a:p>
          <a:p>
            <a:pPr lvl="4" marL="2160000" indent="-216000">
              <a:spcBef>
                <a:spcPts val="210"/>
              </a:spcBef>
              <a:buClr>
                <a:srgbClr val="000000"/>
              </a:buClr>
              <a:buSzPct val="45000"/>
              <a:buFont typeface="Wingdings" charset="2"/>
              <a:buChar char=""/>
            </a:pPr>
            <a:r>
              <a:rPr b="0" lang="es-ES" sz="1500" spc="-1" strike="noStrike">
                <a:solidFill>
                  <a:schemeClr val="dk1"/>
                </a:solidFill>
                <a:latin typeface="Calibri"/>
              </a:rPr>
              <a:t>Quinto nivel del esquema</a:t>
            </a:r>
            <a:endParaRPr b="0" lang="es-ES" sz="1500" spc="-1" strike="noStrike">
              <a:solidFill>
                <a:schemeClr val="dk1"/>
              </a:solidFill>
              <a:latin typeface="Calibri"/>
            </a:endParaRPr>
          </a:p>
          <a:p>
            <a:pPr lvl="5" marL="2592000" indent="-216000">
              <a:spcBef>
                <a:spcPts val="210"/>
              </a:spcBef>
              <a:buClr>
                <a:srgbClr val="000000"/>
              </a:buClr>
              <a:buSzPct val="45000"/>
              <a:buFont typeface="Wingdings" charset="2"/>
              <a:buChar char=""/>
            </a:pPr>
            <a:r>
              <a:rPr b="0" lang="es-ES" sz="1500" spc="-1" strike="noStrike">
                <a:solidFill>
                  <a:schemeClr val="dk1"/>
                </a:solidFill>
                <a:latin typeface="Calibri"/>
              </a:rPr>
              <a:t>Sexto nivel del esquema</a:t>
            </a:r>
            <a:endParaRPr b="0" lang="es-ES" sz="1500" spc="-1" strike="noStrike">
              <a:solidFill>
                <a:schemeClr val="dk1"/>
              </a:solidFill>
              <a:latin typeface="Calibri"/>
            </a:endParaRPr>
          </a:p>
          <a:p>
            <a:pPr lvl="6" marL="3024000" indent="-216000">
              <a:spcBef>
                <a:spcPts val="210"/>
              </a:spcBef>
              <a:buClr>
                <a:srgbClr val="000000"/>
              </a:buClr>
              <a:buSzPct val="45000"/>
              <a:buFont typeface="Wingdings" charset="2"/>
              <a:buChar char=""/>
            </a:pPr>
            <a:r>
              <a:rPr b="0" lang="es-ES" sz="1500" spc="-1" strike="noStrike">
                <a:solidFill>
                  <a:schemeClr val="dk1"/>
                </a:solidFill>
                <a:latin typeface="Calibri"/>
              </a:rPr>
              <a:t>Séptimo nivel del esquema</a:t>
            </a:r>
            <a:endParaRPr b="0" lang="es-ES" sz="15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716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8" name="PlaceHolder 2"/>
          <p:cNvSpPr>
            <a:spLocks noGrp="1"/>
          </p:cNvSpPr>
          <p:nvPr>
            <p:ph type="body"/>
          </p:nvPr>
        </p:nvSpPr>
        <p:spPr>
          <a:xfrm>
            <a:off x="457200" y="1199880"/>
            <a:ext cx="8229240" cy="339444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s-ES" sz="3200" spc="-1" strike="noStrike">
                <a:solidFill>
                  <a:schemeClr val="dk1"/>
                </a:solidFill>
                <a:latin typeface="Calibri"/>
              </a:rPr>
              <a:t>Haga clic para modificar el estilo de texto del patrón</a:t>
            </a:r>
            <a:endParaRPr b="0" lang="es-E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s-ES" sz="2800" spc="-1" strike="noStrike">
                <a:solidFill>
                  <a:schemeClr val="dk1"/>
                </a:solidFill>
                <a:latin typeface="Calibri"/>
              </a:rPr>
              <a:t>Segundo nivel</a:t>
            </a:r>
            <a:endParaRPr b="0" lang="es-E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s-ES" sz="2400" spc="-1" strike="noStrike">
                <a:solidFill>
                  <a:schemeClr val="dk1"/>
                </a:solidFill>
                <a:latin typeface="Calibri"/>
              </a:rPr>
              <a:t>Tercer nivel</a:t>
            </a:r>
            <a:endParaRPr b="0" lang="es-E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Cuarto nivel</a:t>
            </a:r>
            <a:endParaRPr b="0" lang="es-E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Quinto nivel</a:t>
            </a:r>
            <a:endParaRPr b="0" lang="es-ES" sz="2000" spc="-1" strike="noStrike">
              <a:solidFill>
                <a:schemeClr val="dk1"/>
              </a:solidFill>
              <a:latin typeface="Calibri"/>
            </a:endParaRPr>
          </a:p>
        </p:txBody>
      </p:sp>
      <p:sp>
        <p:nvSpPr>
          <p:cNvPr id="9" name="PlaceHolder 3"/>
          <p:cNvSpPr>
            <a:spLocks noGrp="1"/>
          </p:cNvSpPr>
          <p:nvPr>
            <p:ph type="dt" idx="4"/>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0" name="PlaceHolder 4"/>
          <p:cNvSpPr>
            <a:spLocks noGrp="1"/>
          </p:cNvSpPr>
          <p:nvPr>
            <p:ph type="ftr" idx="5"/>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5"/>
          <p:cNvSpPr>
            <a:spLocks noGrp="1"/>
          </p:cNvSpPr>
          <p:nvPr>
            <p:ph type="sldNum" idx="6"/>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292BFF1F-CAA2-4A94-B03F-AD738FFEC1A5}"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05920"/>
            <a:ext cx="2057040" cy="4388400"/>
          </a:xfrm>
          <a:prstGeom prst="rect">
            <a:avLst/>
          </a:prstGeom>
          <a:noFill/>
          <a:ln w="0">
            <a:noFill/>
          </a:ln>
        </p:spPr>
        <p:txBody>
          <a:bodyPr lIns="91440" rIns="91440" tIns="45720" bIns="45720" anchor="ctr" vert="eaVert">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13" name="PlaceHolder 2"/>
          <p:cNvSpPr>
            <a:spLocks noGrp="1"/>
          </p:cNvSpPr>
          <p:nvPr>
            <p:ph type="body"/>
          </p:nvPr>
        </p:nvSpPr>
        <p:spPr>
          <a:xfrm>
            <a:off x="457200" y="205920"/>
            <a:ext cx="6019560" cy="438840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s-ES" sz="3200" spc="-1" strike="noStrike">
                <a:solidFill>
                  <a:schemeClr val="dk1"/>
                </a:solidFill>
                <a:latin typeface="Calibri"/>
              </a:rPr>
              <a:t>Haga clic para modificar el estilo de texto del patrón</a:t>
            </a:r>
            <a:endParaRPr b="0" lang="es-E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s-ES" sz="2800" spc="-1" strike="noStrike">
                <a:solidFill>
                  <a:schemeClr val="dk1"/>
                </a:solidFill>
                <a:latin typeface="Calibri"/>
              </a:rPr>
              <a:t>Segundo nivel</a:t>
            </a:r>
            <a:endParaRPr b="0" lang="es-E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s-ES" sz="2400" spc="-1" strike="noStrike">
                <a:solidFill>
                  <a:schemeClr val="dk1"/>
                </a:solidFill>
                <a:latin typeface="Calibri"/>
              </a:rPr>
              <a:t>Tercer nivel</a:t>
            </a:r>
            <a:endParaRPr b="0" lang="es-E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Cuarto nivel</a:t>
            </a:r>
            <a:endParaRPr b="0" lang="es-E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Quinto nivel</a:t>
            </a:r>
            <a:endParaRPr b="0" lang="es-ES" sz="2000" spc="-1" strike="noStrike">
              <a:solidFill>
                <a:schemeClr val="dk1"/>
              </a:solidFill>
              <a:latin typeface="Calibri"/>
            </a:endParaRPr>
          </a:p>
        </p:txBody>
      </p:sp>
      <p:sp>
        <p:nvSpPr>
          <p:cNvPr id="14" name="PlaceHolder 3"/>
          <p:cNvSpPr>
            <a:spLocks noGrp="1"/>
          </p:cNvSpPr>
          <p:nvPr>
            <p:ph type="dt" idx="7"/>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15" name="PlaceHolder 4"/>
          <p:cNvSpPr>
            <a:spLocks noGrp="1"/>
          </p:cNvSpPr>
          <p:nvPr>
            <p:ph type="ftr" idx="8"/>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5"/>
          <p:cNvSpPr>
            <a:spLocks noGrp="1"/>
          </p:cNvSpPr>
          <p:nvPr>
            <p:ph type="sldNum" idx="9"/>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AC72457C-6EA2-47DC-BAA9-810F420E1483}"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Text Box 4"/>
          <p:cNvSpPr/>
          <p:nvPr/>
        </p:nvSpPr>
        <p:spPr>
          <a:xfrm>
            <a:off x="117360" y="4954320"/>
            <a:ext cx="6233760" cy="1890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18" name="Text Box 3"/>
          <p:cNvSpPr/>
          <p:nvPr/>
        </p:nvSpPr>
        <p:spPr>
          <a:xfrm>
            <a:off x="6934320" y="4954320"/>
            <a:ext cx="2133360" cy="1890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B0FBB7C8-75DD-49AD-B6E6-90287DBA292B}"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19" name="Picture 2" descr=""/>
          <p:cNvPicPr/>
          <p:nvPr/>
        </p:nvPicPr>
        <p:blipFill>
          <a:blip r:embed="rId2"/>
          <a:stretch/>
        </p:blipFill>
        <p:spPr>
          <a:xfrm>
            <a:off x="0" y="0"/>
            <a:ext cx="460080" cy="339120"/>
          </a:xfrm>
          <a:prstGeom prst="rect">
            <a:avLst/>
          </a:prstGeom>
          <a:ln w="9525">
            <a:noFill/>
          </a:ln>
        </p:spPr>
      </p:pic>
      <p:pic>
        <p:nvPicPr>
          <p:cNvPr id="20" name="Picture 1" descr=""/>
          <p:cNvPicPr/>
          <p:nvPr/>
        </p:nvPicPr>
        <p:blipFill>
          <a:blip r:embed="rId3"/>
          <a:stretch/>
        </p:blipFill>
        <p:spPr>
          <a:xfrm>
            <a:off x="8437680" y="0"/>
            <a:ext cx="705960" cy="352080"/>
          </a:xfrm>
          <a:prstGeom prst="rect">
            <a:avLst/>
          </a:prstGeom>
          <a:ln w="9525">
            <a:noFill/>
          </a:ln>
        </p:spPr>
      </p:pic>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s-ES" sz="1350" spc="-1" strike="noStrike">
                <a:solidFill>
                  <a:schemeClr val="dk1"/>
                </a:solidFill>
                <a:latin typeface="Calibri"/>
              </a:rPr>
              <a:t>Pulse para editar el formato del texto de título</a:t>
            </a:r>
            <a:endParaRPr b="0" lang="es-ES" sz="1350" spc="-1" strike="noStrike">
              <a:solidFill>
                <a:schemeClr val="dk1"/>
              </a:solidFill>
              <a:latin typeface="Calibri"/>
            </a:endParaRPr>
          </a:p>
        </p:txBody>
      </p:sp>
      <p:sp>
        <p:nvSpPr>
          <p:cNvPr id="22" name="PlaceHolder 2"/>
          <p:cNvSpPr>
            <a:spLocks noGrp="1"/>
          </p:cNvSpPr>
          <p:nvPr>
            <p:ph type="body"/>
          </p:nvPr>
        </p:nvSpPr>
        <p:spPr>
          <a:xfrm>
            <a:off x="457200" y="1203120"/>
            <a:ext cx="8229240" cy="298296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s-ES" sz="2400" spc="-1" strike="noStrike">
                <a:solidFill>
                  <a:schemeClr val="dk1"/>
                </a:solidFill>
                <a:latin typeface="Calibri"/>
              </a:rPr>
              <a:t>Pulse para editar el formato de texto del esquema</a:t>
            </a:r>
            <a:endParaRPr b="0" lang="es-ES" sz="2400" spc="-1" strike="noStrike">
              <a:solidFill>
                <a:schemeClr val="dk1"/>
              </a:solidFill>
              <a:latin typeface="Calibri"/>
            </a:endParaRPr>
          </a:p>
          <a:p>
            <a:pPr lvl="1" marL="864000" indent="-324000">
              <a:spcBef>
                <a:spcPts val="848"/>
              </a:spcBef>
              <a:buClr>
                <a:srgbClr val="000000"/>
              </a:buClr>
              <a:buSzPct val="75000"/>
              <a:buFont typeface="Symbol" charset="2"/>
              <a:buChar char=""/>
            </a:pPr>
            <a:r>
              <a:rPr b="0" lang="es-ES" sz="1800" spc="-1" strike="noStrike">
                <a:solidFill>
                  <a:schemeClr val="dk1"/>
                </a:solidFill>
                <a:latin typeface="Calibri"/>
              </a:rPr>
              <a:t>Segundo nivel del esquema</a:t>
            </a:r>
            <a:endParaRPr b="0" lang="es-ES" sz="1800" spc="-1" strike="noStrike">
              <a:solidFill>
                <a:schemeClr val="dk1"/>
              </a:solidFill>
              <a:latin typeface="Calibri"/>
            </a:endParaRPr>
          </a:p>
          <a:p>
            <a:pPr lvl="2" marL="1296000" indent="-288000">
              <a:spcBef>
                <a:spcPts val="635"/>
              </a:spcBef>
              <a:buClr>
                <a:srgbClr val="000000"/>
              </a:buClr>
              <a:buSzPct val="45000"/>
              <a:buFont typeface="Wingdings" charset="2"/>
              <a:buChar char=""/>
            </a:pPr>
            <a:r>
              <a:rPr b="0" lang="es-ES" sz="1500" spc="-1" strike="noStrike">
                <a:solidFill>
                  <a:schemeClr val="dk1"/>
                </a:solidFill>
                <a:latin typeface="Calibri"/>
              </a:rPr>
              <a:t>Tercer nivel del esquema</a:t>
            </a:r>
            <a:endParaRPr b="0" lang="es-ES" sz="1500" spc="-1" strike="noStrike">
              <a:solidFill>
                <a:schemeClr val="dk1"/>
              </a:solidFill>
              <a:latin typeface="Calibri"/>
            </a:endParaRPr>
          </a:p>
          <a:p>
            <a:pPr lvl="3" marL="1728000" indent="-216000">
              <a:spcBef>
                <a:spcPts val="422"/>
              </a:spcBef>
              <a:buClr>
                <a:srgbClr val="000000"/>
              </a:buClr>
              <a:buSzPct val="75000"/>
              <a:buFont typeface="Symbol" charset="2"/>
              <a:buChar char=""/>
            </a:pPr>
            <a:r>
              <a:rPr b="0" lang="es-ES" sz="1500" spc="-1" strike="noStrike">
                <a:solidFill>
                  <a:schemeClr val="dk1"/>
                </a:solidFill>
                <a:latin typeface="Calibri"/>
              </a:rPr>
              <a:t>Cuarto nivel del esquema</a:t>
            </a:r>
            <a:endParaRPr b="0" lang="es-ES" sz="1500" spc="-1" strike="noStrike">
              <a:solidFill>
                <a:schemeClr val="dk1"/>
              </a:solidFill>
              <a:latin typeface="Calibri"/>
            </a:endParaRPr>
          </a:p>
          <a:p>
            <a:pPr lvl="4" marL="2160000" indent="-216000">
              <a:spcBef>
                <a:spcPts val="210"/>
              </a:spcBef>
              <a:buClr>
                <a:srgbClr val="000000"/>
              </a:buClr>
              <a:buSzPct val="45000"/>
              <a:buFont typeface="Wingdings" charset="2"/>
              <a:buChar char=""/>
            </a:pPr>
            <a:r>
              <a:rPr b="0" lang="es-ES" sz="1500" spc="-1" strike="noStrike">
                <a:solidFill>
                  <a:schemeClr val="dk1"/>
                </a:solidFill>
                <a:latin typeface="Calibri"/>
              </a:rPr>
              <a:t>Quinto nivel del esquema</a:t>
            </a:r>
            <a:endParaRPr b="0" lang="es-ES" sz="1500" spc="-1" strike="noStrike">
              <a:solidFill>
                <a:schemeClr val="dk1"/>
              </a:solidFill>
              <a:latin typeface="Calibri"/>
            </a:endParaRPr>
          </a:p>
          <a:p>
            <a:pPr lvl="5" marL="2592000" indent="-216000">
              <a:spcBef>
                <a:spcPts val="210"/>
              </a:spcBef>
              <a:buClr>
                <a:srgbClr val="000000"/>
              </a:buClr>
              <a:buSzPct val="45000"/>
              <a:buFont typeface="Wingdings" charset="2"/>
              <a:buChar char=""/>
            </a:pPr>
            <a:r>
              <a:rPr b="0" lang="es-ES" sz="1500" spc="-1" strike="noStrike">
                <a:solidFill>
                  <a:schemeClr val="dk1"/>
                </a:solidFill>
                <a:latin typeface="Calibri"/>
              </a:rPr>
              <a:t>Sexto nivel del esquema</a:t>
            </a:r>
            <a:endParaRPr b="0" lang="es-ES" sz="1500" spc="-1" strike="noStrike">
              <a:solidFill>
                <a:schemeClr val="dk1"/>
              </a:solidFill>
              <a:latin typeface="Calibri"/>
            </a:endParaRPr>
          </a:p>
          <a:p>
            <a:pPr lvl="6" marL="3024000" indent="-216000">
              <a:spcBef>
                <a:spcPts val="210"/>
              </a:spcBef>
              <a:buClr>
                <a:srgbClr val="000000"/>
              </a:buClr>
              <a:buSzPct val="45000"/>
              <a:buFont typeface="Wingdings" charset="2"/>
              <a:buChar char=""/>
            </a:pPr>
            <a:r>
              <a:rPr b="0" lang="es-ES" sz="1500" spc="-1" strike="noStrike">
                <a:solidFill>
                  <a:schemeClr val="dk1"/>
                </a:solidFill>
                <a:latin typeface="Calibri"/>
              </a:rPr>
              <a:t>Séptimo nivel del esquema</a:t>
            </a:r>
            <a:endParaRPr b="0" lang="es-ES" sz="1500" spc="-1" strike="noStrike">
              <a:solidFill>
                <a:schemeClr val="dk1"/>
              </a:solidFill>
              <a:latin typeface="Calibri"/>
            </a:endParaRPr>
          </a:p>
        </p:txBody>
      </p:sp>
      <p:graphicFrame>
        <p:nvGraphicFramePr>
          <p:cNvPr id="23" name="4 Tabla 2"/>
          <p:cNvGraphicFramePr/>
          <p:nvPr/>
        </p:nvGraphicFramePr>
        <p:xfrm>
          <a:off x="829440" y="73440"/>
          <a:ext cx="7560360" cy="396000"/>
        </p:xfrm>
        <a:graphic>
          <a:graphicData uri="http://schemas.openxmlformats.org/drawingml/2006/table">
            <a:tbl>
              <a:tblPr/>
              <a:tblGrid>
                <a:gridCol w="1512000"/>
                <a:gridCol w="6048360"/>
              </a:tblGrid>
              <a:tr h="473040">
                <a:tc>
                  <a:txBody>
                    <a:bodyPr lIns="228600" rIns="228600" tIns="0" bIns="0" anchor="ctr">
                      <a:noAutofit/>
                    </a:bodyPr>
                    <a:p>
                      <a:pPr algn="just" defTabSz="914400">
                        <a:lnSpc>
                          <a:spcPct val="100000"/>
                        </a:lnSpc>
                      </a:pPr>
                      <a:r>
                        <a:rPr b="0" lang="es-ES" sz="1200" spc="-1" strike="noStrike">
                          <a:solidFill>
                            <a:schemeClr val="lt1"/>
                          </a:solidFill>
                          <a:latin typeface="Calibri"/>
                          <a:ea typeface="Times New Roman"/>
                        </a:rPr>
                        <a:t>Módulo 8</a:t>
                      </a:r>
                      <a:endParaRPr b="0" lang="es-ES" sz="1200" spc="-1" strike="noStrike">
                        <a:solidFill>
                          <a:srgbClr val="ffffff"/>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rgbClr val="000000"/>
                    </a:solidFill>
                  </a:tcPr>
                </a:tc>
                <a:tc>
                  <a:txBody>
                    <a:bodyPr lIns="228600" rIns="228600" tIns="0" bIns="0" anchor="ctr">
                      <a:noAutofit/>
                    </a:bodyPr>
                    <a:p>
                      <a:pPr algn="ctr" defTabSz="914400">
                        <a:tabLst>
                          <a:tab algn="l" pos="0"/>
                        </a:tabLst>
                      </a:pPr>
                      <a:endParaRPr b="0" lang="es-ES" sz="2400" spc="-1" strike="noStrike">
                        <a:solidFill>
                          <a:srgbClr val="000000"/>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chemeClr val="lt1">
                        <a:lumMod val="75000"/>
                      </a:schemeClr>
                    </a:solidFill>
                  </a:tcPr>
                </a:tc>
              </a:tr>
            </a:tbl>
          </a:graphicData>
        </a:graphic>
      </p:graphicFrame>
    </p:spTree>
  </p:cSld>
  <p:clrMap bg1="lt1" bg2="lt2" tx1="dk1" tx2="dk2" accent1="accent1" accent2="accent2" accent3="accent3" accent4="accent4" accent5="accent5" accent6="accent6" hlink="hlink" folHlink="folHlink"/>
  <p:sldLayoutIdLst>
    <p:sldLayoutId id="2147483655" r:id="rId4"/>
    <p:sldLayoutId id="2147483656"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
        <p:nvSpPr>
          <p:cNvPr id="27" name="PlaceHolder 3"/>
          <p:cNvSpPr>
            <a:spLocks noGrp="1"/>
          </p:cNvSpPr>
          <p:nvPr>
            <p:ph type="dt" idx="10"/>
          </p:nvPr>
        </p:nvSpPr>
        <p:spPr>
          <a:xfrm>
            <a:off x="457200" y="4685760"/>
            <a:ext cx="2130120" cy="354240"/>
          </a:xfrm>
          <a:prstGeom prst="rect">
            <a:avLst/>
          </a:prstGeom>
          <a:noFill/>
          <a:ln w="0">
            <a:noFill/>
          </a:ln>
        </p:spPr>
        <p:txBody>
          <a:bodyPr lIns="0" rIns="0" tIns="0" bIns="0" anchor="t">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28" name="PlaceHolder 4"/>
          <p:cNvSpPr>
            <a:spLocks noGrp="1"/>
          </p:cNvSpPr>
          <p:nvPr>
            <p:ph type="ftr" idx="11"/>
          </p:nvPr>
        </p:nvSpPr>
        <p:spPr>
          <a:xfrm>
            <a:off x="3126960" y="4685760"/>
            <a:ext cx="2898000" cy="354240"/>
          </a:xfrm>
          <a:prstGeom prst="rect">
            <a:avLst/>
          </a:prstGeom>
          <a:noFill/>
          <a:ln w="0">
            <a:noFill/>
          </a:ln>
        </p:spPr>
        <p:txBody>
          <a:bodyPr lIns="0" rIns="0" tIns="0" bIns="0" anchor="t">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9" name="PlaceHolder 5"/>
          <p:cNvSpPr>
            <a:spLocks noGrp="1"/>
          </p:cNvSpPr>
          <p:nvPr>
            <p:ph type="sldNum" idx="12"/>
          </p:nvPr>
        </p:nvSpPr>
        <p:spPr>
          <a:xfrm>
            <a:off x="6555960" y="4685760"/>
            <a:ext cx="2130120" cy="354240"/>
          </a:xfrm>
          <a:prstGeom prst="rect">
            <a:avLst/>
          </a:prstGeom>
          <a:noFill/>
          <a:ln w="0">
            <a:noFill/>
          </a:ln>
        </p:spPr>
        <p:txBody>
          <a:bodyPr lIns="0" rIns="0" tIns="0" bIns="0" anchor="t">
            <a:noAutofit/>
          </a:bodyPr>
          <a:lstStyle>
            <a:lvl1pPr indent="0" algn="r">
              <a:buNone/>
              <a:defRPr b="0" lang="es-ES" sz="1400" spc="-1" strike="noStrike">
                <a:solidFill>
                  <a:srgbClr val="000000"/>
                </a:solidFill>
                <a:latin typeface="Times New Roman"/>
              </a:defRPr>
            </a:lvl1pPr>
          </a:lstStyle>
          <a:p>
            <a:pPr indent="0" algn="r">
              <a:buNone/>
            </a:pPr>
            <a:fld id="{A1E3538F-1EDF-4CE4-B12D-E8DE27E29FC4}" type="slidenum">
              <a:rPr b="0" lang="es-ES" sz="1400" spc="-1" strike="noStrike">
                <a:solidFill>
                  <a:srgbClr val="000000"/>
                </a:solidFill>
                <a:latin typeface="Times New Roman"/>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920"/>
            <a:ext cx="8229240" cy="85716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31" name="PlaceHolder 2"/>
          <p:cNvSpPr>
            <a:spLocks noGrp="1"/>
          </p:cNvSpPr>
          <p:nvPr>
            <p:ph type="body"/>
          </p:nvPr>
        </p:nvSpPr>
        <p:spPr>
          <a:xfrm>
            <a:off x="457200" y="1199880"/>
            <a:ext cx="8229240" cy="339444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s-ES" sz="3200" spc="-1" strike="noStrike">
                <a:solidFill>
                  <a:schemeClr val="dk1"/>
                </a:solidFill>
                <a:latin typeface="Calibri"/>
              </a:rPr>
              <a:t>Haga clic para modificar el estilo de texto del patrón</a:t>
            </a:r>
            <a:endParaRPr b="0" lang="es-E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s-ES" sz="2800" spc="-1" strike="noStrike">
                <a:solidFill>
                  <a:schemeClr val="dk1"/>
                </a:solidFill>
                <a:latin typeface="Calibri"/>
              </a:rPr>
              <a:t>Segundo nivel</a:t>
            </a:r>
            <a:endParaRPr b="0" lang="es-E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s-ES" sz="2400" spc="-1" strike="noStrike">
                <a:solidFill>
                  <a:schemeClr val="dk1"/>
                </a:solidFill>
                <a:latin typeface="Calibri"/>
              </a:rPr>
              <a:t>Tercer nivel</a:t>
            </a:r>
            <a:endParaRPr b="0" lang="es-E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Cuarto nivel</a:t>
            </a:r>
            <a:endParaRPr b="0" lang="es-E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Quinto nivel</a:t>
            </a:r>
            <a:endParaRPr b="0" lang="es-ES" sz="2000" spc="-1" strike="noStrike">
              <a:solidFill>
                <a:schemeClr val="dk1"/>
              </a:solidFill>
              <a:latin typeface="Calibri"/>
            </a:endParaRPr>
          </a:p>
        </p:txBody>
      </p:sp>
      <p:sp>
        <p:nvSpPr>
          <p:cNvPr id="32" name="PlaceHolder 3"/>
          <p:cNvSpPr>
            <a:spLocks noGrp="1"/>
          </p:cNvSpPr>
          <p:nvPr>
            <p:ph type="dt" idx="13"/>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33" name="PlaceHolder 4"/>
          <p:cNvSpPr>
            <a:spLocks noGrp="1"/>
          </p:cNvSpPr>
          <p:nvPr>
            <p:ph type="ftr" idx="14"/>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4" name="PlaceHolder 5"/>
          <p:cNvSpPr>
            <a:spLocks noGrp="1"/>
          </p:cNvSpPr>
          <p:nvPr>
            <p:ph type="sldNum" idx="15"/>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1F990140-FE05-4779-8907-EC4AAAEBAE01}"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2160" y="3305160"/>
            <a:ext cx="7772040" cy="1021320"/>
          </a:xfrm>
          <a:prstGeom prst="rect">
            <a:avLst/>
          </a:prstGeom>
          <a:noFill/>
          <a:ln w="0">
            <a:noFill/>
          </a:ln>
        </p:spPr>
        <p:txBody>
          <a:bodyPr lIns="91440" rIns="91440" tIns="45720" bIns="45720" anchor="t">
            <a:noAutofit/>
          </a:bodyPr>
          <a:p>
            <a:pPr indent="0" defTabSz="914400">
              <a:lnSpc>
                <a:spcPct val="100000"/>
              </a:lnSpc>
              <a:buNone/>
            </a:pPr>
            <a:r>
              <a:rPr b="1" lang="es-ES" sz="4000" spc="-1" strike="noStrike" cap="all">
                <a:solidFill>
                  <a:schemeClr val="dk1"/>
                </a:solidFill>
                <a:latin typeface="Calibri"/>
              </a:rPr>
              <a:t>Haga clic para modificar el estilo de título del patrón</a:t>
            </a:r>
            <a:endParaRPr b="0" lang="es-ES" sz="4000" spc="-1" strike="noStrike">
              <a:solidFill>
                <a:schemeClr val="dk1"/>
              </a:solidFill>
              <a:latin typeface="Calibri"/>
            </a:endParaRPr>
          </a:p>
        </p:txBody>
      </p:sp>
      <p:sp>
        <p:nvSpPr>
          <p:cNvPr id="38" name="PlaceHolder 2"/>
          <p:cNvSpPr>
            <a:spLocks noGrp="1"/>
          </p:cNvSpPr>
          <p:nvPr>
            <p:ph type="body"/>
          </p:nvPr>
        </p:nvSpPr>
        <p:spPr>
          <a:xfrm>
            <a:off x="722160" y="2179800"/>
            <a:ext cx="7772040" cy="112500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s-ES" sz="2000" spc="-1" strike="noStrike">
                <a:solidFill>
                  <a:schemeClr val="dk1">
                    <a:tint val="75000"/>
                  </a:schemeClr>
                </a:solidFill>
                <a:latin typeface="Calibri"/>
              </a:rPr>
              <a:t>Haga clic para modificar el estilo de texto del patrón</a:t>
            </a:r>
            <a:endParaRPr b="0" lang="es-ES" sz="2000" spc="-1" strike="noStrike">
              <a:solidFill>
                <a:schemeClr val="dk1"/>
              </a:solidFill>
              <a:latin typeface="Calibri"/>
            </a:endParaRPr>
          </a:p>
        </p:txBody>
      </p:sp>
      <p:sp>
        <p:nvSpPr>
          <p:cNvPr id="39" name="PlaceHolder 3"/>
          <p:cNvSpPr>
            <a:spLocks noGrp="1"/>
          </p:cNvSpPr>
          <p:nvPr>
            <p:ph type="dt" idx="16"/>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0" name="PlaceHolder 4"/>
          <p:cNvSpPr>
            <a:spLocks noGrp="1"/>
          </p:cNvSpPr>
          <p:nvPr>
            <p:ph type="ftr" idx="17"/>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1" name="PlaceHolder 5"/>
          <p:cNvSpPr>
            <a:spLocks noGrp="1"/>
          </p:cNvSpPr>
          <p:nvPr>
            <p:ph type="sldNum" idx="18"/>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7F4DE06D-58C1-4C60-B430-D9A8912A30B9}"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920"/>
            <a:ext cx="8229240" cy="85716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43" name="PlaceHolder 2"/>
          <p:cNvSpPr>
            <a:spLocks noGrp="1"/>
          </p:cNvSpPr>
          <p:nvPr>
            <p:ph type="body"/>
          </p:nvPr>
        </p:nvSpPr>
        <p:spPr>
          <a:xfrm>
            <a:off x="457200" y="1199880"/>
            <a:ext cx="4038120" cy="339444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s-ES" sz="2800" spc="-1" strike="noStrike">
                <a:solidFill>
                  <a:schemeClr val="dk1"/>
                </a:solidFill>
                <a:latin typeface="Calibri"/>
              </a:rPr>
              <a:t>Haga clic para modificar el estilo de texto del patrón</a:t>
            </a:r>
            <a:endParaRPr b="0" lang="es-E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s-ES" sz="2400" spc="-1" strike="noStrike">
                <a:solidFill>
                  <a:schemeClr val="dk1"/>
                </a:solidFill>
                <a:latin typeface="Calibri"/>
              </a:rPr>
              <a:t>Segundo nivel</a:t>
            </a:r>
            <a:endParaRPr b="0" lang="es-E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Tercer nivel</a:t>
            </a:r>
            <a:endParaRPr b="0" lang="es-E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Cuarto nivel</a:t>
            </a:r>
            <a:endParaRPr b="0" lang="es-E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Quinto nivel</a:t>
            </a:r>
            <a:endParaRPr b="0" lang="es-ES" sz="1800" spc="-1" strike="noStrike">
              <a:solidFill>
                <a:schemeClr val="dk1"/>
              </a:solidFill>
              <a:latin typeface="Calibri"/>
            </a:endParaRPr>
          </a:p>
        </p:txBody>
      </p:sp>
      <p:sp>
        <p:nvSpPr>
          <p:cNvPr id="44" name="PlaceHolder 3"/>
          <p:cNvSpPr>
            <a:spLocks noGrp="1"/>
          </p:cNvSpPr>
          <p:nvPr>
            <p:ph type="body"/>
          </p:nvPr>
        </p:nvSpPr>
        <p:spPr>
          <a:xfrm>
            <a:off x="4648320" y="1199880"/>
            <a:ext cx="4038120" cy="339444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s-ES" sz="2800" spc="-1" strike="noStrike">
                <a:solidFill>
                  <a:schemeClr val="dk1"/>
                </a:solidFill>
                <a:latin typeface="Calibri"/>
              </a:rPr>
              <a:t>Haga clic para modificar el estilo de texto del patrón</a:t>
            </a:r>
            <a:endParaRPr b="0" lang="es-E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s-ES" sz="2400" spc="-1" strike="noStrike">
                <a:solidFill>
                  <a:schemeClr val="dk1"/>
                </a:solidFill>
                <a:latin typeface="Calibri"/>
              </a:rPr>
              <a:t>Segundo nivel</a:t>
            </a:r>
            <a:endParaRPr b="0" lang="es-E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s-ES" sz="2000" spc="-1" strike="noStrike">
                <a:solidFill>
                  <a:schemeClr val="dk1"/>
                </a:solidFill>
                <a:latin typeface="Calibri"/>
              </a:rPr>
              <a:t>Tercer nivel</a:t>
            </a:r>
            <a:endParaRPr b="0" lang="es-E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Cuarto nivel</a:t>
            </a:r>
            <a:endParaRPr b="0" lang="es-E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Quinto nivel</a:t>
            </a:r>
            <a:endParaRPr b="0" lang="es-ES" sz="1800" spc="-1" strike="noStrike">
              <a:solidFill>
                <a:schemeClr val="dk1"/>
              </a:solidFill>
              <a:latin typeface="Calibri"/>
            </a:endParaRPr>
          </a:p>
        </p:txBody>
      </p:sp>
      <p:sp>
        <p:nvSpPr>
          <p:cNvPr id="45" name="PlaceHolder 4"/>
          <p:cNvSpPr>
            <a:spLocks noGrp="1"/>
          </p:cNvSpPr>
          <p:nvPr>
            <p:ph type="dt" idx="19"/>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46" name="PlaceHolder 5"/>
          <p:cNvSpPr>
            <a:spLocks noGrp="1"/>
          </p:cNvSpPr>
          <p:nvPr>
            <p:ph type="ftr" idx="20"/>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7" name="PlaceHolder 6"/>
          <p:cNvSpPr>
            <a:spLocks noGrp="1"/>
          </p:cNvSpPr>
          <p:nvPr>
            <p:ph type="sldNum" idx="21"/>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2F269146-B270-4561-95A8-EA169819C872}"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7160"/>
          </a:xfrm>
          <a:prstGeom prst="rect">
            <a:avLst/>
          </a:prstGeom>
          <a:noFill/>
          <a:ln w="0">
            <a:noFill/>
          </a:ln>
        </p:spPr>
        <p:txBody>
          <a:bodyPr lIns="91440" rIns="91440" tIns="45720" bIns="45720" anchor="ctr">
            <a:noAutofit/>
          </a:bodyPr>
          <a:p>
            <a:pPr indent="0" algn="ctr" defTabSz="914400">
              <a:lnSpc>
                <a:spcPct val="100000"/>
              </a:lnSpc>
              <a:buNone/>
            </a:pPr>
            <a:r>
              <a:rPr b="0" lang="es-ES" sz="4400" spc="-1" strike="noStrike">
                <a:solidFill>
                  <a:schemeClr val="dk1"/>
                </a:solidFill>
                <a:latin typeface="Calibri"/>
              </a:rPr>
              <a:t>Haga clic para modificar el estilo de título del patrón</a:t>
            </a:r>
            <a:endParaRPr b="0" lang="es-ES" sz="4400" spc="-1" strike="noStrike">
              <a:solidFill>
                <a:schemeClr val="dk1"/>
              </a:solidFill>
              <a:latin typeface="Calibri"/>
            </a:endParaRPr>
          </a:p>
        </p:txBody>
      </p:sp>
      <p:sp>
        <p:nvSpPr>
          <p:cNvPr id="52" name="PlaceHolder 2"/>
          <p:cNvSpPr>
            <a:spLocks noGrp="1"/>
          </p:cNvSpPr>
          <p:nvPr>
            <p:ph type="body"/>
          </p:nvPr>
        </p:nvSpPr>
        <p:spPr>
          <a:xfrm>
            <a:off x="457200" y="1151280"/>
            <a:ext cx="4039920" cy="47952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s-ES" sz="2400" spc="-1" strike="noStrike">
                <a:solidFill>
                  <a:schemeClr val="dk1"/>
                </a:solidFill>
                <a:latin typeface="Calibri"/>
              </a:rPr>
              <a:t>Haga clic para modificar el estilo de texto del patrón</a:t>
            </a:r>
            <a:endParaRPr b="0" lang="es-ES" sz="2400" spc="-1" strike="noStrike">
              <a:solidFill>
                <a:schemeClr val="dk1"/>
              </a:solidFill>
              <a:latin typeface="Calibri"/>
            </a:endParaRPr>
          </a:p>
        </p:txBody>
      </p:sp>
      <p:sp>
        <p:nvSpPr>
          <p:cNvPr id="53" name="PlaceHolder 3"/>
          <p:cNvSpPr>
            <a:spLocks noGrp="1"/>
          </p:cNvSpPr>
          <p:nvPr>
            <p:ph type="body"/>
          </p:nvPr>
        </p:nvSpPr>
        <p:spPr>
          <a:xfrm>
            <a:off x="457200" y="1630800"/>
            <a:ext cx="4039920" cy="296352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s-ES" sz="2400" spc="-1" strike="noStrike">
                <a:solidFill>
                  <a:schemeClr val="dk1"/>
                </a:solidFill>
                <a:latin typeface="Calibri"/>
              </a:rPr>
              <a:t>Haga clic para modificar el estilo de texto del patrón</a:t>
            </a:r>
            <a:endParaRPr b="0" lang="es-E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s-ES" sz="2000" spc="-1" strike="noStrike">
                <a:solidFill>
                  <a:schemeClr val="dk1"/>
                </a:solidFill>
                <a:latin typeface="Calibri"/>
              </a:rPr>
              <a:t>Segundo nivel</a:t>
            </a:r>
            <a:endParaRPr b="0" lang="es-E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Tercer nivel</a:t>
            </a:r>
            <a:endParaRPr b="0" lang="es-E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s-ES" sz="1600" spc="-1" strike="noStrike">
                <a:solidFill>
                  <a:schemeClr val="dk1"/>
                </a:solidFill>
                <a:latin typeface="Calibri"/>
              </a:rPr>
              <a:t>Cuarto nivel</a:t>
            </a:r>
            <a:endParaRPr b="0" lang="es-E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s-ES" sz="1600" spc="-1" strike="noStrike">
                <a:solidFill>
                  <a:schemeClr val="dk1"/>
                </a:solidFill>
                <a:latin typeface="Calibri"/>
              </a:rPr>
              <a:t>Quinto nivel</a:t>
            </a:r>
            <a:endParaRPr b="0" lang="es-ES" sz="1600" spc="-1" strike="noStrike">
              <a:solidFill>
                <a:schemeClr val="dk1"/>
              </a:solidFill>
              <a:latin typeface="Calibri"/>
            </a:endParaRPr>
          </a:p>
        </p:txBody>
      </p:sp>
      <p:sp>
        <p:nvSpPr>
          <p:cNvPr id="54" name="PlaceHolder 4"/>
          <p:cNvSpPr>
            <a:spLocks noGrp="1"/>
          </p:cNvSpPr>
          <p:nvPr>
            <p:ph type="body"/>
          </p:nvPr>
        </p:nvSpPr>
        <p:spPr>
          <a:xfrm>
            <a:off x="4645080" y="1151280"/>
            <a:ext cx="4041360" cy="47952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s-ES" sz="2400" spc="-1" strike="noStrike">
                <a:solidFill>
                  <a:schemeClr val="dk1"/>
                </a:solidFill>
                <a:latin typeface="Calibri"/>
              </a:rPr>
              <a:t>Haga clic para modificar el estilo de texto del patrón</a:t>
            </a:r>
            <a:endParaRPr b="0" lang="es-ES" sz="2400" spc="-1" strike="noStrike">
              <a:solidFill>
                <a:schemeClr val="dk1"/>
              </a:solidFill>
              <a:latin typeface="Calibri"/>
            </a:endParaRPr>
          </a:p>
        </p:txBody>
      </p:sp>
      <p:sp>
        <p:nvSpPr>
          <p:cNvPr id="55" name="PlaceHolder 5"/>
          <p:cNvSpPr>
            <a:spLocks noGrp="1"/>
          </p:cNvSpPr>
          <p:nvPr>
            <p:ph type="body"/>
          </p:nvPr>
        </p:nvSpPr>
        <p:spPr>
          <a:xfrm>
            <a:off x="4645080" y="1630800"/>
            <a:ext cx="4041360" cy="296352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s-ES" sz="2400" spc="-1" strike="noStrike">
                <a:solidFill>
                  <a:schemeClr val="dk1"/>
                </a:solidFill>
                <a:latin typeface="Calibri"/>
              </a:rPr>
              <a:t>Haga clic para modificar el estilo de texto del patrón</a:t>
            </a:r>
            <a:endParaRPr b="0" lang="es-E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s-ES" sz="2000" spc="-1" strike="noStrike">
                <a:solidFill>
                  <a:schemeClr val="dk1"/>
                </a:solidFill>
                <a:latin typeface="Calibri"/>
              </a:rPr>
              <a:t>Segundo nivel</a:t>
            </a:r>
            <a:endParaRPr b="0" lang="es-E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s-ES" sz="1800" spc="-1" strike="noStrike">
                <a:solidFill>
                  <a:schemeClr val="dk1"/>
                </a:solidFill>
                <a:latin typeface="Calibri"/>
              </a:rPr>
              <a:t>Tercer nivel</a:t>
            </a:r>
            <a:endParaRPr b="0" lang="es-E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s-ES" sz="1600" spc="-1" strike="noStrike">
                <a:solidFill>
                  <a:schemeClr val="dk1"/>
                </a:solidFill>
                <a:latin typeface="Calibri"/>
              </a:rPr>
              <a:t>Cuarto nivel</a:t>
            </a:r>
            <a:endParaRPr b="0" lang="es-E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s-ES" sz="1600" spc="-1" strike="noStrike">
                <a:solidFill>
                  <a:schemeClr val="dk1"/>
                </a:solidFill>
                <a:latin typeface="Calibri"/>
              </a:rPr>
              <a:t>Quinto nivel</a:t>
            </a:r>
            <a:endParaRPr b="0" lang="es-ES" sz="1600" spc="-1" strike="noStrike">
              <a:solidFill>
                <a:schemeClr val="dk1"/>
              </a:solidFill>
              <a:latin typeface="Calibri"/>
            </a:endParaRPr>
          </a:p>
        </p:txBody>
      </p:sp>
      <p:sp>
        <p:nvSpPr>
          <p:cNvPr id="56" name="PlaceHolder 6"/>
          <p:cNvSpPr>
            <a:spLocks noGrp="1"/>
          </p:cNvSpPr>
          <p:nvPr>
            <p:ph type="dt" idx="22"/>
          </p:nvPr>
        </p:nvSpPr>
        <p:spPr>
          <a:xfrm>
            <a:off x="457200" y="4767480"/>
            <a:ext cx="2133360" cy="273600"/>
          </a:xfrm>
          <a:prstGeom prst="rect">
            <a:avLst/>
          </a:prstGeom>
          <a:noFill/>
          <a:ln w="0">
            <a:noFill/>
          </a:ln>
        </p:spPr>
        <p:txBody>
          <a:bodyPr lIns="91440" rIns="91440" tIns="45720" bIns="45720" anchor="ctr">
            <a:noAutofit/>
          </a:bodyPr>
          <a:lstStyle>
            <a:lvl1pPr indent="0" defTabSz="914400">
              <a:lnSpc>
                <a:spcPct val="100000"/>
              </a:lnSpc>
              <a:buNone/>
              <a:defRPr b="0" lang="es-ES" sz="1200" spc="-1" strike="noStrike">
                <a:solidFill>
                  <a:schemeClr val="dk1">
                    <a:tint val="75000"/>
                  </a:schemeClr>
                </a:solidFill>
                <a:latin typeface="Calibri"/>
              </a:defRPr>
            </a:lvl1pPr>
          </a:lstStyle>
          <a:p>
            <a:pPr indent="0" defTabSz="914400">
              <a:lnSpc>
                <a:spcPct val="100000"/>
              </a:lnSpc>
              <a:buNone/>
            </a:pPr>
            <a:r>
              <a:rPr b="0" lang="es-ES" sz="1200" spc="-1" strike="noStrike">
                <a:solidFill>
                  <a:schemeClr val="dk1">
                    <a:tint val="75000"/>
                  </a:schemeClr>
                </a:solidFill>
                <a:latin typeface="Calibri"/>
              </a:rPr>
              <a:t>&lt;fecha/hora&gt;</a:t>
            </a:r>
            <a:endParaRPr b="0" lang="es-ES" sz="1200" spc="-1" strike="noStrike">
              <a:solidFill>
                <a:srgbClr val="000000"/>
              </a:solidFill>
              <a:latin typeface="Times New Roman"/>
            </a:endParaRPr>
          </a:p>
        </p:txBody>
      </p:sp>
      <p:sp>
        <p:nvSpPr>
          <p:cNvPr id="57" name="PlaceHolder 7"/>
          <p:cNvSpPr>
            <a:spLocks noGrp="1"/>
          </p:cNvSpPr>
          <p:nvPr>
            <p:ph type="ftr" idx="23"/>
          </p:nvPr>
        </p:nvSpPr>
        <p:spPr>
          <a:xfrm>
            <a:off x="3124080" y="4767480"/>
            <a:ext cx="2895120" cy="273600"/>
          </a:xfrm>
          <a:prstGeom prst="rect">
            <a:avLst/>
          </a:prstGeom>
          <a:noFill/>
          <a:ln w="0">
            <a:noFill/>
          </a:ln>
        </p:spPr>
        <p:txBody>
          <a:bodyPr lIns="91440" rIns="91440" tIns="45720" bIns="45720" anchor="ctr">
            <a:noAutofit/>
          </a:bodyPr>
          <a:lstStyle>
            <a:lvl1pPr indent="0" algn="ctr">
              <a:buNone/>
              <a:defRPr b="0" lang="es-ES" sz="1400" spc="-1" strike="noStrike">
                <a:solidFill>
                  <a:srgbClr val="000000"/>
                </a:solidFill>
                <a:latin typeface="Times New Roman"/>
              </a:defRPr>
            </a:lvl1pPr>
          </a:lstStyle>
          <a:p>
            <a:pPr indent="0" algn="ctr">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8" name="PlaceHolder 8"/>
          <p:cNvSpPr>
            <a:spLocks noGrp="1"/>
          </p:cNvSpPr>
          <p:nvPr>
            <p:ph type="sldNum" idx="24"/>
          </p:nvPr>
        </p:nvSpPr>
        <p:spPr>
          <a:xfrm>
            <a:off x="6553080" y="4767480"/>
            <a:ext cx="2133360" cy="273600"/>
          </a:xfrm>
          <a:prstGeom prst="rect">
            <a:avLst/>
          </a:prstGeom>
          <a:noFill/>
          <a:ln w="0">
            <a:noFill/>
          </a:ln>
        </p:spPr>
        <p:txBody>
          <a:bodyPr lIns="91440" rIns="91440" tIns="45720" bIns="45720" anchor="ctr">
            <a:noAutofit/>
          </a:bodyPr>
          <a:lstStyle>
            <a:lvl1pPr indent="0" algn="r" defTabSz="914400">
              <a:lnSpc>
                <a:spcPct val="100000"/>
              </a:lnSpc>
              <a:buNone/>
              <a:defRPr b="0" lang="es-ES" sz="1200" spc="-1" strike="noStrike">
                <a:solidFill>
                  <a:schemeClr val="dk1">
                    <a:tint val="75000"/>
                  </a:schemeClr>
                </a:solidFill>
                <a:latin typeface="Calibri"/>
              </a:defRPr>
            </a:lvl1pPr>
          </a:lstStyle>
          <a:p>
            <a:pPr indent="0" algn="r" defTabSz="914400">
              <a:lnSpc>
                <a:spcPct val="100000"/>
              </a:lnSpc>
              <a:buNone/>
            </a:pPr>
            <a:fld id="{A55F8EB1-BC7F-4CE1-BA0C-59B4B91A9B3E}"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5.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2.png"/><Relationship Id="rId3"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 Target=""/><Relationship Id="rId2" Type="http://schemas.openxmlformats.org/officeDocument/2006/relationships/image" Target="../media/image5.gif"/><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13.jpeg"/><Relationship Id="rId3" Type="http://schemas.openxmlformats.org/officeDocument/2006/relationships/slide" Target=""/><Relationship Id="rId4"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hyperlink" Target="http://asociacioneducar.com/infografia-visual-primaria-v1" TargetMode="External"/><Relationship Id="rId2" Type="http://schemas.openxmlformats.org/officeDocument/2006/relationships/image" Target="../media/image24.png"/><Relationship Id="rId3"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hyperlink" Target="https://en.wikipedia.org/wiki/Alex_Krizhevsky" TargetMode="External"/><Relationship Id="rId2" Type="http://schemas.openxmlformats.org/officeDocument/2006/relationships/hyperlink" Target="https://en.wikipedia.org/wiki/Alex_Krizhevsky" TargetMode="External"/><Relationship Id="rId3" Type="http://schemas.openxmlformats.org/officeDocument/2006/relationships/hyperlink" Target="https://en.wikipedia.org/wiki/Ilya_Sutskever" TargetMode="External"/><Relationship Id="rId4" Type="http://schemas.openxmlformats.org/officeDocument/2006/relationships/hyperlink" Target="https://en.wikipedia.org/wiki/Ilya_Sutskever" TargetMode="External"/><Relationship Id="rId5" Type="http://schemas.openxmlformats.org/officeDocument/2006/relationships/hyperlink" Target="https://en.wikipedia.org/wiki/Geoffrey_Hinton" TargetMode="External"/><Relationship Id="rId6"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0.png"/><Relationship Id="rId3"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jpeg"/><Relationship Id="rId4" Type="http://schemas.openxmlformats.org/officeDocument/2006/relationships/image" Target="../media/image44.jpeg"/><Relationship Id="rId5"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notesSlide" Target="../notesSlides/notesSlide4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85000"/>
          </a:schemeClr>
        </a:solidFill>
      </p:bgPr>
    </p:bg>
    <p:spTree>
      <p:nvGrpSpPr>
        <p:cNvPr id="1" name=""/>
        <p:cNvGrpSpPr/>
        <p:nvPr/>
      </p:nvGrpSpPr>
      <p:grpSpPr>
        <a:xfrm>
          <a:off x="0" y="0"/>
          <a:ext cx="0" cy="0"/>
          <a:chOff x="0" y="0"/>
          <a:chExt cx="0" cy="0"/>
        </a:xfrm>
      </p:grpSpPr>
      <p:sp>
        <p:nvSpPr>
          <p:cNvPr id="94" name="AutoShape 2"/>
          <p:cNvSpPr/>
          <p:nvPr/>
        </p:nvSpPr>
        <p:spPr>
          <a:xfrm>
            <a:off x="2627640" y="2841840"/>
            <a:ext cx="304560" cy="22860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s-ES" sz="1800" spc="-1" strike="noStrike">
              <a:solidFill>
                <a:schemeClr val="dk1"/>
              </a:solidFill>
              <a:latin typeface="Calibri"/>
            </a:endParaRPr>
          </a:p>
        </p:txBody>
      </p:sp>
      <p:pic>
        <p:nvPicPr>
          <p:cNvPr id="95" name="Imagen 3" descr=""/>
          <p:cNvPicPr/>
          <p:nvPr/>
        </p:nvPicPr>
        <p:blipFill>
          <a:blip r:embed="rId1"/>
          <a:stretch/>
        </p:blipFill>
        <p:spPr>
          <a:xfrm>
            <a:off x="81360" y="93600"/>
            <a:ext cx="8918640" cy="4226400"/>
          </a:xfrm>
          <a:prstGeom prst="rect">
            <a:avLst/>
          </a:prstGeom>
          <a:ln w="0">
            <a:noFill/>
          </a:ln>
        </p:spPr>
      </p:pic>
      <p:sp>
        <p:nvSpPr>
          <p:cNvPr id="96" name="3 CuadroTexto"/>
          <p:cNvSpPr/>
          <p:nvPr/>
        </p:nvSpPr>
        <p:spPr>
          <a:xfrm>
            <a:off x="1367640" y="4443120"/>
            <a:ext cx="6408360" cy="417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i="1" lang="es-ES" sz="1070" spc="-1" strike="noStrike">
                <a:solidFill>
                  <a:schemeClr val="dk1"/>
                </a:solidFill>
                <a:latin typeface="Calibri"/>
              </a:rPr>
              <a:t>Primera parte</a:t>
            </a:r>
            <a:endParaRPr b="0" lang="es-ES" sz="1070" spc="-1" strike="noStrike">
              <a:solidFill>
                <a:srgbClr val="000000"/>
              </a:solidFill>
              <a:latin typeface="Arial"/>
            </a:endParaRPr>
          </a:p>
          <a:p>
            <a:pPr algn="ctr" defTabSz="914400">
              <a:lnSpc>
                <a:spcPct val="100000"/>
              </a:lnSpc>
            </a:pPr>
            <a:r>
              <a:rPr b="1" i="1" lang="es-ES" sz="1070" spc="-1" strike="noStrike">
                <a:solidFill>
                  <a:schemeClr val="dk1"/>
                </a:solidFill>
                <a:latin typeface="Calibri"/>
              </a:rPr>
              <a:t>5 de  julio de 2024</a:t>
            </a:r>
            <a:endParaRPr b="0" lang="es-ES" sz="1070" spc="-1" strike="noStrike">
              <a:solidFill>
                <a:srgbClr val="000000"/>
              </a:solidFill>
              <a:latin typeface="Arial"/>
            </a:endParaRPr>
          </a:p>
        </p:txBody>
      </p:sp>
      <p:sp>
        <p:nvSpPr>
          <p:cNvPr id="97" name="Rectangle 6"/>
          <p:cNvSpPr/>
          <p:nvPr/>
        </p:nvSpPr>
        <p:spPr>
          <a:xfrm>
            <a:off x="1620000" y="2160000"/>
            <a:ext cx="5580000" cy="411480"/>
          </a:xfrm>
          <a:prstGeom prst="rect">
            <a:avLst/>
          </a:prstGeom>
          <a:solidFill>
            <a:schemeClr val="bg1"/>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98" name="TextBox 5"/>
          <p:cNvSpPr/>
          <p:nvPr/>
        </p:nvSpPr>
        <p:spPr>
          <a:xfrm>
            <a:off x="1980000" y="1881720"/>
            <a:ext cx="5184360" cy="638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pc="-1" strike="noStrike">
                <a:solidFill>
                  <a:schemeClr val="dk1"/>
                </a:solidFill>
                <a:latin typeface="Calibri"/>
              </a:rPr>
              <a:t>Autores:</a:t>
            </a:r>
            <a:endParaRPr b="0" lang="es-E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Pablo Sánchez, Angel Rodríguez y Alfonso Carabantes</a:t>
            </a:r>
            <a:endParaRPr b="0" lang="es-ES" sz="1800" spc="-1" strike="noStrike">
              <a:solidFill>
                <a:srgbClr val="000000"/>
              </a:solidFill>
              <a:latin typeface="Arial"/>
            </a:endParaRPr>
          </a:p>
        </p:txBody>
      </p:sp>
      <p:sp>
        <p:nvSpPr>
          <p:cNvPr id="2" name="PlaceHolder 1"/>
          <p:cNvSpPr>
            <a:spLocks noGrp="1"/>
          </p:cNvSpPr>
          <p:nvPr>
            <p:ph type="sldNum" idx="30"/>
          </p:nvPr>
        </p:nvSpPr>
        <p:spPr/>
        <p:txBody>
          <a:bodyPr/>
          <a:p>
            <a:fld id="{C197514B-EDF6-4FF0-9E27-C6E9A1AFB380}"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Rectángulo 3"/>
          <p:cNvSpPr/>
          <p:nvPr/>
        </p:nvSpPr>
        <p:spPr>
          <a:xfrm>
            <a:off x="360000" y="773640"/>
            <a:ext cx="4536360" cy="30517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300" spc="-1" strike="noStrike" u="sng">
                <a:solidFill>
                  <a:srgbClr val="0000ff"/>
                </a:solidFill>
                <a:uFillTx/>
                <a:latin typeface="Calibri"/>
                <a:ea typeface="Calibri"/>
              </a:rPr>
              <a:t>Elementos principales de una Red Neuronal</a:t>
            </a:r>
            <a:endParaRPr b="0" lang="es-ES" sz="13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Datos (entrada y salida)</a:t>
            </a:r>
            <a:endParaRPr b="0" lang="es-ES" sz="13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Arquitectura</a:t>
            </a:r>
            <a:endParaRPr b="0" lang="es-ES" sz="1300" spc="-1" strike="noStrike">
              <a:solidFill>
                <a:srgbClr val="000000"/>
              </a:solidFill>
              <a:latin typeface="Arial"/>
            </a:endParaRPr>
          </a:p>
          <a:p>
            <a:pPr lvl="1" marL="7430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Capas Ocultas</a:t>
            </a:r>
            <a:endParaRPr b="0" lang="es-ES" sz="1300" spc="-1" strike="noStrike">
              <a:solidFill>
                <a:srgbClr val="000000"/>
              </a:solidFill>
              <a:latin typeface="Arial"/>
            </a:endParaRPr>
          </a:p>
          <a:p>
            <a:pPr lvl="1" marL="7430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Número de Nodos en cada capa</a:t>
            </a:r>
            <a:endParaRPr b="0" lang="es-ES" sz="1300" spc="-1" strike="noStrike">
              <a:solidFill>
                <a:srgbClr val="000000"/>
              </a:solidFill>
              <a:latin typeface="Arial"/>
            </a:endParaRPr>
          </a:p>
          <a:p>
            <a:pPr lvl="1" marL="7430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Pesos de los Nodos (Lo que tiene que aprender en el entrenamiento)</a:t>
            </a:r>
            <a:endParaRPr b="0" lang="es-ES" sz="13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Función de pérdida y de coste</a:t>
            </a:r>
            <a:endParaRPr b="0" lang="es-ES" sz="13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endParaRPr b="0" lang="es-ES" sz="1050" spc="-1" strike="noStrike">
              <a:solidFill>
                <a:srgbClr val="000000"/>
              </a:solidFill>
              <a:latin typeface="Arial"/>
            </a:endParaRPr>
          </a:p>
        </p:txBody>
      </p:sp>
      <p:sp>
        <p:nvSpPr>
          <p:cNvPr id="116" name="Rectángulo 4"/>
          <p:cNvSpPr/>
          <p:nvPr/>
        </p:nvSpPr>
        <p:spPr>
          <a:xfrm>
            <a:off x="5040000" y="1202040"/>
            <a:ext cx="3780000" cy="27579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300" spc="-1" strike="noStrike">
                <a:solidFill>
                  <a:schemeClr val="dk1"/>
                </a:solidFill>
                <a:latin typeface="Calibri"/>
                <a:ea typeface="Calibri"/>
              </a:rPr>
              <a:t>Función de Activación</a:t>
            </a:r>
            <a:endParaRPr b="0" lang="es-ES" sz="1300" spc="-1" strike="noStrike">
              <a:solidFill>
                <a:srgbClr val="000000"/>
              </a:solidFill>
              <a:latin typeface="Arial"/>
            </a:endParaRPr>
          </a:p>
          <a:p>
            <a:pPr lvl="1" marL="7430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En capas ocultas</a:t>
            </a:r>
            <a:endParaRPr b="0" lang="es-ES" sz="1300" spc="-1" strike="noStrike">
              <a:solidFill>
                <a:srgbClr val="000000"/>
              </a:solidFill>
              <a:latin typeface="Arial"/>
            </a:endParaRPr>
          </a:p>
          <a:p>
            <a:pPr lvl="1" marL="7430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En salida</a:t>
            </a:r>
            <a:endParaRPr b="0" lang="es-ES" sz="13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300" spc="-1" strike="noStrike">
                <a:solidFill>
                  <a:schemeClr val="dk1"/>
                </a:solidFill>
                <a:latin typeface="Calibri"/>
                <a:ea typeface="Calibri"/>
              </a:rPr>
              <a:t>Optimizador (Aprendizaje de los pesos)</a:t>
            </a:r>
            <a:endParaRPr b="0" lang="es-ES" sz="1300" spc="-1" strike="noStrike">
              <a:solidFill>
                <a:srgbClr val="000000"/>
              </a:solidFill>
              <a:latin typeface="Arial"/>
            </a:endParaRPr>
          </a:p>
          <a:p>
            <a:pPr marL="285840" indent="-285840" algn="just" defTabSz="914400">
              <a:lnSpc>
                <a:spcPct val="100000"/>
              </a:lnSpc>
              <a:spcBef>
                <a:spcPts val="901"/>
              </a:spcBef>
              <a:spcAft>
                <a:spcPts val="1001"/>
              </a:spcAft>
              <a:buClr>
                <a:srgbClr val="000000"/>
              </a:buClr>
              <a:buFont typeface="Arial"/>
              <a:buChar char="•"/>
            </a:pPr>
            <a:r>
              <a:rPr b="0" lang="es-ES" sz="1300" spc="-1" strike="noStrike">
                <a:solidFill>
                  <a:schemeClr val="dk1"/>
                </a:solidFill>
                <a:latin typeface="Calibri"/>
                <a:ea typeface="Calibri"/>
              </a:rPr>
              <a:t>Regularización</a:t>
            </a:r>
            <a:endParaRPr b="0" lang="es-ES" sz="1300" spc="-1" strike="noStrike">
              <a:solidFill>
                <a:srgbClr val="000000"/>
              </a:solidFill>
              <a:latin typeface="Arial"/>
            </a:endParaRPr>
          </a:p>
          <a:p>
            <a:pPr marL="285840" indent="-285840" algn="just" defTabSz="914400">
              <a:lnSpc>
                <a:spcPct val="100000"/>
              </a:lnSpc>
              <a:spcBef>
                <a:spcPts val="901"/>
              </a:spcBef>
              <a:spcAft>
                <a:spcPts val="1001"/>
              </a:spcAft>
              <a:buClr>
                <a:srgbClr val="000000"/>
              </a:buClr>
              <a:buFont typeface="Arial"/>
              <a:buChar char="•"/>
            </a:pPr>
            <a:r>
              <a:rPr b="0" lang="es-ES" sz="1300" spc="-1" strike="noStrike">
                <a:solidFill>
                  <a:schemeClr val="dk1"/>
                </a:solidFill>
                <a:latin typeface="Calibri"/>
                <a:ea typeface="Calibri"/>
              </a:rPr>
              <a:t>Inicialización de pesos</a:t>
            </a:r>
            <a:endParaRPr b="0" lang="es-ES" sz="1300" spc="-1" strike="noStrike">
              <a:solidFill>
                <a:srgbClr val="000000"/>
              </a:solidFill>
              <a:latin typeface="Arial"/>
            </a:endParaRPr>
          </a:p>
          <a:p>
            <a:pPr marL="285840" indent="-285840" algn="just" defTabSz="914400">
              <a:lnSpc>
                <a:spcPct val="100000"/>
              </a:lnSpc>
              <a:spcBef>
                <a:spcPts val="901"/>
              </a:spcBef>
              <a:spcAft>
                <a:spcPts val="1001"/>
              </a:spcAft>
              <a:buClr>
                <a:srgbClr val="000000"/>
              </a:buClr>
              <a:buFont typeface="Arial"/>
              <a:buChar char="•"/>
            </a:pPr>
            <a:r>
              <a:rPr b="0" lang="es-ES" sz="1300" spc="-1" strike="noStrike">
                <a:solidFill>
                  <a:schemeClr val="dk1"/>
                </a:solidFill>
                <a:latin typeface="Calibri"/>
                <a:ea typeface="Calibri"/>
              </a:rPr>
              <a:t>Batch normalización</a:t>
            </a:r>
            <a:endParaRPr b="0" lang="es-ES" sz="1300" spc="-1" strike="noStrike">
              <a:solidFill>
                <a:srgbClr val="000000"/>
              </a:solidFill>
              <a:latin typeface="Arial"/>
            </a:endParaRPr>
          </a:p>
        </p:txBody>
      </p:sp>
      <p:sp>
        <p:nvSpPr>
          <p:cNvPr id="117" name=""/>
          <p:cNvSpPr txBox="1"/>
          <p:nvPr/>
        </p:nvSpPr>
        <p:spPr>
          <a:xfrm>
            <a:off x="3342600" y="144000"/>
            <a:ext cx="331740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Elementos de una red neuronal</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Rectángulo 3"/>
          <p:cNvSpPr/>
          <p:nvPr/>
        </p:nvSpPr>
        <p:spPr>
          <a:xfrm rot="4200">
            <a:off x="177120" y="609840"/>
            <a:ext cx="8820360" cy="39045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Datos</a:t>
            </a:r>
            <a:endParaRPr b="0" lang="es-ES" sz="1800" spc="-1" strike="noStrike">
              <a:solidFill>
                <a:srgbClr val="000000"/>
              </a:solidFill>
              <a:latin typeface="Arial"/>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En una red neuronal todos los </a:t>
            </a:r>
            <a:r>
              <a:rPr b="1" lang="es-ES" sz="1000" spc="-1" strike="noStrike">
                <a:solidFill>
                  <a:schemeClr val="dk1"/>
                </a:solidFill>
                <a:latin typeface="Calibri"/>
                <a:ea typeface="Calibri"/>
              </a:rPr>
              <a:t>datos de entrada </a:t>
            </a:r>
            <a:r>
              <a:rPr b="0" lang="es-ES" sz="1000" spc="-1" strike="noStrike">
                <a:solidFill>
                  <a:schemeClr val="dk1"/>
                </a:solidFill>
                <a:latin typeface="Calibri"/>
                <a:ea typeface="Calibri"/>
              </a:rPr>
              <a:t>tienen que ser </a:t>
            </a:r>
            <a:r>
              <a:rPr b="1" lang="es-ES" sz="1000" spc="-1" strike="noStrike">
                <a:solidFill>
                  <a:schemeClr val="dk1"/>
                </a:solidFill>
                <a:latin typeface="Calibri"/>
                <a:ea typeface="Calibri"/>
              </a:rPr>
              <a:t>numéricos</a:t>
            </a:r>
            <a:r>
              <a:rPr b="0" lang="es-ES" sz="1000" spc="-1" strike="noStrike">
                <a:solidFill>
                  <a:schemeClr val="dk1"/>
                </a:solidFill>
                <a:latin typeface="Calibri"/>
                <a:ea typeface="Calibri"/>
              </a:rPr>
              <a:t>.</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Las variables categóricas deben ser convertidas a numéricas, pudiendo usar alguna </a:t>
            </a:r>
            <a:r>
              <a:rPr b="1" lang="es-ES" sz="1000" spc="-1" strike="noStrike">
                <a:solidFill>
                  <a:schemeClr val="dk1"/>
                </a:solidFill>
                <a:latin typeface="Calibri"/>
                <a:ea typeface="Calibri"/>
              </a:rPr>
              <a:t>codificación tipo one-hot o entera</a:t>
            </a:r>
            <a:r>
              <a:rPr b="0" lang="es-ES" sz="1000" spc="-1" strike="noStrike">
                <a:solidFill>
                  <a:schemeClr val="dk1"/>
                </a:solidFill>
                <a:latin typeface="Calibri"/>
                <a:ea typeface="Calibri"/>
              </a:rPr>
              <a:t>.</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Además, es importante convertirlos a decimal (en coma flotante) para aprovechar las capacidades de las GPUs.</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Deberíamos </a:t>
            </a:r>
            <a:r>
              <a:rPr b="1" lang="es-ES" sz="1000" spc="-1" strike="noStrike">
                <a:solidFill>
                  <a:schemeClr val="dk1"/>
                </a:solidFill>
                <a:latin typeface="Calibri"/>
                <a:ea typeface="Calibri"/>
              </a:rPr>
              <a:t>escalarlos</a:t>
            </a:r>
            <a:r>
              <a:rPr b="0" lang="es-ES" sz="1000" spc="-1" strike="noStrike">
                <a:solidFill>
                  <a:schemeClr val="dk1"/>
                </a:solidFill>
                <a:latin typeface="Calibri"/>
                <a:ea typeface="Calibri"/>
              </a:rPr>
              <a:t> para que sean número “</a:t>
            </a:r>
            <a:r>
              <a:rPr b="1" lang="es-ES" sz="1000" spc="-1" strike="noStrike">
                <a:solidFill>
                  <a:schemeClr val="dk1"/>
                </a:solidFill>
                <a:latin typeface="Calibri"/>
                <a:ea typeface="Calibri"/>
              </a:rPr>
              <a:t>próximos</a:t>
            </a:r>
            <a:r>
              <a:rPr b="0" lang="es-ES" sz="1000" spc="-1" strike="noStrike">
                <a:solidFill>
                  <a:schemeClr val="dk1"/>
                </a:solidFill>
                <a:latin typeface="Calibri"/>
                <a:ea typeface="Calibri"/>
              </a:rPr>
              <a:t>” a 0.</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Cuando los datos de entrada son </a:t>
            </a:r>
            <a:r>
              <a:rPr b="1" lang="es-ES" sz="1000" spc="-1" strike="noStrike">
                <a:solidFill>
                  <a:schemeClr val="dk1"/>
                </a:solidFill>
                <a:latin typeface="Calibri"/>
                <a:ea typeface="Calibri"/>
              </a:rPr>
              <a:t>imágenes</a:t>
            </a:r>
            <a:r>
              <a:rPr b="0" lang="es-ES" sz="1000" spc="-1" strike="noStrike">
                <a:solidFill>
                  <a:schemeClr val="dk1"/>
                </a:solidFill>
                <a:latin typeface="Calibri"/>
                <a:ea typeface="Calibri"/>
              </a:rPr>
              <a:t> que vamos a tratar, se utilizarán sus valores numéricos en formato RGB (0-255 para cada color) o en escala de grises (0-255). Lo dividiremos entre 255 para quedarnos con el valor “escalado” y de tipo como flotante.</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En una red neuronal los </a:t>
            </a:r>
            <a:r>
              <a:rPr b="1" lang="es-ES" sz="1000" spc="-1" strike="noStrike">
                <a:solidFill>
                  <a:schemeClr val="dk1"/>
                </a:solidFill>
                <a:latin typeface="Calibri"/>
                <a:ea typeface="Calibri"/>
              </a:rPr>
              <a:t>datos de salida</a:t>
            </a:r>
            <a:r>
              <a:rPr b="0" lang="es-ES" sz="1000" spc="-1" strike="noStrike">
                <a:solidFill>
                  <a:schemeClr val="dk1"/>
                </a:solidFill>
                <a:latin typeface="Calibri"/>
                <a:ea typeface="Calibri"/>
              </a:rPr>
              <a:t> serán también numéricos y podrán ser:</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	</a:t>
            </a:r>
            <a:r>
              <a:rPr b="0" lang="es-ES" sz="1000" spc="-1" strike="noStrike">
                <a:solidFill>
                  <a:schemeClr val="dk1"/>
                </a:solidFill>
                <a:latin typeface="Calibri"/>
                <a:ea typeface="Calibri"/>
              </a:rPr>
              <a:t>Un número (regresión)</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	</a:t>
            </a:r>
            <a:r>
              <a:rPr b="0" lang="es-ES" sz="1000" spc="-1" strike="noStrike">
                <a:solidFill>
                  <a:schemeClr val="dk1"/>
                </a:solidFill>
                <a:latin typeface="Calibri"/>
                <a:ea typeface="Calibri"/>
              </a:rPr>
              <a:t>Una serie de números (regresión múltiple)</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	</a:t>
            </a:r>
            <a:r>
              <a:rPr b="0" lang="es-ES" sz="1000" spc="-1" strike="noStrike">
                <a:solidFill>
                  <a:schemeClr val="dk1"/>
                </a:solidFill>
                <a:latin typeface="Calibri"/>
                <a:ea typeface="Calibri"/>
              </a:rPr>
              <a:t>Un dato binario (clasificación binaria)</a:t>
            </a:r>
            <a:endParaRPr b="0" lang="es-ES" sz="1000" spc="-1" strike="noStrike">
              <a:solidFill>
                <a:srgbClr val="000000"/>
              </a:solidFill>
              <a:latin typeface="Arial"/>
              <a:ea typeface="Microsoft YaHei"/>
            </a:endParaRPr>
          </a:p>
          <a:p>
            <a:pPr algn="just" defTabSz="914400">
              <a:lnSpc>
                <a:spcPct val="100000"/>
              </a:lnSpc>
              <a:spcBef>
                <a:spcPts val="618"/>
              </a:spcBef>
              <a:spcAft>
                <a:spcPts val="717"/>
              </a:spcAft>
            </a:pPr>
            <a:r>
              <a:rPr b="0" lang="es-ES" sz="1000" spc="-1" strike="noStrike">
                <a:solidFill>
                  <a:schemeClr val="dk1"/>
                </a:solidFill>
                <a:latin typeface="Calibri"/>
                <a:ea typeface="Calibri"/>
              </a:rPr>
              <a:t>	</a:t>
            </a:r>
            <a:r>
              <a:rPr b="0" lang="es-ES" sz="1000" spc="-1" strike="noStrike">
                <a:solidFill>
                  <a:schemeClr val="dk1"/>
                </a:solidFill>
                <a:latin typeface="Calibri"/>
                <a:ea typeface="Calibri"/>
              </a:rPr>
              <a:t>Una serie de datos binarios (clasificación múltiple)</a:t>
            </a:r>
            <a:r>
              <a:rPr b="0" lang="es-ES" sz="1000" spc="-1" strike="noStrike">
                <a:solidFill>
                  <a:schemeClr val="dk1"/>
                </a:solidFill>
                <a:latin typeface="Calibri"/>
                <a:ea typeface="Calibri"/>
              </a:rPr>
              <a:t>	</a:t>
            </a:r>
            <a:endParaRPr b="0" lang="es-ES" sz="1000" spc="-1" strike="noStrike">
              <a:solidFill>
                <a:srgbClr val="000000"/>
              </a:solidFill>
              <a:latin typeface="Arial"/>
              <a:ea typeface="Microsoft YaHei"/>
            </a:endParaRPr>
          </a:p>
        </p:txBody>
      </p:sp>
      <p:pic>
        <p:nvPicPr>
          <p:cNvPr id="119" name="Picture 2" descr="Logo de la UNED"/>
          <p:cNvPicPr/>
          <p:nvPr/>
        </p:nvPicPr>
        <p:blipFill>
          <a:blip r:embed="rId1"/>
          <a:stretch/>
        </p:blipFill>
        <p:spPr>
          <a:xfrm>
            <a:off x="0" y="0"/>
            <a:ext cx="598680" cy="338760"/>
          </a:xfrm>
          <a:prstGeom prst="rect">
            <a:avLst/>
          </a:prstGeom>
          <a:ln w="0">
            <a:noFill/>
          </a:ln>
        </p:spPr>
      </p:pic>
      <p:sp>
        <p:nvSpPr>
          <p:cNvPr id="120" name=""/>
          <p:cNvSpPr txBox="1"/>
          <p:nvPr/>
        </p:nvSpPr>
        <p:spPr>
          <a:xfrm>
            <a:off x="3426120" y="144000"/>
            <a:ext cx="287388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Datos en una red neuronal</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Rectángulo 3"/>
          <p:cNvSpPr/>
          <p:nvPr/>
        </p:nvSpPr>
        <p:spPr>
          <a:xfrm>
            <a:off x="81360" y="627480"/>
            <a:ext cx="8672760" cy="27774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Arquitectura</a:t>
            </a:r>
            <a:endParaRPr b="0" lang="es-ES" sz="1800" spc="-1" strike="noStrike">
              <a:solidFill>
                <a:srgbClr val="000000"/>
              </a:solidFill>
              <a:latin typeface="Arial"/>
            </a:endParaRPr>
          </a:p>
          <a:p>
            <a:pPr algn="just" defTabSz="914400">
              <a:lnSpc>
                <a:spcPct val="100000"/>
              </a:lnSpc>
              <a:spcBef>
                <a:spcPts val="901"/>
              </a:spcBef>
              <a:spcAft>
                <a:spcPts val="1001"/>
              </a:spcAft>
            </a:pPr>
            <a:r>
              <a:rPr b="0" lang="es-ES" sz="1400" spc="-1" strike="noStrike">
                <a:solidFill>
                  <a:schemeClr val="dk1"/>
                </a:solidFill>
                <a:latin typeface="Calibri"/>
                <a:ea typeface="Calibri"/>
              </a:rPr>
              <a:t>Determinaremos cuantas </a:t>
            </a:r>
            <a:r>
              <a:rPr b="1" lang="es-ES" sz="1400" spc="-1" strike="noStrike">
                <a:solidFill>
                  <a:schemeClr val="dk1"/>
                </a:solidFill>
                <a:latin typeface="Calibri"/>
                <a:ea typeface="Calibri"/>
              </a:rPr>
              <a:t>capas ocultas </a:t>
            </a:r>
            <a:r>
              <a:rPr b="0" lang="es-ES" sz="1400" spc="-1" strike="noStrike">
                <a:solidFill>
                  <a:schemeClr val="dk1"/>
                </a:solidFill>
                <a:latin typeface="Calibri"/>
                <a:ea typeface="Calibri"/>
              </a:rPr>
              <a:t>tendrá nuestra red neuronal, así como </a:t>
            </a:r>
            <a:r>
              <a:rPr b="1" lang="es-ES" sz="1400" spc="-1" strike="noStrike">
                <a:solidFill>
                  <a:schemeClr val="dk1"/>
                </a:solidFill>
                <a:latin typeface="Calibri"/>
                <a:ea typeface="Calibri"/>
              </a:rPr>
              <a:t>cuantos nodos </a:t>
            </a:r>
            <a:r>
              <a:rPr b="0" lang="es-ES" sz="1400" spc="-1" strike="noStrike">
                <a:solidFill>
                  <a:schemeClr val="dk1"/>
                </a:solidFill>
                <a:latin typeface="Calibri"/>
                <a:ea typeface="Calibri"/>
              </a:rPr>
              <a:t>tendrá cada una de estas capas ocultas.</a:t>
            </a:r>
            <a:endParaRPr b="0" lang="es-ES" sz="1400" spc="-1" strike="noStrike">
              <a:solidFill>
                <a:srgbClr val="000000"/>
              </a:solidFill>
              <a:latin typeface="Arial"/>
            </a:endParaRPr>
          </a:p>
          <a:p>
            <a:pPr algn="just" defTabSz="914400">
              <a:lnSpc>
                <a:spcPct val="100000"/>
              </a:lnSpc>
              <a:spcBef>
                <a:spcPts val="901"/>
              </a:spcBef>
              <a:spcAft>
                <a:spcPts val="1001"/>
              </a:spcAft>
            </a:pPr>
            <a:r>
              <a:rPr b="0" lang="es-ES" sz="1400" spc="-1" strike="noStrike">
                <a:solidFill>
                  <a:schemeClr val="dk1"/>
                </a:solidFill>
                <a:latin typeface="Calibri"/>
                <a:ea typeface="Calibri"/>
              </a:rPr>
              <a:t>La elección del número de capas ocultas, así como de cuantos nodos en cada capa es un </a:t>
            </a:r>
            <a:r>
              <a:rPr b="1" lang="es-ES" sz="1400" spc="-1" strike="noStrike">
                <a:solidFill>
                  <a:schemeClr val="dk1"/>
                </a:solidFill>
                <a:latin typeface="Calibri"/>
                <a:ea typeface="Calibri"/>
              </a:rPr>
              <a:t>proceso de “ajuste” </a:t>
            </a:r>
            <a:r>
              <a:rPr b="0" lang="es-ES" sz="1400" spc="-1" strike="noStrike">
                <a:solidFill>
                  <a:schemeClr val="dk1"/>
                </a:solidFill>
                <a:latin typeface="Calibri"/>
                <a:ea typeface="Calibri"/>
              </a:rPr>
              <a:t>para determinar la mejor opción.</a:t>
            </a:r>
            <a:endParaRPr b="0" lang="es-ES" sz="1400" spc="-1" strike="noStrike">
              <a:solidFill>
                <a:srgbClr val="000000"/>
              </a:solidFill>
              <a:latin typeface="Arial"/>
            </a:endParaRPr>
          </a:p>
          <a:p>
            <a:pPr algn="just" defTabSz="914400">
              <a:lnSpc>
                <a:spcPct val="100000"/>
              </a:lnSpc>
              <a:spcBef>
                <a:spcPts val="901"/>
              </a:spcBef>
              <a:spcAft>
                <a:spcPts val="1001"/>
              </a:spcAft>
            </a:pPr>
            <a:r>
              <a:rPr b="0" lang="es-ES" sz="1400" spc="-1" strike="noStrike">
                <a:solidFill>
                  <a:schemeClr val="dk1"/>
                </a:solidFill>
                <a:latin typeface="Calibri"/>
                <a:ea typeface="Calibri"/>
              </a:rPr>
              <a:t>Los </a:t>
            </a:r>
            <a:r>
              <a:rPr b="1" lang="es-ES" sz="1400" spc="-1" strike="noStrike">
                <a:solidFill>
                  <a:schemeClr val="dk1"/>
                </a:solidFill>
                <a:latin typeface="Calibri"/>
                <a:ea typeface="Calibri"/>
              </a:rPr>
              <a:t>pesos</a:t>
            </a:r>
            <a:r>
              <a:rPr b="0" lang="es-ES" sz="1400" spc="-1" strike="noStrike">
                <a:solidFill>
                  <a:schemeClr val="dk1"/>
                </a:solidFill>
                <a:latin typeface="Calibri"/>
                <a:ea typeface="Calibri"/>
              </a:rPr>
              <a:t> asociados a cada nodo son los elementos que tiene que “</a:t>
            </a:r>
            <a:r>
              <a:rPr b="1" lang="es-ES" sz="1400" spc="-1" strike="noStrike">
                <a:solidFill>
                  <a:schemeClr val="dk1"/>
                </a:solidFill>
                <a:latin typeface="Calibri"/>
                <a:ea typeface="Calibri"/>
              </a:rPr>
              <a:t>aprender</a:t>
            </a:r>
            <a:r>
              <a:rPr b="0" lang="es-ES" sz="1400" spc="-1" strike="noStrike">
                <a:solidFill>
                  <a:schemeClr val="dk1"/>
                </a:solidFill>
                <a:latin typeface="Calibri"/>
                <a:ea typeface="Calibri"/>
              </a:rPr>
              <a:t>” nuestra red neuronal.</a:t>
            </a:r>
            <a:endParaRPr b="0" lang="es-ES" sz="1400" spc="-1" strike="noStrike">
              <a:solidFill>
                <a:srgbClr val="000000"/>
              </a:solidFill>
              <a:latin typeface="Arial"/>
            </a:endParaRPr>
          </a:p>
          <a:p>
            <a:pPr algn="just" defTabSz="914400">
              <a:lnSpc>
                <a:spcPct val="100000"/>
              </a:lnSpc>
              <a:spcBef>
                <a:spcPts val="901"/>
              </a:spcBef>
              <a:spcAft>
                <a:spcPts val="1001"/>
              </a:spcAft>
            </a:pPr>
            <a:r>
              <a:rPr b="0" lang="es-ES" sz="1600" spc="-1" strike="noStrike">
                <a:solidFill>
                  <a:schemeClr val="dk1"/>
                </a:solidFill>
                <a:latin typeface="Calibri"/>
                <a:ea typeface="Calibri"/>
              </a:rPr>
              <a:t>	</a:t>
            </a:r>
            <a:endParaRPr b="0" lang="es-ES" sz="1600" spc="-1" strike="noStrike">
              <a:solidFill>
                <a:srgbClr val="000000"/>
              </a:solidFill>
              <a:latin typeface="Arial"/>
            </a:endParaRPr>
          </a:p>
        </p:txBody>
      </p:sp>
      <p:pic>
        <p:nvPicPr>
          <p:cNvPr id="122" name="Picture 2" descr="Logo de la UNED"/>
          <p:cNvPicPr/>
          <p:nvPr/>
        </p:nvPicPr>
        <p:blipFill>
          <a:blip r:embed="rId1"/>
          <a:stretch/>
        </p:blipFill>
        <p:spPr>
          <a:xfrm>
            <a:off x="0" y="0"/>
            <a:ext cx="598680" cy="338760"/>
          </a:xfrm>
          <a:prstGeom prst="rect">
            <a:avLst/>
          </a:prstGeom>
          <a:ln w="0">
            <a:noFill/>
          </a:ln>
        </p:spPr>
      </p:pic>
      <p:pic>
        <p:nvPicPr>
          <p:cNvPr id="123" name="Picture" descr="Figure 1: Red Neuronal Clasica - Fuente: Propia"/>
          <p:cNvPicPr/>
          <p:nvPr/>
        </p:nvPicPr>
        <p:blipFill>
          <a:blip r:embed="rId2"/>
          <a:stretch/>
        </p:blipFill>
        <p:spPr>
          <a:xfrm>
            <a:off x="2016000" y="2880000"/>
            <a:ext cx="4464000" cy="2034720"/>
          </a:xfrm>
          <a:prstGeom prst="rect">
            <a:avLst/>
          </a:prstGeom>
          <a:ln w="9525">
            <a:noFill/>
          </a:ln>
        </p:spPr>
      </p:pic>
      <p:sp>
        <p:nvSpPr>
          <p:cNvPr id="124" name=""/>
          <p:cNvSpPr txBox="1"/>
          <p:nvPr/>
        </p:nvSpPr>
        <p:spPr>
          <a:xfrm>
            <a:off x="3520800" y="180000"/>
            <a:ext cx="331920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Arquitectura redes neuronales</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Rectangle 4"/>
          <p:cNvSpPr/>
          <p:nvPr/>
        </p:nvSpPr>
        <p:spPr>
          <a:xfrm>
            <a:off x="2046240" y="360"/>
            <a:ext cx="3250800" cy="389160"/>
          </a:xfrm>
          <a:prstGeom prst="rect">
            <a:avLst/>
          </a:prstGeom>
          <a:noFill/>
          <a:ln w="0">
            <a:noFill/>
          </a:ln>
        </p:spPr>
        <p:style>
          <a:lnRef idx="0"/>
          <a:fillRef idx="0"/>
          <a:effectRef idx="0"/>
          <a:fontRef idx="minor"/>
        </p:style>
        <p:txBody>
          <a:bodyPr lIns="45720" rIns="45720" tIns="45000" bIns="45000" anchor="t">
            <a:noAutofit/>
          </a:bodyPr>
          <a:p>
            <a:pPr marL="192240" indent="-192240" algn="ctr" defTabSz="914400">
              <a:lnSpc>
                <a:spcPct val="120000"/>
              </a:lnSpc>
              <a:tabLst>
                <a:tab algn="l" pos="0"/>
              </a:tabLst>
            </a:pPr>
            <a:r>
              <a:rPr b="1" lang="es-ES_tradnl" sz="2400" spc="-1" strike="noStrike">
                <a:solidFill>
                  <a:srgbClr val="003300"/>
                </a:solidFill>
                <a:latin typeface="Arial"/>
              </a:rPr>
              <a:t> </a:t>
            </a:r>
            <a:endParaRPr b="0" lang="es-ES" sz="2400" spc="-1" strike="noStrike">
              <a:solidFill>
                <a:srgbClr val="000000"/>
              </a:solidFill>
              <a:latin typeface="Arial"/>
            </a:endParaRPr>
          </a:p>
        </p:txBody>
      </p:sp>
      <p:sp>
        <p:nvSpPr>
          <p:cNvPr id="126" name="Rectangle 2"/>
          <p:cNvSpPr/>
          <p:nvPr/>
        </p:nvSpPr>
        <p:spPr>
          <a:xfrm>
            <a:off x="0" y="360"/>
            <a:ext cx="9143640" cy="360"/>
          </a:xfrm>
          <a:prstGeom prst="rect">
            <a:avLst/>
          </a:prstGeom>
          <a:noFill/>
          <a:ln w="0">
            <a:noFill/>
          </a:ln>
        </p:spPr>
        <p:style>
          <a:lnRef idx="0"/>
          <a:fillRef idx="0"/>
          <a:effectRef idx="0"/>
          <a:fontRef idx="minor"/>
        </p:style>
        <p:txBody>
          <a:bodyPr numCol="1" spcCol="0" wrap="none" tIns="360" bIns="360" anchor="ctr">
            <a:spAutoFit/>
          </a:bodyPr>
          <a:p>
            <a:pPr defTabSz="914400">
              <a:lnSpc>
                <a:spcPct val="100000"/>
              </a:lnSpc>
            </a:pPr>
            <a:endParaRPr b="0" lang="es-ES" sz="1800" spc="-1" strike="noStrike">
              <a:solidFill>
                <a:schemeClr val="dk1"/>
              </a:solidFill>
              <a:latin typeface="Calibri"/>
            </a:endParaRPr>
          </a:p>
        </p:txBody>
      </p:sp>
      <p:sp>
        <p:nvSpPr>
          <p:cNvPr id="127" name="Rectangle 4"/>
          <p:cNvSpPr/>
          <p:nvPr/>
        </p:nvSpPr>
        <p:spPr>
          <a:xfrm>
            <a:off x="0" y="360"/>
            <a:ext cx="9143640" cy="360"/>
          </a:xfrm>
          <a:prstGeom prst="rect">
            <a:avLst/>
          </a:prstGeom>
          <a:noFill/>
          <a:ln w="0">
            <a:noFill/>
          </a:ln>
        </p:spPr>
        <p:style>
          <a:lnRef idx="0"/>
          <a:fillRef idx="0"/>
          <a:effectRef idx="0"/>
          <a:fontRef idx="minor"/>
        </p:style>
        <p:txBody>
          <a:bodyPr numCol="1" spcCol="0" wrap="none" tIns="360" bIns="360" anchor="ctr">
            <a:spAutoFit/>
          </a:bodyPr>
          <a:p>
            <a:pPr defTabSz="914400">
              <a:lnSpc>
                <a:spcPct val="100000"/>
              </a:lnSpc>
            </a:pPr>
            <a:endParaRPr b="0" lang="es-ES" sz="1800" spc="-1" strike="noStrike">
              <a:solidFill>
                <a:schemeClr val="dk1"/>
              </a:solidFill>
              <a:latin typeface="Calibri"/>
            </a:endParaRPr>
          </a:p>
        </p:txBody>
      </p:sp>
      <p:sp>
        <p:nvSpPr>
          <p:cNvPr id="128" name="Rectangle 2"/>
          <p:cNvSpPr/>
          <p:nvPr/>
        </p:nvSpPr>
        <p:spPr>
          <a:xfrm>
            <a:off x="0" y="360"/>
            <a:ext cx="9143640" cy="360"/>
          </a:xfrm>
          <a:prstGeom prst="rect">
            <a:avLst/>
          </a:prstGeom>
          <a:noFill/>
          <a:ln w="0">
            <a:noFill/>
          </a:ln>
        </p:spPr>
        <p:style>
          <a:lnRef idx="0"/>
          <a:fillRef idx="0"/>
          <a:effectRef idx="0"/>
          <a:fontRef idx="minor"/>
        </p:style>
        <p:txBody>
          <a:bodyPr numCol="1" spcCol="0" wrap="none" tIns="360" bIns="360" anchor="ctr">
            <a:spAutoFit/>
          </a:bodyPr>
          <a:p>
            <a:pPr defTabSz="914400">
              <a:lnSpc>
                <a:spcPct val="100000"/>
              </a:lnSpc>
            </a:pPr>
            <a:endParaRPr b="0" lang="es-ES" sz="1800" spc="-1" strike="noStrike">
              <a:solidFill>
                <a:schemeClr val="dk1"/>
              </a:solidFill>
              <a:latin typeface="Calibri"/>
            </a:endParaRPr>
          </a:p>
        </p:txBody>
      </p:sp>
      <p:pic>
        <p:nvPicPr>
          <p:cNvPr id="129" name="Picture 2" descr="Logo de la UNED"/>
          <p:cNvPicPr/>
          <p:nvPr/>
        </p:nvPicPr>
        <p:blipFill>
          <a:blip r:embed="rId1"/>
          <a:stretch/>
        </p:blipFill>
        <p:spPr>
          <a:xfrm>
            <a:off x="0" y="0"/>
            <a:ext cx="598680" cy="338760"/>
          </a:xfrm>
          <a:prstGeom prst="rect">
            <a:avLst/>
          </a:prstGeom>
          <a:ln w="0">
            <a:noFill/>
          </a:ln>
        </p:spPr>
      </p:pic>
      <p:pic>
        <p:nvPicPr>
          <p:cNvPr id="130" name="Picture 23" descr=""/>
          <p:cNvPicPr/>
          <p:nvPr/>
        </p:nvPicPr>
        <p:blipFill>
          <a:blip r:embed="rId2"/>
          <a:stretch/>
        </p:blipFill>
        <p:spPr>
          <a:xfrm>
            <a:off x="970560" y="1265400"/>
            <a:ext cx="6067080" cy="1142640"/>
          </a:xfrm>
          <a:prstGeom prst="rect">
            <a:avLst/>
          </a:prstGeom>
          <a:ln w="0">
            <a:noFill/>
          </a:ln>
        </p:spPr>
      </p:pic>
      <p:pic>
        <p:nvPicPr>
          <p:cNvPr id="131" name="Picture 38" descr=""/>
          <p:cNvPicPr/>
          <p:nvPr/>
        </p:nvPicPr>
        <p:blipFill>
          <a:blip r:embed="rId3"/>
          <a:stretch/>
        </p:blipFill>
        <p:spPr>
          <a:xfrm>
            <a:off x="827640" y="2808000"/>
            <a:ext cx="6210000" cy="2043000"/>
          </a:xfrm>
          <a:prstGeom prst="rect">
            <a:avLst/>
          </a:prstGeom>
          <a:ln w="0">
            <a:noFill/>
          </a:ln>
        </p:spPr>
      </p:pic>
      <p:sp>
        <p:nvSpPr>
          <p:cNvPr id="132" name="TextBox 45"/>
          <p:cNvSpPr/>
          <p:nvPr/>
        </p:nvSpPr>
        <p:spPr>
          <a:xfrm>
            <a:off x="503640" y="879480"/>
            <a:ext cx="763956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chemeClr val="dk1"/>
                </a:solidFill>
                <a:latin typeface="Calibri"/>
              </a:rPr>
              <a:t>Una sola neurona y una capa oculta con n datos de entrada</a:t>
            </a:r>
            <a:endParaRPr b="0" lang="es-ES" sz="2400" spc="-1" strike="noStrike">
              <a:solidFill>
                <a:srgbClr val="000000"/>
              </a:solidFill>
              <a:latin typeface="Arial"/>
            </a:endParaRPr>
          </a:p>
        </p:txBody>
      </p:sp>
      <p:sp>
        <p:nvSpPr>
          <p:cNvPr id="133" name="TextBox 46"/>
          <p:cNvSpPr/>
          <p:nvPr/>
        </p:nvSpPr>
        <p:spPr>
          <a:xfrm>
            <a:off x="100440" y="2446920"/>
            <a:ext cx="896220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chemeClr val="dk1"/>
                </a:solidFill>
                <a:latin typeface="Calibri"/>
              </a:rPr>
              <a:t>Múltiples neuronaes y multiples capas ocultas con n datos de entrada</a:t>
            </a:r>
            <a:endParaRPr b="0" lang="es-ES" sz="2400" spc="-1" strike="noStrike">
              <a:solidFill>
                <a:srgbClr val="000000"/>
              </a:solidFill>
              <a:latin typeface="Arial"/>
            </a:endParaRPr>
          </a:p>
        </p:txBody>
      </p:sp>
      <p:sp>
        <p:nvSpPr>
          <p:cNvPr id="134" name=""/>
          <p:cNvSpPr txBox="1"/>
          <p:nvPr/>
        </p:nvSpPr>
        <p:spPr>
          <a:xfrm>
            <a:off x="2700000" y="180000"/>
            <a:ext cx="5123880" cy="446040"/>
          </a:xfrm>
          <a:prstGeom prst="rect">
            <a:avLst/>
          </a:prstGeom>
          <a:noFill/>
          <a:ln w="0">
            <a:noFill/>
          </a:ln>
        </p:spPr>
        <p:txBody>
          <a:bodyPr lIns="90000" rIns="90000" tIns="45000" bIns="45000" anchor="t">
            <a:noAutofit/>
          </a:bodyPr>
          <a:p>
            <a:r>
              <a:rPr b="1" lang="es-ES" sz="2800" spc="-1" strike="noStrike" cap="small">
                <a:solidFill>
                  <a:schemeClr val="accent6">
                    <a:lumMod val="50000"/>
                  </a:schemeClr>
                </a:solidFill>
                <a:latin typeface="Calibri"/>
                <a:ea typeface="바탕"/>
              </a:rPr>
              <a:t>cálculo de los valores de los nodos</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ángulo 3"/>
          <p:cNvSpPr/>
          <p:nvPr/>
        </p:nvSpPr>
        <p:spPr>
          <a:xfrm>
            <a:off x="179640" y="485640"/>
            <a:ext cx="8672760" cy="5011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Función de pérdida y de coste</a:t>
            </a:r>
            <a:endParaRPr b="0" lang="es-ES" sz="1800" spc="-1" strike="noStrike">
              <a:solidFill>
                <a:srgbClr val="000000"/>
              </a:solidFill>
              <a:latin typeface="Arial"/>
            </a:endParaRPr>
          </a:p>
        </p:txBody>
      </p:sp>
      <p:pic>
        <p:nvPicPr>
          <p:cNvPr id="136" name="Picture 2" descr="Logo de la UNED"/>
          <p:cNvPicPr/>
          <p:nvPr/>
        </p:nvPicPr>
        <p:blipFill>
          <a:blip r:embed="rId1"/>
          <a:stretch/>
        </p:blipFill>
        <p:spPr>
          <a:xfrm>
            <a:off x="0" y="0"/>
            <a:ext cx="598680" cy="338760"/>
          </a:xfrm>
          <a:prstGeom prst="rect">
            <a:avLst/>
          </a:prstGeom>
          <a:ln w="0">
            <a:noFill/>
          </a:ln>
        </p:spPr>
      </p:pic>
      <p:pic>
        <p:nvPicPr>
          <p:cNvPr id="137" name="Picture 7" descr=""/>
          <p:cNvPicPr/>
          <p:nvPr/>
        </p:nvPicPr>
        <p:blipFill>
          <a:blip r:embed="rId2"/>
          <a:stretch/>
        </p:blipFill>
        <p:spPr>
          <a:xfrm>
            <a:off x="394200" y="1015200"/>
            <a:ext cx="5905800" cy="1864800"/>
          </a:xfrm>
          <a:prstGeom prst="rect">
            <a:avLst/>
          </a:prstGeom>
          <a:ln w="0">
            <a:noFill/>
          </a:ln>
        </p:spPr>
      </p:pic>
      <p:pic>
        <p:nvPicPr>
          <p:cNvPr id="138" name="Picture 9" descr=""/>
          <p:cNvPicPr/>
          <p:nvPr/>
        </p:nvPicPr>
        <p:blipFill>
          <a:blip r:embed="rId3"/>
          <a:stretch/>
        </p:blipFill>
        <p:spPr>
          <a:xfrm>
            <a:off x="180000" y="3009960"/>
            <a:ext cx="4658040" cy="1850040"/>
          </a:xfrm>
          <a:prstGeom prst="rect">
            <a:avLst/>
          </a:prstGeom>
          <a:ln w="0">
            <a:noFill/>
          </a:ln>
        </p:spPr>
      </p:pic>
      <p:pic>
        <p:nvPicPr>
          <p:cNvPr id="139" name="Picture 11" descr=""/>
          <p:cNvPicPr/>
          <p:nvPr/>
        </p:nvPicPr>
        <p:blipFill>
          <a:blip r:embed="rId4"/>
          <a:stretch/>
        </p:blipFill>
        <p:spPr>
          <a:xfrm>
            <a:off x="4820760" y="3060000"/>
            <a:ext cx="4179240" cy="1755000"/>
          </a:xfrm>
          <a:prstGeom prst="rect">
            <a:avLst/>
          </a:prstGeom>
          <a:ln w="0">
            <a:noFill/>
          </a:ln>
        </p:spPr>
      </p:pic>
      <p:sp>
        <p:nvSpPr>
          <p:cNvPr id="140" name=""/>
          <p:cNvSpPr txBox="1"/>
          <p:nvPr/>
        </p:nvSpPr>
        <p:spPr>
          <a:xfrm>
            <a:off x="3509640" y="140400"/>
            <a:ext cx="279036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Función de pérdida y coste</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Rectángulo 3"/>
          <p:cNvSpPr/>
          <p:nvPr/>
        </p:nvSpPr>
        <p:spPr>
          <a:xfrm>
            <a:off x="147240" y="789480"/>
            <a:ext cx="8672760" cy="2533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Funciones de Activación</a:t>
            </a:r>
            <a:endParaRPr b="0" lang="es-ES" sz="18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600" spc="-1" strike="noStrike">
                <a:solidFill>
                  <a:schemeClr val="dk1"/>
                </a:solidFill>
                <a:latin typeface="Calibri"/>
                <a:ea typeface="Calibri"/>
              </a:rPr>
              <a:t>En capas ocultas</a:t>
            </a:r>
            <a:endParaRPr b="0" lang="es-ES" sz="1600" spc="-1" strike="noStrike">
              <a:solidFill>
                <a:srgbClr val="000000"/>
              </a:solidFill>
              <a:latin typeface="Arial"/>
            </a:endParaRPr>
          </a:p>
          <a:p>
            <a:pPr algn="just" defTabSz="914400">
              <a:lnSpc>
                <a:spcPct val="100000"/>
              </a:lnSpc>
              <a:spcBef>
                <a:spcPts val="601"/>
              </a:spcBef>
              <a:spcAft>
                <a:spcPts val="601"/>
              </a:spcAft>
            </a:pPr>
            <a:r>
              <a:rPr b="0" lang="es-ES" sz="1600" spc="-1" strike="noStrike">
                <a:solidFill>
                  <a:schemeClr val="dk1"/>
                </a:solidFill>
                <a:latin typeface="Calibri"/>
                <a:ea typeface="Calibri"/>
              </a:rPr>
              <a:t>	</a:t>
            </a:r>
            <a:r>
              <a:rPr b="0" lang="es-ES" sz="1600" spc="-1" strike="noStrike">
                <a:solidFill>
                  <a:schemeClr val="dk1"/>
                </a:solidFill>
                <a:latin typeface="Calibri"/>
                <a:ea typeface="Calibri"/>
              </a:rPr>
              <a:t>Nos ayudarán a la convergencia de nuestra red neuronal</a:t>
            </a:r>
            <a:endParaRPr b="0" lang="es-ES" sz="1600" spc="-1" strike="noStrike">
              <a:solidFill>
                <a:srgbClr val="000000"/>
              </a:solidFill>
              <a:latin typeface="Arial"/>
            </a:endParaRPr>
          </a:p>
          <a:p>
            <a:pPr algn="just" defTabSz="914400">
              <a:lnSpc>
                <a:spcPct val="100000"/>
              </a:lnSpc>
              <a:spcBef>
                <a:spcPts val="601"/>
              </a:spcBef>
              <a:spcAft>
                <a:spcPts val="601"/>
              </a:spcAft>
            </a:pPr>
            <a:r>
              <a:rPr b="0" lang="es-ES" sz="1600" spc="-1" strike="noStrike">
                <a:solidFill>
                  <a:schemeClr val="dk1"/>
                </a:solidFill>
                <a:latin typeface="Calibri"/>
                <a:ea typeface="Calibri"/>
              </a:rPr>
              <a:t>	</a:t>
            </a:r>
            <a:r>
              <a:rPr b="0" lang="es-ES" sz="1600" spc="-1" strike="noStrike">
                <a:solidFill>
                  <a:schemeClr val="dk1"/>
                </a:solidFill>
                <a:latin typeface="Calibri"/>
                <a:ea typeface="Calibri"/>
              </a:rPr>
              <a:t>Consiguen la No-Linealidad</a:t>
            </a:r>
            <a:endParaRPr b="0" lang="es-ES" sz="1600" spc="-1" strike="noStrike">
              <a:solidFill>
                <a:srgbClr val="000000"/>
              </a:solidFill>
              <a:latin typeface="Arial"/>
            </a:endParaRPr>
          </a:p>
          <a:p>
            <a:pPr marL="285840" indent="-285840" algn="just" defTabSz="914400">
              <a:lnSpc>
                <a:spcPct val="100000"/>
              </a:lnSpc>
              <a:spcBef>
                <a:spcPts val="601"/>
              </a:spcBef>
              <a:spcAft>
                <a:spcPts val="601"/>
              </a:spcAft>
              <a:buClr>
                <a:srgbClr val="000000"/>
              </a:buClr>
              <a:buFont typeface="Arial"/>
              <a:buChar char="•"/>
            </a:pPr>
            <a:r>
              <a:rPr b="0" lang="es-ES" sz="1600" spc="-1" strike="noStrike">
                <a:solidFill>
                  <a:schemeClr val="dk1"/>
                </a:solidFill>
                <a:latin typeface="Calibri"/>
                <a:ea typeface="Calibri"/>
              </a:rPr>
              <a:t>En salida</a:t>
            </a:r>
            <a:endParaRPr b="0" lang="es-ES" sz="1600" spc="-1" strike="noStrike">
              <a:solidFill>
                <a:srgbClr val="000000"/>
              </a:solidFill>
              <a:latin typeface="Arial"/>
            </a:endParaRPr>
          </a:p>
          <a:p>
            <a:pPr algn="just" defTabSz="914400">
              <a:lnSpc>
                <a:spcPct val="100000"/>
              </a:lnSpc>
              <a:spcBef>
                <a:spcPts val="601"/>
              </a:spcBef>
              <a:spcAft>
                <a:spcPts val="601"/>
              </a:spcAft>
            </a:pPr>
            <a:r>
              <a:rPr b="0" lang="es-ES" sz="1600" spc="-1" strike="noStrike">
                <a:solidFill>
                  <a:schemeClr val="dk1"/>
                </a:solidFill>
                <a:latin typeface="Calibri"/>
                <a:ea typeface="Calibri"/>
              </a:rPr>
              <a:t>	</a:t>
            </a:r>
            <a:r>
              <a:rPr b="0" lang="es-ES" sz="1600" spc="-1" strike="noStrike">
                <a:solidFill>
                  <a:schemeClr val="dk1"/>
                </a:solidFill>
                <a:latin typeface="Calibri"/>
                <a:ea typeface="Calibri"/>
              </a:rPr>
              <a:t>Se encargan de generar el dato de salida</a:t>
            </a:r>
            <a:endParaRPr b="0" lang="es-ES" sz="1600" spc="-1" strike="noStrike">
              <a:solidFill>
                <a:srgbClr val="000000"/>
              </a:solidFill>
              <a:latin typeface="Arial"/>
            </a:endParaRPr>
          </a:p>
        </p:txBody>
      </p:sp>
      <p:pic>
        <p:nvPicPr>
          <p:cNvPr id="142" name="Picture 2" descr="Logo de la UNED"/>
          <p:cNvPicPr/>
          <p:nvPr/>
        </p:nvPicPr>
        <p:blipFill>
          <a:blip r:embed="rId1"/>
          <a:stretch/>
        </p:blipFill>
        <p:spPr>
          <a:xfrm>
            <a:off x="0" y="0"/>
            <a:ext cx="598680" cy="338760"/>
          </a:xfrm>
          <a:prstGeom prst="rect">
            <a:avLst/>
          </a:prstGeom>
          <a:ln w="0">
            <a:noFill/>
          </a:ln>
        </p:spPr>
      </p:pic>
      <p:sp>
        <p:nvSpPr>
          <p:cNvPr id="143" name=""/>
          <p:cNvSpPr txBox="1"/>
          <p:nvPr/>
        </p:nvSpPr>
        <p:spPr>
          <a:xfrm>
            <a:off x="3780000" y="86760"/>
            <a:ext cx="254772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Funciones de activación</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2" descr="Logo de la UNED"/>
          <p:cNvPicPr/>
          <p:nvPr/>
        </p:nvPicPr>
        <p:blipFill>
          <a:blip r:embed="rId1"/>
          <a:stretch/>
        </p:blipFill>
        <p:spPr>
          <a:xfrm>
            <a:off x="0" y="0"/>
            <a:ext cx="598680" cy="338760"/>
          </a:xfrm>
          <a:prstGeom prst="rect">
            <a:avLst/>
          </a:prstGeom>
          <a:ln w="0">
            <a:noFill/>
          </a:ln>
        </p:spPr>
      </p:pic>
      <p:sp>
        <p:nvSpPr>
          <p:cNvPr id="145" name="Rectángulo 1"/>
          <p:cNvSpPr/>
          <p:nvPr/>
        </p:nvSpPr>
        <p:spPr>
          <a:xfrm>
            <a:off x="683640" y="627480"/>
            <a:ext cx="8157960" cy="42717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50000"/>
              </a:lnSpc>
              <a:spcAft>
                <a:spcPts val="1001"/>
              </a:spcAft>
              <a:buClr>
                <a:srgbClr val="000000"/>
              </a:buClr>
              <a:buFont typeface="Arial"/>
              <a:buChar char="•"/>
            </a:pPr>
            <a:r>
              <a:rPr b="1" lang="es-ES" sz="1800" spc="-1" strike="noStrike">
                <a:solidFill>
                  <a:schemeClr val="dk1"/>
                </a:solidFill>
                <a:latin typeface="Calibri"/>
                <a:ea typeface="Calibri"/>
              </a:rPr>
              <a:t>Identidad</a:t>
            </a:r>
            <a:r>
              <a:rPr b="0" lang="es-ES" sz="1800" spc="-1" strike="noStrike">
                <a:solidFill>
                  <a:schemeClr val="dk1"/>
                </a:solidFill>
                <a:latin typeface="Calibri"/>
                <a:ea typeface="Times New Roman"/>
              </a:rPr>
              <a:t>	</a:t>
            </a:r>
            <a:r>
              <a:rPr b="0" i="1" lang="es-ES" sz="1800" spc="-1" strike="noStrike">
                <a:solidFill>
                  <a:schemeClr val="dk1"/>
                </a:solidFill>
                <a:latin typeface="Calibri"/>
                <a:ea typeface="Times New Roman"/>
              </a:rPr>
              <a:t>	</a:t>
            </a:r>
            <a:endParaRPr b="0" lang="es-ES" sz="1800" spc="-1" strike="noStrike">
              <a:solidFill>
                <a:srgbClr val="000000"/>
              </a:solidFill>
              <a:latin typeface="Arial"/>
            </a:endParaRPr>
          </a:p>
          <a:p>
            <a:pPr lvl="1" marL="800280" indent="-343080" defTabSz="914400">
              <a:lnSpc>
                <a:spcPct val="150000"/>
              </a:lnSpc>
              <a:spcAft>
                <a:spcPts val="1001"/>
              </a:spcAft>
              <a:buClr>
                <a:srgbClr val="000000"/>
              </a:buClr>
              <a:buFont typeface="Arial"/>
              <a:buChar char="•"/>
            </a:pPr>
            <a:r>
              <a:rPr b="0" i="1" lang="es-ES" sz="1800" spc="-1" strike="noStrike">
                <a:solidFill>
                  <a:schemeClr val="dk1"/>
                </a:solidFill>
                <a:latin typeface="Calibri"/>
                <a:ea typeface="Times New Roman"/>
              </a:rPr>
              <a:t>Sólo se usa en salida, regresión.</a:t>
            </a:r>
            <a:endParaRPr b="0" lang="es-ES" sz="1800" spc="-1" strike="noStrike">
              <a:solidFill>
                <a:srgbClr val="000000"/>
              </a:solidFill>
              <a:latin typeface="Arial"/>
            </a:endParaRPr>
          </a:p>
          <a:p>
            <a:pPr marL="285840" indent="-285840" algn="just" defTabSz="914400">
              <a:lnSpc>
                <a:spcPct val="150000"/>
              </a:lnSpc>
              <a:spcAft>
                <a:spcPts val="1001"/>
              </a:spcAft>
              <a:buClr>
                <a:srgbClr val="000000"/>
              </a:buClr>
              <a:buFont typeface="Arial"/>
              <a:buChar char="•"/>
              <a:tabLst>
                <a:tab algn="ctr" pos="2700720"/>
              </a:tabLst>
            </a:pPr>
            <a:r>
              <a:rPr b="1" lang="es-ES" sz="1800" spc="-1" strike="noStrike">
                <a:solidFill>
                  <a:schemeClr val="dk1"/>
                </a:solidFill>
                <a:latin typeface="Calibri"/>
                <a:ea typeface="Calibri"/>
              </a:rPr>
              <a:t>Sigmoid (Logística)</a:t>
            </a:r>
            <a:r>
              <a:rPr b="0" lang="es-ES" sz="1800" spc="-1" strike="noStrike">
                <a:solidFill>
                  <a:schemeClr val="dk1"/>
                </a:solidFill>
                <a:latin typeface="Calibri"/>
                <a:ea typeface="Times New Roman"/>
              </a:rPr>
              <a:t>	</a:t>
            </a:r>
            <a:r>
              <a:rPr b="0" i="1" lang="es-ES" sz="1800" spc="-1" strike="noStrike">
                <a:solidFill>
                  <a:schemeClr val="dk1"/>
                </a:solidFill>
                <a:latin typeface="Calibri"/>
                <a:ea typeface="Times New Roman"/>
              </a:rPr>
              <a:t>	</a:t>
            </a:r>
            <a:endParaRPr b="0" lang="es-ES" sz="1800" spc="-1" strike="noStrike">
              <a:solidFill>
                <a:srgbClr val="000000"/>
              </a:solidFill>
              <a:latin typeface="Arial"/>
            </a:endParaRPr>
          </a:p>
          <a:p>
            <a:pPr lvl="1" marL="743040" indent="-285840" algn="just" defTabSz="914400">
              <a:lnSpc>
                <a:spcPct val="150000"/>
              </a:lnSpc>
              <a:spcAft>
                <a:spcPts val="1001"/>
              </a:spcAft>
              <a:buClr>
                <a:srgbClr val="000000"/>
              </a:buClr>
              <a:buFont typeface="Arial"/>
              <a:buChar char="•"/>
              <a:tabLst>
                <a:tab algn="ctr" pos="2700720"/>
              </a:tabLst>
            </a:pPr>
            <a:r>
              <a:rPr b="0" i="1" lang="es-ES" sz="1800" spc="-1" strike="noStrike">
                <a:solidFill>
                  <a:schemeClr val="dk1"/>
                </a:solidFill>
                <a:latin typeface="Calibri"/>
                <a:ea typeface="Times New Roman"/>
              </a:rPr>
              <a:t>Usada en capas ocultas y salida binaria</a:t>
            </a:r>
            <a:endParaRPr b="0" lang="es-ES" sz="1800" spc="-1" strike="noStrike">
              <a:solidFill>
                <a:srgbClr val="000000"/>
              </a:solidFill>
              <a:latin typeface="Arial"/>
            </a:endParaRPr>
          </a:p>
          <a:p>
            <a:pPr marL="285840" indent="-285840" algn="just" defTabSz="914400">
              <a:lnSpc>
                <a:spcPct val="150000"/>
              </a:lnSpc>
              <a:spcAft>
                <a:spcPts val="1001"/>
              </a:spcAft>
              <a:buClr>
                <a:srgbClr val="000000"/>
              </a:buClr>
              <a:buFont typeface="Arial"/>
              <a:buChar char="•"/>
              <a:tabLst>
                <a:tab algn="ctr" pos="2700720"/>
              </a:tabLst>
            </a:pPr>
            <a:r>
              <a:rPr b="1" lang="es-ES" sz="1800" spc="-1" strike="noStrike">
                <a:solidFill>
                  <a:schemeClr val="dk1"/>
                </a:solidFill>
                <a:latin typeface="Calibri"/>
                <a:ea typeface="Calibri"/>
              </a:rPr>
              <a:t>Tangente Hiperbólica (Tanh)</a:t>
            </a:r>
            <a:r>
              <a:rPr b="0" i="1" lang="es-ES" sz="1800" spc="-1" strike="noStrike">
                <a:solidFill>
                  <a:schemeClr val="dk1"/>
                </a:solidFill>
                <a:latin typeface="Calibri"/>
                <a:ea typeface="Times New Roman"/>
              </a:rPr>
              <a:t>	</a:t>
            </a:r>
            <a:endParaRPr b="0" lang="es-ES" sz="1800" spc="-1" strike="noStrike">
              <a:solidFill>
                <a:srgbClr val="000000"/>
              </a:solidFill>
              <a:latin typeface="Arial"/>
            </a:endParaRPr>
          </a:p>
          <a:p>
            <a:pPr marL="285840" indent="-285840" algn="just" defTabSz="914400">
              <a:lnSpc>
                <a:spcPct val="150000"/>
              </a:lnSpc>
              <a:spcAft>
                <a:spcPts val="1001"/>
              </a:spcAft>
              <a:buClr>
                <a:srgbClr val="000000"/>
              </a:buClr>
              <a:buFont typeface="Arial"/>
              <a:buChar char="•"/>
              <a:tabLst>
                <a:tab algn="ctr" pos="2700720"/>
              </a:tabLst>
            </a:pPr>
            <a:r>
              <a:rPr b="1" lang="es-ES" sz="1800" spc="-1" strike="noStrike">
                <a:solidFill>
                  <a:schemeClr val="dk1"/>
                </a:solidFill>
                <a:latin typeface="Calibri"/>
                <a:ea typeface="Calibri"/>
              </a:rPr>
              <a:t>Softmax</a:t>
            </a:r>
            <a:endParaRPr b="0" lang="es-ES" sz="1800" spc="-1" strike="noStrike">
              <a:solidFill>
                <a:srgbClr val="000000"/>
              </a:solidFill>
              <a:latin typeface="Arial"/>
            </a:endParaRPr>
          </a:p>
          <a:p>
            <a:pPr lvl="1" marL="743040" indent="-285840" algn="just" defTabSz="914400">
              <a:lnSpc>
                <a:spcPct val="150000"/>
              </a:lnSpc>
              <a:spcAft>
                <a:spcPts val="1001"/>
              </a:spcAft>
              <a:buClr>
                <a:srgbClr val="000000"/>
              </a:buClr>
              <a:buFont typeface="Arial"/>
              <a:buChar char="•"/>
              <a:tabLst>
                <a:tab algn="ctr" pos="2700720"/>
              </a:tabLst>
            </a:pPr>
            <a:r>
              <a:rPr b="0" lang="es-ES" sz="1800" spc="-1" strike="noStrike">
                <a:solidFill>
                  <a:schemeClr val="dk1"/>
                </a:solidFill>
                <a:latin typeface="Calibri"/>
                <a:ea typeface="Calibri"/>
              </a:rPr>
              <a:t>Sólo se usa en salida, clasificación múltiple.</a:t>
            </a:r>
            <a:endParaRPr b="0" lang="es-ES" sz="1800" spc="-1" strike="noStrike">
              <a:solidFill>
                <a:srgbClr val="000000"/>
              </a:solidFill>
              <a:latin typeface="Arial"/>
            </a:endParaRPr>
          </a:p>
          <a:p>
            <a:pPr algn="just" defTabSz="914400">
              <a:lnSpc>
                <a:spcPct val="150000"/>
              </a:lnSpc>
              <a:spcAft>
                <a:spcPts val="1001"/>
              </a:spcAft>
              <a:tabLst>
                <a:tab algn="ctr" pos="2700720"/>
              </a:tabLst>
            </a:pPr>
            <a:r>
              <a:rPr b="0" lang="es-ES" sz="1800" spc="-1" strike="noStrike">
                <a:solidFill>
                  <a:schemeClr val="dk1"/>
                </a:solidFill>
                <a:latin typeface="Calibri"/>
                <a:ea typeface="Times New Roman"/>
              </a:rPr>
              <a:t>	</a:t>
            </a:r>
            <a:endParaRPr b="0" lang="es-ES" sz="1800" spc="-1" strike="noStrike">
              <a:solidFill>
                <a:srgbClr val="000000"/>
              </a:solidFill>
              <a:latin typeface="Arial"/>
            </a:endParaRPr>
          </a:p>
        </p:txBody>
      </p:sp>
      <p:sp>
        <p:nvSpPr>
          <p:cNvPr id="146" name=""/>
          <p:cNvSpPr txBox="1"/>
          <p:nvPr/>
        </p:nvSpPr>
        <p:spPr>
          <a:xfrm>
            <a:off x="3634200" y="144360"/>
            <a:ext cx="302580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Funciones de activación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2" descr="Logo de la UNED"/>
          <p:cNvPicPr/>
          <p:nvPr/>
        </p:nvPicPr>
        <p:blipFill>
          <a:blip r:embed="rId1"/>
          <a:stretch/>
        </p:blipFill>
        <p:spPr>
          <a:xfrm>
            <a:off x="0" y="0"/>
            <a:ext cx="598680" cy="338760"/>
          </a:xfrm>
          <a:prstGeom prst="rect">
            <a:avLst/>
          </a:prstGeom>
          <a:ln w="0">
            <a:noFill/>
          </a:ln>
        </p:spPr>
      </p:pic>
      <p:sp>
        <p:nvSpPr>
          <p:cNvPr id="148" name="Rectángulo 1"/>
          <p:cNvSpPr/>
          <p:nvPr/>
        </p:nvSpPr>
        <p:spPr>
          <a:xfrm>
            <a:off x="1044000" y="1440000"/>
            <a:ext cx="7956000" cy="19695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Aft>
                <a:spcPts val="1001"/>
              </a:spcAft>
              <a:buClr>
                <a:srgbClr val="000000"/>
              </a:buClr>
              <a:buFont typeface="Arial"/>
              <a:buChar char="•"/>
            </a:pPr>
            <a:r>
              <a:rPr b="1" lang="es-ES" sz="1800" spc="-1" strike="noStrike">
                <a:solidFill>
                  <a:schemeClr val="dk1"/>
                </a:solidFill>
                <a:latin typeface="Calibri"/>
                <a:ea typeface="Calibri"/>
              </a:rPr>
              <a:t>ReLu ( Rectified Linear Unit)</a:t>
            </a:r>
            <a:endParaRPr b="0" lang="es-ES" sz="1800" spc="-1" strike="noStrike">
              <a:solidFill>
                <a:srgbClr val="000000"/>
              </a:solidFill>
              <a:latin typeface="Arial"/>
            </a:endParaRPr>
          </a:p>
          <a:p>
            <a:pPr marL="343080" indent="-343080" defTabSz="914400">
              <a:lnSpc>
                <a:spcPct val="100000"/>
              </a:lnSpc>
              <a:spcAft>
                <a:spcPts val="1001"/>
              </a:spcAft>
              <a:buClr>
                <a:srgbClr val="000000"/>
              </a:buClr>
              <a:buFont typeface="Arial"/>
              <a:buChar char="•"/>
            </a:pPr>
            <a:r>
              <a:rPr b="1" lang="en-US" sz="1800" spc="-1" strike="noStrike">
                <a:solidFill>
                  <a:schemeClr val="dk1"/>
                </a:solidFill>
                <a:latin typeface="Calibri"/>
                <a:ea typeface="Calibri"/>
              </a:rPr>
              <a:t>LReLU (Leaky Rectified Linear Unit)</a:t>
            </a:r>
            <a:endParaRPr b="0" lang="es-ES" sz="1800" spc="-1" strike="noStrike">
              <a:solidFill>
                <a:srgbClr val="000000"/>
              </a:solidFill>
              <a:latin typeface="Arial"/>
            </a:endParaRPr>
          </a:p>
          <a:p>
            <a:pPr marL="343080" indent="-343080" defTabSz="914400">
              <a:lnSpc>
                <a:spcPct val="100000"/>
              </a:lnSpc>
              <a:spcAft>
                <a:spcPts val="1001"/>
              </a:spcAft>
              <a:buClr>
                <a:srgbClr val="000000"/>
              </a:buClr>
              <a:buFont typeface="Arial"/>
              <a:buChar char="•"/>
            </a:pPr>
            <a:r>
              <a:rPr b="1" lang="en-US" sz="1800" spc="-1" strike="noStrike">
                <a:solidFill>
                  <a:schemeClr val="dk1"/>
                </a:solidFill>
                <a:latin typeface="Calibri"/>
                <a:ea typeface="Calibri"/>
              </a:rPr>
              <a:t>PReLU (Parametric Rectified Linear Unit)</a:t>
            </a:r>
            <a:endParaRPr b="0" lang="es-ES" sz="1800" spc="-1" strike="noStrike">
              <a:solidFill>
                <a:srgbClr val="000000"/>
              </a:solidFill>
              <a:latin typeface="Arial"/>
            </a:endParaRPr>
          </a:p>
          <a:p>
            <a:pPr marL="343080" indent="-343080" defTabSz="914400">
              <a:lnSpc>
                <a:spcPct val="100000"/>
              </a:lnSpc>
              <a:spcAft>
                <a:spcPts val="1001"/>
              </a:spcAft>
              <a:buClr>
                <a:srgbClr val="000000"/>
              </a:buClr>
              <a:buFont typeface="Arial"/>
              <a:buChar char="•"/>
            </a:pPr>
            <a:r>
              <a:rPr b="1" lang="en-US" sz="1800" spc="-1" strike="noStrike">
                <a:solidFill>
                  <a:schemeClr val="dk1"/>
                </a:solidFill>
                <a:latin typeface="Calibri"/>
                <a:ea typeface="Calibri"/>
              </a:rPr>
              <a:t>ELU (Exponential Linear Unit)</a:t>
            </a:r>
            <a:endParaRPr b="0" lang="es-ES" sz="1800" spc="-1" strike="noStrike">
              <a:solidFill>
                <a:srgbClr val="000000"/>
              </a:solidFill>
              <a:latin typeface="Arial"/>
            </a:endParaRPr>
          </a:p>
          <a:p>
            <a:pPr defTabSz="914400">
              <a:lnSpc>
                <a:spcPct val="100000"/>
              </a:lnSpc>
              <a:tabLst>
                <a:tab algn="ctr" pos="2700720"/>
              </a:tabLst>
            </a:pPr>
            <a:r>
              <a:rPr b="0" lang="en-US" sz="1800" spc="-1" strike="noStrike">
                <a:solidFill>
                  <a:schemeClr val="dk1"/>
                </a:solidFill>
                <a:latin typeface="Calibri"/>
                <a:ea typeface="Times New Roman"/>
              </a:rPr>
              <a:t>	</a:t>
            </a:r>
            <a:r>
              <a:rPr b="0" lang="es-ES" sz="1800" spc="-1" strike="noStrike">
                <a:solidFill>
                  <a:schemeClr val="dk1"/>
                </a:solidFill>
                <a:latin typeface="Calibri"/>
                <a:ea typeface="Times New Roman"/>
              </a:rPr>
              <a:t>Usadas en capas ocultas</a:t>
            </a:r>
            <a:endParaRPr b="0" lang="es-ES" sz="1800" spc="-1" strike="noStrike">
              <a:solidFill>
                <a:srgbClr val="000000"/>
              </a:solidFill>
              <a:latin typeface="Arial"/>
            </a:endParaRPr>
          </a:p>
        </p:txBody>
      </p:sp>
      <p:sp>
        <p:nvSpPr>
          <p:cNvPr id="149" name=""/>
          <p:cNvSpPr txBox="1"/>
          <p:nvPr/>
        </p:nvSpPr>
        <p:spPr>
          <a:xfrm>
            <a:off x="3454200" y="144360"/>
            <a:ext cx="302580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Funciones de activación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2" descr="Logo de la UNED"/>
          <p:cNvPicPr/>
          <p:nvPr/>
        </p:nvPicPr>
        <p:blipFill>
          <a:blip r:embed="rId1"/>
          <a:stretch/>
        </p:blipFill>
        <p:spPr>
          <a:xfrm>
            <a:off x="0" y="0"/>
            <a:ext cx="598680" cy="338760"/>
          </a:xfrm>
          <a:prstGeom prst="rect">
            <a:avLst/>
          </a:prstGeom>
          <a:ln w="0">
            <a:noFill/>
          </a:ln>
        </p:spPr>
      </p:pic>
      <p:pic>
        <p:nvPicPr>
          <p:cNvPr id="151" name="Imagen 7" descr="C:\Users\MAURIC~1\AppData\Local\Temp\x10sctmp.png"/>
          <p:cNvPicPr/>
          <p:nvPr/>
        </p:nvPicPr>
        <p:blipFill>
          <a:blip r:embed="rId2"/>
          <a:stretch/>
        </p:blipFill>
        <p:spPr>
          <a:xfrm>
            <a:off x="470880" y="1021320"/>
            <a:ext cx="8349120" cy="2353680"/>
          </a:xfrm>
          <a:prstGeom prst="rect">
            <a:avLst/>
          </a:prstGeom>
          <a:ln w="0">
            <a:noFill/>
          </a:ln>
        </p:spPr>
      </p:pic>
      <p:sp>
        <p:nvSpPr>
          <p:cNvPr id="152" name="Rectángulo 8"/>
          <p:cNvSpPr/>
          <p:nvPr/>
        </p:nvSpPr>
        <p:spPr>
          <a:xfrm>
            <a:off x="1450440" y="4167720"/>
            <a:ext cx="3181680" cy="501120"/>
          </a:xfrm>
          <a:prstGeom prst="rect">
            <a:avLst/>
          </a:prstGeom>
          <a:noFill/>
          <a:ln w="0">
            <a:noFill/>
          </a:ln>
        </p:spPr>
        <p:style>
          <a:lnRef idx="0"/>
          <a:fillRef idx="0"/>
          <a:effectRef idx="0"/>
          <a:fontRef idx="minor"/>
        </p:style>
        <p:txBody>
          <a:bodyPr wrap="none" lIns="90000" rIns="90000" tIns="45000" bIns="45000" anchor="t">
            <a:spAutoFit/>
          </a:bodyPr>
          <a:p>
            <a:pPr algn="just" defTabSz="914400">
              <a:lnSpc>
                <a:spcPct val="150000"/>
              </a:lnSpc>
              <a:spcAft>
                <a:spcPts val="1001"/>
              </a:spcAft>
            </a:pPr>
            <a:r>
              <a:rPr b="0" lang="es-ES" sz="1800" spc="-1" strike="noStrike">
                <a:solidFill>
                  <a:schemeClr val="dk1"/>
                </a:solidFill>
                <a:latin typeface="Calibri"/>
                <a:ea typeface="Calibri"/>
              </a:rPr>
              <a:t>FUENTE: Jiuxiang, G. et al (2019)</a:t>
            </a:r>
            <a:endParaRPr b="0" lang="es-ES" sz="1800" spc="-1" strike="noStrike">
              <a:solidFill>
                <a:srgbClr val="000000"/>
              </a:solidFill>
              <a:latin typeface="Arial"/>
            </a:endParaRPr>
          </a:p>
        </p:txBody>
      </p:sp>
      <p:sp>
        <p:nvSpPr>
          <p:cNvPr id="153" name=""/>
          <p:cNvSpPr txBox="1"/>
          <p:nvPr/>
        </p:nvSpPr>
        <p:spPr>
          <a:xfrm>
            <a:off x="3600000" y="144360"/>
            <a:ext cx="302580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Funciones de activación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ángulo 3"/>
          <p:cNvSpPr/>
          <p:nvPr/>
        </p:nvSpPr>
        <p:spPr>
          <a:xfrm>
            <a:off x="147240" y="789480"/>
            <a:ext cx="8672760" cy="38728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Optimizador (Motor de aprendizaje de los valores de los pesos)</a:t>
            </a:r>
            <a:endParaRPr b="0" lang="es-ES" sz="1800" spc="-1" strike="noStrike">
              <a:solidFill>
                <a:srgbClr val="000000"/>
              </a:solidFill>
              <a:latin typeface="Arial"/>
            </a:endParaRPr>
          </a:p>
          <a:p>
            <a:pPr algn="just" defTabSz="914400">
              <a:lnSpc>
                <a:spcPct val="150000"/>
              </a:lnSpc>
              <a:spcBef>
                <a:spcPts val="901"/>
              </a:spcBef>
              <a:spcAft>
                <a:spcPts val="1001"/>
              </a:spcAft>
            </a:pPr>
            <a:r>
              <a:rPr b="0" lang="es-ES" sz="1400" spc="-1" strike="noStrike">
                <a:solidFill>
                  <a:schemeClr val="dk1"/>
                </a:solidFill>
                <a:latin typeface="Calibri"/>
                <a:ea typeface="Calibri"/>
              </a:rPr>
              <a:t>El </a:t>
            </a:r>
            <a:r>
              <a:rPr b="1" lang="es-ES" sz="1400" spc="-1" strike="noStrike">
                <a:solidFill>
                  <a:schemeClr val="dk1"/>
                </a:solidFill>
                <a:latin typeface="Calibri"/>
                <a:ea typeface="Calibri"/>
              </a:rPr>
              <a:t>Descenso del gradiente</a:t>
            </a:r>
            <a:r>
              <a:rPr b="0" lang="es-ES" sz="1400" spc="-1" strike="noStrike">
                <a:solidFill>
                  <a:schemeClr val="dk1"/>
                </a:solidFill>
                <a:latin typeface="Calibri"/>
                <a:ea typeface="Calibri"/>
              </a:rPr>
              <a:t> es la versión más básica y usada de los algoritmos que permiten el aprendizaje en la red neuronal haciendo el proceso de </a:t>
            </a:r>
            <a:r>
              <a:rPr b="1" lang="es-ES" sz="1400" spc="-1" strike="noStrike">
                <a:solidFill>
                  <a:schemeClr val="dk1"/>
                </a:solidFill>
                <a:latin typeface="Calibri"/>
                <a:ea typeface="Calibri"/>
              </a:rPr>
              <a:t>backpropagation</a:t>
            </a:r>
            <a:r>
              <a:rPr b="0" lang="es-ES" sz="1400" spc="-1" strike="noStrike">
                <a:solidFill>
                  <a:schemeClr val="dk1"/>
                </a:solidFill>
                <a:latin typeface="Calibri"/>
                <a:ea typeface="Calibri"/>
              </a:rPr>
              <a:t> (propagación hacia atrás). A continuación, veremos una breve explicación del algoritmo, así como algunas variantes del mismo recogidas en (Ruder </a:t>
            </a:r>
            <a:r>
              <a:rPr b="0" lang="es-ES" sz="1400" spc="-1" strike="noStrike" u="sng">
                <a:solidFill>
                  <a:srgbClr val="0000ff"/>
                </a:solidFill>
                <a:uFillTx/>
                <a:latin typeface="Calibri"/>
                <a:ea typeface="Calibri"/>
                <a:hlinkClick r:id="rId1" action="ppaction://hlinksldjump"/>
              </a:rPr>
              <a:t>2017</a:t>
            </a:r>
            <a:r>
              <a:rPr b="0" lang="es-ES" sz="1400" spc="-1" strike="noStrike">
                <a:solidFill>
                  <a:schemeClr val="dk1"/>
                </a:solidFill>
                <a:latin typeface="Calibri"/>
                <a:ea typeface="Calibri"/>
              </a:rPr>
              <a:t>)</a:t>
            </a:r>
            <a:endParaRPr b="0" lang="es-ES" sz="1400" spc="-1" strike="noStrike">
              <a:solidFill>
                <a:srgbClr val="000000"/>
              </a:solidFill>
              <a:latin typeface="Arial"/>
            </a:endParaRPr>
          </a:p>
          <a:p>
            <a:pPr algn="just" defTabSz="914400">
              <a:lnSpc>
                <a:spcPct val="150000"/>
              </a:lnSpc>
              <a:spcBef>
                <a:spcPts val="601"/>
              </a:spcBef>
              <a:spcAft>
                <a:spcPts val="1001"/>
              </a:spcAft>
            </a:pPr>
            <a:r>
              <a:rPr b="0" lang="es-ES_tradnl" sz="1400" spc="-1" strike="noStrike">
                <a:solidFill>
                  <a:schemeClr val="dk1"/>
                </a:solidFill>
                <a:latin typeface="Calibri"/>
                <a:ea typeface="Times New Roman"/>
              </a:rPr>
              <a:t>Recordamos que el descenso del gradiente nos permitirá actualizar los parámetros de la red neuronal cada vez que demos una pasada hacia delante con todos los datos de entrada, volviendo con una pasada hacia atrás.</a:t>
            </a:r>
            <a:endParaRPr b="0" lang="es-ES" sz="1400" spc="-1" strike="noStrike">
              <a:solidFill>
                <a:srgbClr val="000000"/>
              </a:solidFill>
              <a:latin typeface="Arial"/>
            </a:endParaRPr>
          </a:p>
          <a:p>
            <a:pPr algn="ctr" defTabSz="914400">
              <a:lnSpc>
                <a:spcPct val="150000"/>
              </a:lnSpc>
              <a:spcAft>
                <a:spcPts val="1001"/>
              </a:spcAft>
              <a:tabLst>
                <a:tab algn="ctr" pos="2700720"/>
              </a:tabLst>
            </a:pPr>
            <a:r>
              <a:rPr b="0" lang="es-ES" sz="1400" spc="-1" strike="noStrike">
                <a:solidFill>
                  <a:schemeClr val="dk1"/>
                </a:solidFill>
                <a:latin typeface="Calibri"/>
                <a:ea typeface="Times New Roman"/>
              </a:rPr>
              <a:t>	</a:t>
            </a:r>
            <a:endParaRPr b="0" lang="es-ES" sz="1400" spc="-1" strike="noStrike">
              <a:solidFill>
                <a:srgbClr val="000000"/>
              </a:solidFill>
              <a:latin typeface="Arial"/>
            </a:endParaRPr>
          </a:p>
          <a:p>
            <a:pPr algn="just" defTabSz="914400">
              <a:lnSpc>
                <a:spcPct val="150000"/>
              </a:lnSpc>
              <a:spcBef>
                <a:spcPts val="901"/>
              </a:spcBef>
              <a:spcAft>
                <a:spcPts val="1001"/>
              </a:spcAft>
              <a:tabLst>
                <a:tab algn="ctr" pos="2700720"/>
              </a:tabLst>
            </a:pPr>
            <a:r>
              <a:rPr b="0" lang="es-ES" sz="1400" spc="-1" strike="noStrike">
                <a:solidFill>
                  <a:schemeClr val="dk1"/>
                </a:solidFill>
                <a:latin typeface="Calibri"/>
                <a:ea typeface="Calibri"/>
              </a:rPr>
              <a:t>donde  es la </a:t>
            </a:r>
            <a:r>
              <a:rPr b="1" lang="es-ES" sz="1400" spc="-1" strike="noStrike">
                <a:solidFill>
                  <a:schemeClr val="dk1"/>
                </a:solidFill>
                <a:latin typeface="Calibri"/>
                <a:ea typeface="Calibri"/>
              </a:rPr>
              <a:t>función de coste</a:t>
            </a:r>
            <a:r>
              <a:rPr b="0" lang="es-ES" sz="1400" spc="-1" strike="noStrike">
                <a:solidFill>
                  <a:schemeClr val="dk1"/>
                </a:solidFill>
                <a:latin typeface="Calibri"/>
                <a:ea typeface="Calibri"/>
              </a:rPr>
              <a:t>,  es el parámetro de </a:t>
            </a:r>
            <a:r>
              <a:rPr b="1" lang="es-ES" sz="1400" spc="-1" strike="noStrike">
                <a:solidFill>
                  <a:schemeClr val="dk1"/>
                </a:solidFill>
                <a:latin typeface="Calibri"/>
                <a:ea typeface="Calibri"/>
              </a:rPr>
              <a:t>ratio de aprendizaje</a:t>
            </a:r>
            <a:r>
              <a:rPr b="0" lang="es-ES" sz="1400" spc="-1" strike="noStrike">
                <a:solidFill>
                  <a:schemeClr val="dk1"/>
                </a:solidFill>
                <a:latin typeface="Calibri"/>
                <a:ea typeface="Calibri"/>
              </a:rPr>
              <a:t> que permite definir como de grandes se quiere que sean los pasos en el aprendizaje.</a:t>
            </a:r>
            <a:endParaRPr b="0" lang="es-ES" sz="1400" spc="-1" strike="noStrike">
              <a:solidFill>
                <a:srgbClr val="000000"/>
              </a:solidFill>
              <a:latin typeface="Arial"/>
            </a:endParaRPr>
          </a:p>
        </p:txBody>
      </p:sp>
      <p:pic>
        <p:nvPicPr>
          <p:cNvPr id="155" name="Picture 2" descr="Logo de la UNED"/>
          <p:cNvPicPr/>
          <p:nvPr/>
        </p:nvPicPr>
        <p:blipFill>
          <a:blip r:embed="rId2"/>
          <a:stretch/>
        </p:blipFill>
        <p:spPr>
          <a:xfrm>
            <a:off x="0" y="0"/>
            <a:ext cx="598680" cy="338760"/>
          </a:xfrm>
          <a:prstGeom prst="rect">
            <a:avLst/>
          </a:prstGeom>
          <a:ln w="0">
            <a:noFill/>
          </a:ln>
        </p:spPr>
      </p:pic>
      <p:sp>
        <p:nvSpPr>
          <p:cNvPr id="156" name=""/>
          <p:cNvSpPr txBox="1"/>
          <p:nvPr/>
        </p:nvSpPr>
        <p:spPr>
          <a:xfrm>
            <a:off x="3960000" y="180000"/>
            <a:ext cx="144108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Optimizador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Rectángulo 5"/>
          <p:cNvSpPr/>
          <p:nvPr/>
        </p:nvSpPr>
        <p:spPr>
          <a:xfrm>
            <a:off x="360000" y="579240"/>
            <a:ext cx="8460000" cy="41292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70000"/>
              </a:lnSpc>
              <a:tabLst>
                <a:tab algn="l" pos="900720"/>
              </a:tabLst>
            </a:pPr>
            <a:r>
              <a:rPr b="1" lang="es-ES" sz="1200" spc="-1" strike="noStrike">
                <a:solidFill>
                  <a:schemeClr val="dk1"/>
                </a:solidFill>
                <a:latin typeface="Arial"/>
                <a:ea typeface="바탕"/>
              </a:rPr>
              <a:t>Fechas Clases</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rgbClr val="ff0000"/>
                </a:solidFill>
                <a:latin typeface="Arial"/>
                <a:ea typeface="바탕"/>
              </a:rPr>
              <a:t>5</a:t>
            </a:r>
            <a:r>
              <a:rPr b="0" lang="es-ES" sz="1200" spc="-1" strike="noStrike">
                <a:solidFill>
                  <a:srgbClr val="000000"/>
                </a:solidFill>
                <a:latin typeface="Arial"/>
                <a:ea typeface="바탕"/>
              </a:rPr>
              <a:t> de julio de 2024, Parte 1 ( Deep Learning – Convolucionales) (</a:t>
            </a:r>
            <a:r>
              <a:rPr b="0" lang="es-ES" sz="1200" spc="-1" strike="noStrike">
                <a:solidFill>
                  <a:srgbClr val="00a933"/>
                </a:solidFill>
                <a:latin typeface="Arial"/>
                <a:ea typeface="바탕"/>
              </a:rPr>
              <a:t>Alfonso</a:t>
            </a:r>
            <a:r>
              <a:rPr b="0" lang="es-ES" sz="1200" spc="-1" strike="noStrike">
                <a:solidFill>
                  <a:srgbClr val="000000"/>
                </a:solidFill>
                <a:latin typeface="Arial"/>
                <a:ea typeface="바탕"/>
              </a:rPr>
              <a:t>)</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rgbClr val="ff0000"/>
                </a:solidFill>
                <a:latin typeface="Arial"/>
                <a:ea typeface="바탕"/>
              </a:rPr>
              <a:t>8</a:t>
            </a:r>
            <a:r>
              <a:rPr b="0" lang="es-ES" sz="1200" spc="-1" strike="noStrike">
                <a:solidFill>
                  <a:srgbClr val="000000"/>
                </a:solidFill>
                <a:latin typeface="Arial"/>
                <a:ea typeface="바탕"/>
              </a:rPr>
              <a:t> de julio de 2024, Parte 2 ( Redes bayesianas y Modelos Ocultos de Markov) (</a:t>
            </a:r>
            <a:r>
              <a:rPr b="0" lang="es-ES" sz="1200" spc="-1" strike="noStrike">
                <a:solidFill>
                  <a:srgbClr val="00a933"/>
                </a:solidFill>
                <a:latin typeface="Arial"/>
                <a:ea typeface="바탕"/>
              </a:rPr>
              <a:t>Pablo y Angel</a:t>
            </a:r>
            <a:r>
              <a:rPr b="0" lang="es-ES" sz="1200" spc="-1" strike="noStrike">
                <a:solidFill>
                  <a:srgbClr val="000000"/>
                </a:solidFill>
                <a:latin typeface="Arial"/>
                <a:ea typeface="바탕"/>
              </a:rPr>
              <a:t>)</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rgbClr val="ff0000"/>
                </a:solidFill>
                <a:latin typeface="Arial"/>
                <a:ea typeface="바탕"/>
              </a:rPr>
              <a:t>12</a:t>
            </a:r>
            <a:r>
              <a:rPr b="0" lang="es-ES" sz="1200" spc="-1" strike="noStrike">
                <a:solidFill>
                  <a:srgbClr val="000000"/>
                </a:solidFill>
                <a:latin typeface="Arial"/>
                <a:ea typeface="바탕"/>
              </a:rPr>
              <a:t> de julio de 2024, Parte 3 (Redes Recurrentes y Autoencoders) (</a:t>
            </a:r>
            <a:r>
              <a:rPr b="0" lang="es-ES" sz="1200" spc="-1" strike="noStrike">
                <a:solidFill>
                  <a:srgbClr val="00a933"/>
                </a:solidFill>
                <a:latin typeface="Arial"/>
                <a:ea typeface="바탕"/>
              </a:rPr>
              <a:t>Angel y Alfonso</a:t>
            </a:r>
            <a:r>
              <a:rPr b="0" lang="es-ES" sz="1200" spc="-1" strike="noStrike">
                <a:solidFill>
                  <a:srgbClr val="000000"/>
                </a:solidFill>
                <a:latin typeface="Arial"/>
                <a:ea typeface="바탕"/>
              </a:rPr>
              <a:t>)</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rgbClr val="ff0000"/>
                </a:solidFill>
                <a:latin typeface="Arial"/>
                <a:ea typeface="바탕"/>
              </a:rPr>
              <a:t>15</a:t>
            </a:r>
            <a:r>
              <a:rPr b="0" lang="es-ES" sz="1200" spc="-1" strike="noStrike">
                <a:solidFill>
                  <a:srgbClr val="000000"/>
                </a:solidFill>
                <a:latin typeface="Arial"/>
                <a:ea typeface="바탕"/>
              </a:rPr>
              <a:t> de julio de 2024, Parte 4 (Lógica Difusa y Algoritmo Genéticos) (</a:t>
            </a:r>
            <a:r>
              <a:rPr b="0" lang="es-ES" sz="1200" spc="-1" strike="noStrike">
                <a:solidFill>
                  <a:srgbClr val="00a933"/>
                </a:solidFill>
                <a:latin typeface="Arial"/>
                <a:ea typeface="바탕"/>
              </a:rPr>
              <a:t>Pablo y Alfonso</a:t>
            </a:r>
            <a:r>
              <a:rPr b="0" lang="es-ES" sz="1200" spc="-1" strike="noStrike">
                <a:solidFill>
                  <a:srgbClr val="000000"/>
                </a:solidFill>
                <a:latin typeface="Arial"/>
                <a:ea typeface="바탕"/>
              </a:rPr>
              <a:t>)</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rgbClr val="ff0000"/>
                </a:solidFill>
                <a:latin typeface="Arial"/>
                <a:ea typeface="바탕"/>
              </a:rPr>
              <a:t>20</a:t>
            </a:r>
            <a:r>
              <a:rPr b="0" lang="es-ES" sz="1200" spc="-1" strike="noStrike">
                <a:solidFill>
                  <a:srgbClr val="000000"/>
                </a:solidFill>
                <a:latin typeface="Arial"/>
                <a:ea typeface="바탕"/>
              </a:rPr>
              <a:t> de julio de 2024, Parte 5 (Inferencia Causal y Arquitecturas preentrenadas) (</a:t>
            </a:r>
            <a:r>
              <a:rPr b="0" lang="es-ES" sz="1200" spc="-1" strike="noStrike">
                <a:solidFill>
                  <a:srgbClr val="00a933"/>
                </a:solidFill>
                <a:latin typeface="Arial"/>
                <a:ea typeface="바탕"/>
              </a:rPr>
              <a:t>Angel y Pablo</a:t>
            </a:r>
            <a:r>
              <a:rPr b="0" lang="es-ES" sz="1200" spc="-1" strike="noStrike">
                <a:solidFill>
                  <a:srgbClr val="000000"/>
                </a:solidFill>
                <a:latin typeface="Arial"/>
                <a:ea typeface="바탕"/>
              </a:rPr>
              <a:t>)</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Código</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	</a:t>
            </a:r>
            <a:r>
              <a:rPr b="1" lang="es-ES" sz="1200" spc="-1" strike="noStrike">
                <a:solidFill>
                  <a:schemeClr val="dk1"/>
                </a:solidFill>
                <a:latin typeface="Arial"/>
                <a:ea typeface="바탕"/>
              </a:rPr>
              <a:t>Python (Documentación y Notebooks Python en foro)</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Exámenes</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	</a:t>
            </a:r>
            <a:r>
              <a:rPr b="1" lang="es-ES" sz="1200" spc="-1" strike="noStrike">
                <a:solidFill>
                  <a:schemeClr val="dk1"/>
                </a:solidFill>
                <a:latin typeface="Arial"/>
                <a:ea typeface="바탕"/>
              </a:rPr>
              <a:t>No Evaluable: Aprendizaje por Refuerzo</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	</a:t>
            </a:r>
            <a:r>
              <a:rPr b="1" lang="es-ES" sz="1200" spc="-1" strike="noStrike">
                <a:solidFill>
                  <a:schemeClr val="dk1"/>
                </a:solidFill>
                <a:latin typeface="Arial"/>
                <a:ea typeface="바탕"/>
              </a:rPr>
              <a:t>Práctico: Ejercicio práctico se deberá realizar en </a:t>
            </a:r>
            <a:r>
              <a:rPr b="1" lang="es-ES" sz="1200" spc="-1" strike="noStrike">
                <a:solidFill>
                  <a:srgbClr val="ff0000"/>
                </a:solidFill>
                <a:latin typeface="Arial"/>
                <a:ea typeface="바탕"/>
              </a:rPr>
              <a:t>Python (24 agosto al 11 septiembre)</a:t>
            </a:r>
            <a:r>
              <a:rPr b="1" lang="es-ES" sz="1200" spc="-1" strike="noStrike">
                <a:solidFill>
                  <a:schemeClr val="dk1"/>
                </a:solidFill>
                <a:latin typeface="Arial"/>
                <a:ea typeface="바탕"/>
              </a:rPr>
              <a:t>  </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	</a:t>
            </a:r>
            <a:r>
              <a:rPr b="1" lang="es-ES" sz="1200" spc="-1" strike="noStrike">
                <a:solidFill>
                  <a:schemeClr val="dk1"/>
                </a:solidFill>
                <a:latin typeface="Arial"/>
                <a:ea typeface="바탕"/>
              </a:rPr>
              <a:t>Teórico: Tipo Test (</a:t>
            </a:r>
            <a:r>
              <a:rPr b="1" lang="es-ES" sz="1200" spc="-1" strike="noStrike">
                <a:solidFill>
                  <a:srgbClr val="ff0000"/>
                </a:solidFill>
                <a:latin typeface="Arial"/>
                <a:ea typeface="바탕"/>
              </a:rPr>
              <a:t>13 de septiembre</a:t>
            </a:r>
            <a:r>
              <a:rPr b="1" lang="es-ES" sz="1200" spc="-1" strike="noStrike">
                <a:solidFill>
                  <a:schemeClr val="dk1"/>
                </a:solidFill>
                <a:latin typeface="Arial"/>
                <a:ea typeface="바탕"/>
              </a:rPr>
              <a:t>)</a:t>
            </a: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 </a:t>
            </a:r>
            <a:endParaRPr b="0" lang="es-ES" sz="1200" spc="-1" strike="noStrike">
              <a:solidFill>
                <a:srgbClr val="000000"/>
              </a:solidFill>
              <a:latin typeface="Arial"/>
            </a:endParaRPr>
          </a:p>
        </p:txBody>
      </p:sp>
      <p:sp>
        <p:nvSpPr>
          <p:cNvPr id="100" name=""/>
          <p:cNvSpPr txBox="1"/>
          <p:nvPr/>
        </p:nvSpPr>
        <p:spPr>
          <a:xfrm>
            <a:off x="2638440" y="93960"/>
            <a:ext cx="384156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Cuestiones Importantes</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Picture 2" descr="Logo de la UNED"/>
          <p:cNvPicPr/>
          <p:nvPr/>
        </p:nvPicPr>
        <p:blipFill>
          <a:blip r:embed="rId1"/>
          <a:stretch/>
        </p:blipFill>
        <p:spPr>
          <a:xfrm>
            <a:off x="0" y="0"/>
            <a:ext cx="598680" cy="338760"/>
          </a:xfrm>
          <a:prstGeom prst="rect">
            <a:avLst/>
          </a:prstGeom>
          <a:ln w="0">
            <a:noFill/>
          </a:ln>
        </p:spPr>
      </p:pic>
      <p:sp>
        <p:nvSpPr>
          <p:cNvPr id="158"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9" name="Rectángulo 1"/>
          <p:cNvSpPr/>
          <p:nvPr/>
        </p:nvSpPr>
        <p:spPr>
          <a:xfrm>
            <a:off x="297360" y="735480"/>
            <a:ext cx="8722800" cy="42292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Bef>
                <a:spcPts val="601"/>
              </a:spcBef>
              <a:spcAft>
                <a:spcPts val="1001"/>
              </a:spcAft>
            </a:pPr>
            <a:r>
              <a:rPr b="0" lang="es-ES_tradnl" sz="1500" spc="-1" strike="noStrike">
                <a:solidFill>
                  <a:schemeClr val="dk1"/>
                </a:solidFill>
                <a:latin typeface="Calibri"/>
                <a:ea typeface="Times New Roman"/>
              </a:rPr>
              <a:t>Cuando lo que hacemos es actualizar los parámetros para cada pasada hacia delante de una sola muestra, estaremos ante lo que llamamos </a:t>
            </a:r>
            <a:r>
              <a:rPr b="1" lang="es-ES_tradnl" sz="1500" spc="-1" strike="noStrike">
                <a:solidFill>
                  <a:schemeClr val="dk1"/>
                </a:solidFill>
                <a:latin typeface="Calibri"/>
                <a:ea typeface="Times New Roman"/>
              </a:rPr>
              <a:t>Stochastic Gradient Descent (SGD)</a:t>
            </a:r>
            <a:r>
              <a:rPr b="0" lang="es-ES_tradnl" sz="1500" spc="-1" strike="noStrike">
                <a:solidFill>
                  <a:schemeClr val="dk1"/>
                </a:solidFill>
                <a:latin typeface="Calibri"/>
                <a:ea typeface="Times New Roman"/>
              </a:rPr>
              <a:t>. En este proceso convergerá en menos iteraciones, aunque puede tener alta varianza en los parámetros.</a:t>
            </a:r>
            <a:endParaRPr b="0" lang="es-ES" sz="1500" spc="-1" strike="noStrike">
              <a:solidFill>
                <a:srgbClr val="000000"/>
              </a:solidFill>
              <a:latin typeface="Arial"/>
            </a:endParaRPr>
          </a:p>
          <a:p>
            <a:pPr algn="just" defTabSz="914400">
              <a:lnSpc>
                <a:spcPct val="150000"/>
              </a:lnSpc>
              <a:spcAft>
                <a:spcPts val="1001"/>
              </a:spcAft>
              <a:tabLst>
                <a:tab algn="ctr" pos="2700720"/>
              </a:tabLst>
            </a:pPr>
            <a:r>
              <a:rPr b="0" lang="es-ES" sz="1500" spc="-1" strike="noStrike">
                <a:solidFill>
                  <a:schemeClr val="dk1"/>
                </a:solidFill>
                <a:latin typeface="Calibri"/>
                <a:ea typeface="Times New Roman"/>
              </a:rPr>
              <a:t>	</a:t>
            </a:r>
            <a:r>
              <a:rPr b="0" i="1" lang="es-ES" sz="1500" spc="-1" strike="noStrike">
                <a:solidFill>
                  <a:schemeClr val="dk1"/>
                </a:solidFill>
                <a:latin typeface="Calibri"/>
                <a:ea typeface="Times New Roman"/>
              </a:rPr>
              <a:t>	</a:t>
            </a:r>
            <a:endParaRPr b="0" lang="es-ES" sz="1500" spc="-1" strike="noStrike">
              <a:solidFill>
                <a:srgbClr val="000000"/>
              </a:solidFill>
              <a:latin typeface="Arial"/>
            </a:endParaRPr>
          </a:p>
          <a:p>
            <a:pPr algn="just" defTabSz="914400">
              <a:lnSpc>
                <a:spcPct val="150000"/>
              </a:lnSpc>
              <a:spcAft>
                <a:spcPts val="1001"/>
              </a:spcAft>
              <a:tabLst>
                <a:tab algn="ctr" pos="2700720"/>
              </a:tabLst>
            </a:pPr>
            <a:r>
              <a:rPr b="0" lang="es-ES" sz="1500" spc="-1" strike="noStrike">
                <a:solidFill>
                  <a:schemeClr val="dk1"/>
                </a:solidFill>
                <a:latin typeface="Calibri"/>
                <a:ea typeface="Calibri"/>
              </a:rPr>
              <a:t>donde  x(i) e y(i)  son los valores en la pasada de la muestra .</a:t>
            </a:r>
            <a:endParaRPr b="0" lang="es-ES" sz="1500" spc="-1" strike="noStrike">
              <a:solidFill>
                <a:srgbClr val="000000"/>
              </a:solidFill>
              <a:latin typeface="Arial"/>
            </a:endParaRPr>
          </a:p>
          <a:p>
            <a:pPr algn="just" defTabSz="914400">
              <a:lnSpc>
                <a:spcPct val="150000"/>
              </a:lnSpc>
              <a:spcBef>
                <a:spcPts val="601"/>
              </a:spcBef>
              <a:spcAft>
                <a:spcPts val="1001"/>
              </a:spcAft>
              <a:tabLst>
                <a:tab algn="ctr" pos="2700720"/>
              </a:tabLst>
            </a:pPr>
            <a:r>
              <a:rPr b="0" lang="es-ES_tradnl" sz="1500" spc="-1" strike="noStrike">
                <a:solidFill>
                  <a:schemeClr val="dk1"/>
                </a:solidFill>
                <a:latin typeface="Calibri"/>
                <a:ea typeface="Times New Roman"/>
              </a:rPr>
              <a:t>Podemos buscar un punto intermedio que sería cuando trabajamos por lotes y cogemos un bloque de datos de la muestra, les aplicamos la pasada hacia delante y aprendemos los parámetros para ese bloque. En este caso lo llamaremos </a:t>
            </a:r>
            <a:r>
              <a:rPr b="1" lang="es-ES_tradnl" sz="1500" spc="-1" strike="noStrike">
                <a:solidFill>
                  <a:schemeClr val="dk1"/>
                </a:solidFill>
                <a:latin typeface="Calibri"/>
                <a:ea typeface="Times New Roman"/>
              </a:rPr>
              <a:t>Mini-batch Gradient Descent</a:t>
            </a:r>
            <a:endParaRPr b="0" lang="es-ES" sz="1500" spc="-1" strike="noStrike">
              <a:solidFill>
                <a:srgbClr val="000000"/>
              </a:solidFill>
              <a:latin typeface="Arial"/>
            </a:endParaRPr>
          </a:p>
          <a:p>
            <a:pPr algn="just" defTabSz="914400">
              <a:lnSpc>
                <a:spcPct val="150000"/>
              </a:lnSpc>
              <a:spcAft>
                <a:spcPts val="1001"/>
              </a:spcAft>
              <a:tabLst>
                <a:tab algn="ctr" pos="2700720"/>
              </a:tabLst>
            </a:pPr>
            <a:r>
              <a:rPr b="0" lang="es-ES" sz="1500" spc="-1" strike="noStrike">
                <a:solidFill>
                  <a:schemeClr val="dk1"/>
                </a:solidFill>
                <a:latin typeface="Calibri"/>
                <a:ea typeface="Times New Roman"/>
              </a:rPr>
              <a:t>	</a:t>
            </a:r>
            <a:r>
              <a:rPr b="0" i="1" lang="es-ES" sz="1500" spc="-1" strike="noStrike">
                <a:solidFill>
                  <a:schemeClr val="dk1"/>
                </a:solidFill>
                <a:latin typeface="Calibri"/>
                <a:ea typeface="Times New Roman"/>
              </a:rPr>
              <a:t>	</a:t>
            </a:r>
            <a:endParaRPr b="0" lang="es-ES" sz="1500" spc="-1" strike="noStrike">
              <a:solidFill>
                <a:srgbClr val="000000"/>
              </a:solidFill>
              <a:latin typeface="Arial"/>
            </a:endParaRPr>
          </a:p>
          <a:p>
            <a:pPr algn="just" defTabSz="914400">
              <a:lnSpc>
                <a:spcPct val="150000"/>
              </a:lnSpc>
              <a:spcAft>
                <a:spcPts val="1001"/>
              </a:spcAft>
              <a:tabLst>
                <a:tab algn="ctr" pos="2700720"/>
              </a:tabLst>
            </a:pPr>
            <a:r>
              <a:rPr b="0" lang="es-ES" sz="1500" spc="-1" strike="noStrike">
                <a:solidFill>
                  <a:schemeClr val="dk1"/>
                </a:solidFill>
                <a:latin typeface="Calibri"/>
                <a:ea typeface="Calibri"/>
              </a:rPr>
              <a:t>donde  B(i) son los valores de ese batch .</a:t>
            </a:r>
            <a:endParaRPr b="0" lang="es-ES" sz="1500" spc="-1" strike="noStrike">
              <a:solidFill>
                <a:srgbClr val="000000"/>
              </a:solidFill>
              <a:latin typeface="Arial"/>
            </a:endParaRPr>
          </a:p>
        </p:txBody>
      </p:sp>
      <p:sp>
        <p:nvSpPr>
          <p:cNvPr id="160" name=""/>
          <p:cNvSpPr txBox="1"/>
          <p:nvPr/>
        </p:nvSpPr>
        <p:spPr>
          <a:xfrm>
            <a:off x="4140000" y="180000"/>
            <a:ext cx="144108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Optimizador</a:t>
            </a:r>
            <a:endParaRPr b="0" lang="es-ES" sz="2000" spc="-1" strike="noStrike">
              <a:solidFill>
                <a:srgbClr val="000000"/>
              </a:solidFill>
              <a:latin typeface="Arial"/>
            </a:endParaRPr>
          </a:p>
        </p:txBody>
      </p:sp>
      <p:pic>
        <p:nvPicPr>
          <p:cNvPr id="161" name="" descr=""/>
          <p:cNvPicPr/>
          <p:nvPr/>
        </p:nvPicPr>
        <p:blipFill>
          <a:blip r:embed="rId3"/>
          <a:stretch/>
        </p:blipFill>
        <p:spPr>
          <a:xfrm>
            <a:off x="4785480" y="1853640"/>
            <a:ext cx="3314520" cy="666360"/>
          </a:xfrm>
          <a:prstGeom prst="rect">
            <a:avLst/>
          </a:prstGeom>
          <a:ln w="0">
            <a:noFill/>
          </a:ln>
        </p:spPr>
      </p:pic>
      <p:pic>
        <p:nvPicPr>
          <p:cNvPr id="162" name="" descr=""/>
          <p:cNvPicPr/>
          <p:nvPr/>
        </p:nvPicPr>
        <p:blipFill>
          <a:blip r:embed="rId4"/>
          <a:stretch/>
        </p:blipFill>
        <p:spPr>
          <a:xfrm>
            <a:off x="4407480" y="3960000"/>
            <a:ext cx="3152520" cy="5043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Picture 2" descr="Logo de la UNED"/>
          <p:cNvPicPr/>
          <p:nvPr/>
        </p:nvPicPr>
        <p:blipFill>
          <a:blip r:embed="rId1"/>
          <a:stretch/>
        </p:blipFill>
        <p:spPr>
          <a:xfrm>
            <a:off x="0" y="0"/>
            <a:ext cx="598680" cy="338760"/>
          </a:xfrm>
          <a:prstGeom prst="rect">
            <a:avLst/>
          </a:prstGeom>
          <a:ln w="0">
            <a:noFill/>
          </a:ln>
        </p:spPr>
      </p:pic>
      <p:sp>
        <p:nvSpPr>
          <p:cNvPr id="164"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5" name="Rectángulo 7"/>
          <p:cNvSpPr/>
          <p:nvPr/>
        </p:nvSpPr>
        <p:spPr>
          <a:xfrm>
            <a:off x="281880" y="601560"/>
            <a:ext cx="8322120" cy="43534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Bef>
                <a:spcPts val="601"/>
              </a:spcBef>
              <a:spcAft>
                <a:spcPts val="1001"/>
              </a:spcAft>
            </a:pPr>
            <a:r>
              <a:rPr b="1" lang="es-ES_tradnl" sz="1200" spc="-1" strike="noStrike">
                <a:solidFill>
                  <a:schemeClr val="dk1"/>
                </a:solidFill>
                <a:latin typeface="Calibri"/>
                <a:ea typeface="Times New Roman"/>
              </a:rPr>
              <a:t>Learning rate decay</a:t>
            </a:r>
            <a:endParaRPr b="0" lang="es-ES" sz="1200" spc="-1" strike="noStrike">
              <a:solidFill>
                <a:srgbClr val="000000"/>
              </a:solidFill>
              <a:latin typeface="Arial"/>
            </a:endParaRPr>
          </a:p>
          <a:p>
            <a:pPr algn="just" defTabSz="914400">
              <a:lnSpc>
                <a:spcPct val="150000"/>
              </a:lnSpc>
              <a:spcBef>
                <a:spcPts val="601"/>
              </a:spcBef>
              <a:spcAft>
                <a:spcPts val="1001"/>
              </a:spcAft>
            </a:pPr>
            <a:r>
              <a:rPr b="0" lang="es-ES_tradnl" sz="1200" spc="-1" strike="noStrike">
                <a:solidFill>
                  <a:schemeClr val="dk1"/>
                </a:solidFill>
                <a:latin typeface="Calibri"/>
                <a:ea typeface="Times New Roman"/>
              </a:rPr>
              <a:t>Podemos definir un valor de descenso de la ratio de aprendizaje, de forma que normalmente al inicio de las iteraciones de la red neuronal los pasos serán más grandes, pero conforme nos acercamos a la solución optima deberemos dar pasos más pequeños para ajustarnos mejor.</a:t>
            </a:r>
            <a:endParaRPr b="0" lang="es-ES" sz="1200" spc="-1" strike="noStrike">
              <a:solidFill>
                <a:srgbClr val="000000"/>
              </a:solidFill>
              <a:latin typeface="Arial"/>
            </a:endParaRPr>
          </a:p>
          <a:p>
            <a:pPr algn="just" defTabSz="914400">
              <a:lnSpc>
                <a:spcPct val="150000"/>
              </a:lnSpc>
              <a:spcAft>
                <a:spcPts val="1001"/>
              </a:spcAft>
              <a:tabLst>
                <a:tab algn="ctr" pos="2700720"/>
              </a:tabLst>
            </a:pPr>
            <a:r>
              <a:rPr b="0" lang="es-ES" sz="1200" spc="-1" strike="noStrike">
                <a:solidFill>
                  <a:schemeClr val="dk1"/>
                </a:solidFill>
                <a:latin typeface="Calibri"/>
                <a:ea typeface="Times New Roman"/>
              </a:rPr>
              <a:t>	</a:t>
            </a:r>
            <a:r>
              <a:rPr b="0" i="1" lang="es-ES" sz="1200" spc="-1" strike="noStrike">
                <a:solidFill>
                  <a:schemeClr val="dk1"/>
                </a:solidFill>
                <a:latin typeface="Calibri"/>
                <a:ea typeface="Times New Roman"/>
              </a:rPr>
              <a:t>	</a:t>
            </a:r>
            <a:endParaRPr b="0" lang="es-ES" sz="1200" spc="-1" strike="noStrike">
              <a:solidFill>
                <a:srgbClr val="000000"/>
              </a:solidFill>
              <a:latin typeface="Arial"/>
            </a:endParaRPr>
          </a:p>
          <a:p>
            <a:pPr algn="just" defTabSz="914400">
              <a:lnSpc>
                <a:spcPct val="150000"/>
              </a:lnSpc>
              <a:spcAft>
                <a:spcPts val="1001"/>
              </a:spcAft>
              <a:tabLst>
                <a:tab algn="ctr" pos="2700720"/>
              </a:tabLst>
            </a:pPr>
            <a:r>
              <a:rPr b="0" lang="es-ES" sz="1200" spc="-1" strike="noStrike">
                <a:solidFill>
                  <a:schemeClr val="dk1"/>
                </a:solidFill>
                <a:latin typeface="Calibri"/>
                <a:ea typeface="Calibri"/>
              </a:rPr>
              <a:t>donde ahora  se irá reduciendo en función del valor del </a:t>
            </a:r>
            <a:r>
              <a:rPr b="1" lang="es-ES" sz="1200" spc="-1" strike="noStrike">
                <a:solidFill>
                  <a:schemeClr val="dk1"/>
                </a:solidFill>
                <a:latin typeface="Calibri"/>
                <a:ea typeface="Calibri"/>
              </a:rPr>
              <a:t>decay</a:t>
            </a:r>
            <a:endParaRPr b="0" lang="es-ES" sz="1200" spc="-1" strike="noStrike">
              <a:solidFill>
                <a:srgbClr val="000000"/>
              </a:solidFill>
              <a:latin typeface="Arial"/>
            </a:endParaRPr>
          </a:p>
          <a:p>
            <a:pPr algn="just" defTabSz="914400">
              <a:lnSpc>
                <a:spcPct val="150000"/>
              </a:lnSpc>
              <a:spcBef>
                <a:spcPts val="601"/>
              </a:spcBef>
              <a:spcAft>
                <a:spcPts val="1001"/>
              </a:spcAft>
              <a:tabLst>
                <a:tab algn="ctr" pos="2700720"/>
              </a:tabLst>
            </a:pPr>
            <a:r>
              <a:rPr b="1" lang="es-ES_tradnl" sz="1200" spc="-1" strike="noStrike">
                <a:solidFill>
                  <a:schemeClr val="dk1"/>
                </a:solidFill>
                <a:latin typeface="Calibri"/>
                <a:ea typeface="Times New Roman"/>
              </a:rPr>
              <a:t>Momentum</a:t>
            </a:r>
            <a:endParaRPr b="0" lang="es-ES" sz="1200" spc="-1" strike="noStrike">
              <a:solidFill>
                <a:srgbClr val="000000"/>
              </a:solidFill>
              <a:latin typeface="Arial"/>
            </a:endParaRPr>
          </a:p>
          <a:p>
            <a:pPr algn="just" defTabSz="914400">
              <a:lnSpc>
                <a:spcPct val="150000"/>
              </a:lnSpc>
              <a:spcBef>
                <a:spcPts val="601"/>
              </a:spcBef>
              <a:spcAft>
                <a:spcPts val="1001"/>
              </a:spcAft>
              <a:tabLst>
                <a:tab algn="ctr" pos="2700720"/>
              </a:tabLst>
            </a:pPr>
            <a:r>
              <a:rPr b="0" lang="es-ES_tradnl" sz="1200" spc="-1" strike="noStrike">
                <a:solidFill>
                  <a:schemeClr val="dk1"/>
                </a:solidFill>
                <a:latin typeface="Calibri"/>
                <a:ea typeface="Times New Roman"/>
              </a:rPr>
              <a:t>El </a:t>
            </a:r>
            <a:r>
              <a:rPr b="1" lang="es-ES_tradnl" sz="1200" spc="-1" strike="noStrike">
                <a:solidFill>
                  <a:schemeClr val="dk1"/>
                </a:solidFill>
                <a:latin typeface="Calibri"/>
                <a:ea typeface="Times New Roman"/>
              </a:rPr>
              <a:t>momentum</a:t>
            </a:r>
            <a:r>
              <a:rPr b="0" lang="es-ES_tradnl" sz="1200" spc="-1" strike="noStrike">
                <a:solidFill>
                  <a:schemeClr val="dk1"/>
                </a:solidFill>
                <a:latin typeface="Calibri"/>
                <a:ea typeface="Times New Roman"/>
              </a:rPr>
              <a:t> se introdujo para suavizar la convergencia y reducir la alta varianza de </a:t>
            </a:r>
            <a:r>
              <a:rPr b="1" lang="es-ES_tradnl" sz="1200" spc="-1" strike="noStrike">
                <a:solidFill>
                  <a:schemeClr val="dk1"/>
                </a:solidFill>
                <a:latin typeface="Calibri"/>
                <a:ea typeface="Times New Roman"/>
              </a:rPr>
              <a:t>SGD</a:t>
            </a:r>
            <a:r>
              <a:rPr b="0" lang="es-ES_tradnl" sz="1200" spc="-1" strike="noStrike">
                <a:solidFill>
                  <a:schemeClr val="dk1"/>
                </a:solidFill>
                <a:latin typeface="Calibri"/>
                <a:ea typeface="Times New Roman"/>
              </a:rPr>
              <a:t>.</a:t>
            </a:r>
            <a:endParaRPr b="0" lang="es-ES" sz="1200" spc="-1" strike="noStrike">
              <a:solidFill>
                <a:srgbClr val="000000"/>
              </a:solidFill>
              <a:latin typeface="Arial"/>
            </a:endParaRPr>
          </a:p>
          <a:p>
            <a:pPr algn="just" defTabSz="914400">
              <a:lnSpc>
                <a:spcPct val="150000"/>
              </a:lnSpc>
              <a:spcAft>
                <a:spcPts val="1001"/>
              </a:spcAft>
              <a:tabLst>
                <a:tab algn="ctr" pos="2700720"/>
              </a:tabLst>
            </a:pPr>
            <a:r>
              <a:rPr b="0" lang="es-ES" sz="1200" spc="-1" strike="noStrike">
                <a:solidFill>
                  <a:schemeClr val="dk1"/>
                </a:solidFill>
                <a:latin typeface="Calibri"/>
                <a:ea typeface="Times New Roman"/>
              </a:rPr>
              <a:t>	</a:t>
            </a:r>
            <a:r>
              <a:rPr b="0" i="1" lang="es-ES" sz="1200" spc="-1" strike="noStrike">
                <a:solidFill>
                  <a:schemeClr val="dk1"/>
                </a:solidFill>
                <a:latin typeface="Calibri"/>
                <a:ea typeface="Times New Roman"/>
              </a:rPr>
              <a:t>	</a:t>
            </a:r>
            <a:endParaRPr b="0" lang="es-ES" sz="1200" spc="-1" strike="noStrike">
              <a:solidFill>
                <a:srgbClr val="000000"/>
              </a:solidFill>
              <a:latin typeface="Arial"/>
            </a:endParaRPr>
          </a:p>
          <a:p>
            <a:pPr algn="just" defTabSz="914400">
              <a:lnSpc>
                <a:spcPct val="150000"/>
              </a:lnSpc>
              <a:spcAft>
                <a:spcPts val="1001"/>
              </a:spcAft>
              <a:tabLst>
                <a:tab algn="ctr" pos="2700720"/>
              </a:tabLst>
            </a:pPr>
            <a:r>
              <a:rPr b="0" i="1" lang="es-ES" sz="1200" spc="-1" strike="noStrike">
                <a:solidFill>
                  <a:schemeClr val="dk1"/>
                </a:solidFill>
                <a:latin typeface="Calibri"/>
                <a:ea typeface="Times New Roman"/>
              </a:rPr>
              <a:t>	</a:t>
            </a:r>
            <a:r>
              <a:rPr b="0" lang="es-ES" sz="1200" spc="-1" strike="noStrike">
                <a:solidFill>
                  <a:schemeClr val="dk1"/>
                </a:solidFill>
                <a:latin typeface="Calibri"/>
                <a:ea typeface="Times New Roman"/>
              </a:rPr>
              <a:t>	</a:t>
            </a:r>
            <a:endParaRPr b="0" lang="es-ES" sz="1200" spc="-1" strike="noStrike">
              <a:solidFill>
                <a:srgbClr val="000000"/>
              </a:solidFill>
              <a:latin typeface="Arial"/>
            </a:endParaRPr>
          </a:p>
          <a:p>
            <a:pPr algn="just" defTabSz="914400">
              <a:lnSpc>
                <a:spcPct val="150000"/>
              </a:lnSpc>
              <a:spcAft>
                <a:spcPts val="1001"/>
              </a:spcAft>
              <a:tabLst>
                <a:tab algn="ctr" pos="2700720"/>
              </a:tabLst>
            </a:pPr>
            <a:r>
              <a:rPr b="0" lang="es-ES" sz="1200" spc="-1" strike="noStrike">
                <a:solidFill>
                  <a:schemeClr val="dk1"/>
                </a:solidFill>
                <a:latin typeface="Calibri"/>
                <a:ea typeface="Calibri"/>
              </a:rPr>
              <a:t>donde  V es lo que se llama el </a:t>
            </a:r>
            <a:r>
              <a:rPr b="1" lang="es-ES" sz="1200" spc="-1" strike="noStrike">
                <a:solidFill>
                  <a:schemeClr val="dk1"/>
                </a:solidFill>
                <a:latin typeface="Calibri"/>
                <a:ea typeface="Calibri"/>
              </a:rPr>
              <a:t>vector velocidad</a:t>
            </a:r>
            <a:r>
              <a:rPr b="0" lang="es-ES" sz="1200" spc="-1" strike="noStrike">
                <a:solidFill>
                  <a:schemeClr val="dk1"/>
                </a:solidFill>
                <a:latin typeface="Calibri"/>
                <a:ea typeface="Calibri"/>
              </a:rPr>
              <a:t> con la dirección correcta.</a:t>
            </a:r>
            <a:endParaRPr b="0" lang="es-ES" sz="1200" spc="-1" strike="noStrike">
              <a:solidFill>
                <a:srgbClr val="000000"/>
              </a:solidFill>
              <a:latin typeface="Arial"/>
            </a:endParaRPr>
          </a:p>
        </p:txBody>
      </p:sp>
      <p:sp>
        <p:nvSpPr>
          <p:cNvPr id="166" name=""/>
          <p:cNvSpPr txBox="1"/>
          <p:nvPr/>
        </p:nvSpPr>
        <p:spPr>
          <a:xfrm>
            <a:off x="3816000" y="144000"/>
            <a:ext cx="144108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Optimizador</a:t>
            </a:r>
            <a:endParaRPr b="0" lang="es-ES" sz="2000" spc="-1" strike="noStrike">
              <a:solidFill>
                <a:srgbClr val="000000"/>
              </a:solidFill>
              <a:latin typeface="Arial"/>
            </a:endParaRPr>
          </a:p>
        </p:txBody>
      </p:sp>
      <p:pic>
        <p:nvPicPr>
          <p:cNvPr id="167" name="" descr=""/>
          <p:cNvPicPr/>
          <p:nvPr/>
        </p:nvPicPr>
        <p:blipFill>
          <a:blip r:embed="rId3"/>
          <a:stretch/>
        </p:blipFill>
        <p:spPr>
          <a:xfrm>
            <a:off x="3240000" y="1800000"/>
            <a:ext cx="2743200" cy="599760"/>
          </a:xfrm>
          <a:prstGeom prst="rect">
            <a:avLst/>
          </a:prstGeom>
          <a:ln w="0">
            <a:noFill/>
          </a:ln>
        </p:spPr>
      </p:pic>
      <p:pic>
        <p:nvPicPr>
          <p:cNvPr id="168" name="" descr=""/>
          <p:cNvPicPr/>
          <p:nvPr/>
        </p:nvPicPr>
        <p:blipFill>
          <a:blip r:embed="rId4"/>
          <a:stretch/>
        </p:blipFill>
        <p:spPr>
          <a:xfrm>
            <a:off x="2880000" y="3780000"/>
            <a:ext cx="3171600" cy="875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Logo de la UNED"/>
          <p:cNvPicPr/>
          <p:nvPr/>
        </p:nvPicPr>
        <p:blipFill>
          <a:blip r:embed="rId1"/>
          <a:stretch/>
        </p:blipFill>
        <p:spPr>
          <a:xfrm>
            <a:off x="0" y="0"/>
            <a:ext cx="598680" cy="338760"/>
          </a:xfrm>
          <a:prstGeom prst="rect">
            <a:avLst/>
          </a:prstGeom>
          <a:ln w="0">
            <a:noFill/>
          </a:ln>
        </p:spPr>
      </p:pic>
      <p:sp>
        <p:nvSpPr>
          <p:cNvPr id="170"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1" name="Rectángulo 1"/>
          <p:cNvSpPr/>
          <p:nvPr/>
        </p:nvSpPr>
        <p:spPr>
          <a:xfrm>
            <a:off x="1190880" y="1080000"/>
            <a:ext cx="6766560" cy="3804840"/>
          </a:xfrm>
          <a:prstGeom prst="rect">
            <a:avLst/>
          </a:prstGeom>
          <a:noFill/>
          <a:ln w="0">
            <a:noFill/>
          </a:ln>
        </p:spPr>
        <p:style>
          <a:lnRef idx="0"/>
          <a:fillRef idx="0"/>
          <a:effectRef idx="0"/>
          <a:fontRef idx="minor"/>
        </p:style>
        <p:txBody>
          <a:bodyPr wrap="none" lIns="90000" rIns="90000" tIns="45000" bIns="45000" anchor="t">
            <a:spAutoFit/>
          </a:bodyPr>
          <a:p>
            <a:pPr marL="285840" indent="-285840" algn="just" defTabSz="914400">
              <a:lnSpc>
                <a:spcPct val="150000"/>
              </a:lnSpc>
              <a:spcBef>
                <a:spcPts val="601"/>
              </a:spcBef>
              <a:spcAft>
                <a:spcPts val="1001"/>
              </a:spcAft>
              <a:buClr>
                <a:srgbClr val="000000"/>
              </a:buClr>
              <a:buFont typeface="Wingdings" charset="2"/>
              <a:buChar char=""/>
            </a:pPr>
            <a:r>
              <a:rPr b="1" lang="es-ES_tradnl" sz="1800" spc="-1" strike="noStrike">
                <a:solidFill>
                  <a:schemeClr val="dk1"/>
                </a:solidFill>
                <a:latin typeface="Calibri"/>
                <a:ea typeface="Times New Roman"/>
              </a:rPr>
              <a:t>NAG (Nesterov Accelerated Gradient)</a:t>
            </a:r>
            <a:endParaRPr b="0" lang="es-ES" sz="18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Wingdings" charset="2"/>
              <a:buChar char=""/>
            </a:pPr>
            <a:r>
              <a:rPr b="1" lang="es-ES_tradnl" sz="2000" spc="-1" strike="noStrike">
                <a:solidFill>
                  <a:schemeClr val="dk1"/>
                </a:solidFill>
                <a:latin typeface="Calibri"/>
                <a:ea typeface="Times New Roman"/>
              </a:rPr>
              <a:t>Adagrad (Adaptive Gradient)</a:t>
            </a:r>
            <a:endParaRPr b="0" lang="es-ES" sz="20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Wingdings" charset="2"/>
              <a:buChar char=""/>
            </a:pPr>
            <a:r>
              <a:rPr b="1" lang="en-US" sz="2000" spc="-1" strike="noStrike">
                <a:solidFill>
                  <a:schemeClr val="dk1"/>
                </a:solidFill>
                <a:latin typeface="Calibri"/>
                <a:ea typeface="Times New Roman"/>
              </a:rPr>
              <a:t>RMSEProp (Root Mean Square Propagation)</a:t>
            </a:r>
            <a:endParaRPr b="0" lang="es-ES" sz="20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Wingdings" charset="2"/>
              <a:buChar char=""/>
            </a:pPr>
            <a:r>
              <a:rPr b="1" lang="en-US" sz="2000" spc="-1" strike="noStrike">
                <a:solidFill>
                  <a:schemeClr val="dk1"/>
                </a:solidFill>
                <a:latin typeface="Calibri"/>
                <a:ea typeface="Times New Roman"/>
              </a:rPr>
              <a:t>Adam (Adaptive Moment Estimation)</a:t>
            </a:r>
            <a:endParaRPr b="0" lang="es-ES" sz="20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Wingdings" charset="2"/>
              <a:buChar char=""/>
            </a:pPr>
            <a:r>
              <a:rPr b="1" lang="en-US" sz="2000" spc="-1" strike="noStrike">
                <a:solidFill>
                  <a:schemeClr val="dk1"/>
                </a:solidFill>
                <a:latin typeface="Calibri"/>
                <a:ea typeface="Times New Roman"/>
              </a:rPr>
              <a:t>Adamax</a:t>
            </a:r>
            <a:endParaRPr b="0" lang="es-ES" sz="20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Wingdings" charset="2"/>
              <a:buChar char=""/>
            </a:pPr>
            <a:r>
              <a:rPr b="1" lang="es-ES" sz="2000" spc="-1" strike="noStrike">
                <a:solidFill>
                  <a:schemeClr val="dk1"/>
                </a:solidFill>
                <a:latin typeface="Calibri"/>
                <a:ea typeface="Times New Roman"/>
              </a:rPr>
              <a:t>Nadam (Nesterov-accelerated Adaptive Moment Estimatio)</a:t>
            </a:r>
            <a:endParaRPr b="0" lang="es-ES" sz="2000" spc="-1" strike="noStrike">
              <a:solidFill>
                <a:srgbClr val="000000"/>
              </a:solidFill>
              <a:latin typeface="Arial"/>
            </a:endParaRPr>
          </a:p>
        </p:txBody>
      </p:sp>
      <p:sp>
        <p:nvSpPr>
          <p:cNvPr id="172" name=""/>
          <p:cNvSpPr txBox="1"/>
          <p:nvPr/>
        </p:nvSpPr>
        <p:spPr>
          <a:xfrm>
            <a:off x="4318920" y="144000"/>
            <a:ext cx="1441080" cy="345240"/>
          </a:xfrm>
          <a:prstGeom prst="rect">
            <a:avLst/>
          </a:prstGeom>
          <a:noFill/>
          <a:ln w="0">
            <a:noFill/>
          </a:ln>
        </p:spPr>
        <p:txBody>
          <a:bodyPr lIns="90000" rIns="90000" tIns="45000" bIns="45000" anchor="t">
            <a:noAutofit/>
          </a:bodyPr>
          <a:p>
            <a:r>
              <a:rPr b="1" lang="es-ES" sz="2000" spc="-1" strike="noStrike" cap="small">
                <a:solidFill>
                  <a:schemeClr val="accent6">
                    <a:lumMod val="50000"/>
                  </a:schemeClr>
                </a:solidFill>
                <a:latin typeface="Calibri"/>
                <a:ea typeface="바탕"/>
              </a:rPr>
              <a:t>Optimizador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2" descr="Logo de la UNED"/>
          <p:cNvPicPr/>
          <p:nvPr/>
        </p:nvPicPr>
        <p:blipFill>
          <a:blip r:embed="rId1"/>
          <a:stretch/>
        </p:blipFill>
        <p:spPr>
          <a:xfrm>
            <a:off x="0" y="0"/>
            <a:ext cx="598680" cy="338760"/>
          </a:xfrm>
          <a:prstGeom prst="rect">
            <a:avLst/>
          </a:prstGeom>
          <a:ln w="0">
            <a:noFill/>
          </a:ln>
        </p:spPr>
      </p:pic>
      <p:sp>
        <p:nvSpPr>
          <p:cNvPr id="174"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5" name="Rectángulo 1"/>
          <p:cNvSpPr/>
          <p:nvPr/>
        </p:nvSpPr>
        <p:spPr>
          <a:xfrm>
            <a:off x="299520" y="681480"/>
            <a:ext cx="8383680" cy="7758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Bef>
                <a:spcPts val="901"/>
              </a:spcBef>
              <a:spcAft>
                <a:spcPts val="1001"/>
              </a:spcAft>
            </a:pPr>
            <a:r>
              <a:rPr b="0" lang="es-ES" sz="1500" spc="-1" strike="noStrike">
                <a:solidFill>
                  <a:schemeClr val="dk1"/>
                </a:solidFill>
                <a:latin typeface="Calibri"/>
                <a:ea typeface="Calibri"/>
              </a:rPr>
              <a:t>Las técnicas de regularización nos permiten conseguir </a:t>
            </a:r>
            <a:r>
              <a:rPr b="0" lang="es-ES" sz="1500" spc="-1" strike="noStrike">
                <a:solidFill>
                  <a:srgbClr val="ff0000"/>
                </a:solidFill>
                <a:latin typeface="Calibri"/>
                <a:ea typeface="Calibri"/>
              </a:rPr>
              <a:t>mejorar</a:t>
            </a:r>
            <a:r>
              <a:rPr b="0" lang="es-ES" sz="1500" spc="-1" strike="noStrike">
                <a:solidFill>
                  <a:schemeClr val="dk1"/>
                </a:solidFill>
                <a:latin typeface="Calibri"/>
                <a:ea typeface="Calibri"/>
              </a:rPr>
              <a:t> los problemas que tengamos por </a:t>
            </a:r>
            <a:r>
              <a:rPr b="0" lang="es-ES" sz="1500" spc="-1" strike="noStrike">
                <a:solidFill>
                  <a:srgbClr val="ff0000"/>
                </a:solidFill>
                <a:latin typeface="Calibri"/>
                <a:ea typeface="Calibri"/>
              </a:rPr>
              <a:t>sobreajuste</a:t>
            </a:r>
            <a:r>
              <a:rPr b="0" lang="es-ES" sz="1500" spc="-1" strike="noStrike">
                <a:solidFill>
                  <a:schemeClr val="dk1"/>
                </a:solidFill>
                <a:latin typeface="Calibri"/>
                <a:ea typeface="Calibri"/>
              </a:rPr>
              <a:t> en el entrenamiento de nuestra red neuronal.</a:t>
            </a:r>
            <a:endParaRPr b="0" lang="es-ES" sz="1500" spc="-1" strike="noStrike">
              <a:solidFill>
                <a:srgbClr val="000000"/>
              </a:solidFill>
              <a:latin typeface="Arial"/>
            </a:endParaRPr>
          </a:p>
        </p:txBody>
      </p:sp>
      <p:sp>
        <p:nvSpPr>
          <p:cNvPr id="176" name="Rectángulo 9"/>
          <p:cNvSpPr/>
          <p:nvPr/>
        </p:nvSpPr>
        <p:spPr>
          <a:xfrm>
            <a:off x="360000" y="1620000"/>
            <a:ext cx="8218800" cy="30873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1001"/>
              </a:spcAft>
              <a:buClr>
                <a:srgbClr val="000000"/>
              </a:buClr>
              <a:buFont typeface="Symbol" charset="2"/>
              <a:buChar char=""/>
            </a:pPr>
            <a:r>
              <a:rPr b="1" lang="es-ES_tradnl" sz="1500" spc="-1" strike="noStrike">
                <a:solidFill>
                  <a:schemeClr val="dk1"/>
                </a:solidFill>
                <a:latin typeface="Calibri"/>
                <a:ea typeface="Times New Roman"/>
              </a:rPr>
              <a:t>Norma LP</a:t>
            </a:r>
            <a:endParaRPr b="0" lang="es-ES" sz="1500" spc="-1" strike="noStrike">
              <a:solidFill>
                <a:srgbClr val="000000"/>
              </a:solidFill>
              <a:latin typeface="Arial"/>
            </a:endParaRPr>
          </a:p>
          <a:p>
            <a:pPr marL="343080" indent="-343080" algn="just" defTabSz="914400">
              <a:lnSpc>
                <a:spcPct val="100000"/>
              </a:lnSpc>
              <a:spcBef>
                <a:spcPts val="601"/>
              </a:spcBef>
              <a:spcAft>
                <a:spcPts val="1001"/>
              </a:spcAft>
              <a:buClr>
                <a:srgbClr val="000000"/>
              </a:buClr>
              <a:buFont typeface="Symbol" charset="2"/>
              <a:buChar char=""/>
            </a:pPr>
            <a:r>
              <a:rPr b="0" lang="es-ES_tradnl" sz="1500" spc="-1" strike="noStrike">
                <a:solidFill>
                  <a:schemeClr val="dk1"/>
                </a:solidFill>
                <a:latin typeface="Calibri"/>
                <a:ea typeface="Times New Roman"/>
              </a:rPr>
              <a:t>Básicamente estos métodos tratan de hacer que los pesos de las neuronas tengan valores muy pequeños consiguiendo una distribución de pesos más regular. Esto lo consiguen al añadir a la función de pérdida un coste asociado a tener pesos grandes en las neuronas. Este peso se puede construir o bien con la </a:t>
            </a:r>
            <a:r>
              <a:rPr b="1" lang="es-ES_tradnl" sz="1500" spc="-1" strike="noStrike">
                <a:solidFill>
                  <a:schemeClr val="dk1"/>
                </a:solidFill>
                <a:latin typeface="Calibri"/>
                <a:ea typeface="Times New Roman"/>
              </a:rPr>
              <a:t>norma L1 (proporcional al valor absoluto)</a:t>
            </a:r>
            <a:r>
              <a:rPr b="0" lang="es-ES_tradnl" sz="1500" spc="-1" strike="noStrike">
                <a:solidFill>
                  <a:schemeClr val="dk1"/>
                </a:solidFill>
                <a:latin typeface="Calibri"/>
                <a:ea typeface="Times New Roman"/>
              </a:rPr>
              <a:t> o con la </a:t>
            </a:r>
            <a:r>
              <a:rPr b="1" lang="es-ES_tradnl" sz="1500" spc="-1" strike="noStrike">
                <a:solidFill>
                  <a:schemeClr val="dk1"/>
                </a:solidFill>
                <a:latin typeface="Calibri"/>
                <a:ea typeface="Times New Roman"/>
              </a:rPr>
              <a:t>norma L2 (proporcional al cuadrado de los coeficientes de los pesos)</a:t>
            </a:r>
            <a:r>
              <a:rPr b="0" lang="es-ES_tradnl" sz="1500" spc="-1" strike="noStrike">
                <a:solidFill>
                  <a:schemeClr val="dk1"/>
                </a:solidFill>
                <a:latin typeface="Calibri"/>
                <a:ea typeface="Times New Roman"/>
              </a:rPr>
              <a:t>. En general se define la </a:t>
            </a:r>
            <a:r>
              <a:rPr b="1" lang="es-ES_tradnl" sz="1500" spc="-1" strike="noStrike">
                <a:solidFill>
                  <a:schemeClr val="dk1"/>
                </a:solidFill>
                <a:latin typeface="Calibri"/>
                <a:ea typeface="Times New Roman"/>
              </a:rPr>
              <a:t>norma LP</a:t>
            </a:r>
            <a:r>
              <a:rPr b="0" lang="es-ES_tradnl" sz="1500" spc="-1" strike="noStrike">
                <a:solidFill>
                  <a:schemeClr val="dk1"/>
                </a:solidFill>
                <a:latin typeface="Calibri"/>
                <a:ea typeface="Times New Roman"/>
              </a:rPr>
              <a:t>)</a:t>
            </a:r>
            <a:endParaRPr b="0" lang="es-ES" sz="1500" spc="-1" strike="noStrike">
              <a:solidFill>
                <a:srgbClr val="000000"/>
              </a:solidFill>
              <a:latin typeface="Arial"/>
            </a:endParaRPr>
          </a:p>
          <a:p>
            <a:pPr algn="just" defTabSz="914400">
              <a:lnSpc>
                <a:spcPct val="100000"/>
              </a:lnSpc>
              <a:spcAft>
                <a:spcPts val="1001"/>
              </a:spcAft>
              <a:tabLst>
                <a:tab algn="ctr" pos="2700720"/>
              </a:tabLst>
            </a:pPr>
            <a:r>
              <a:rPr b="0" lang="es-ES" sz="1500" spc="-1" strike="noStrike">
                <a:solidFill>
                  <a:schemeClr val="dk1"/>
                </a:solidFill>
                <a:latin typeface="Calibri"/>
                <a:ea typeface="Times New Roman"/>
              </a:rPr>
              <a:t>	</a:t>
            </a:r>
            <a:r>
              <a:rPr b="0" i="1" lang="es-ES" sz="1500" spc="-1" strike="noStrike">
                <a:solidFill>
                  <a:schemeClr val="dk1"/>
                </a:solidFill>
                <a:latin typeface="Calibri"/>
                <a:ea typeface="Times New Roman"/>
              </a:rPr>
              <a:t>	</a:t>
            </a:r>
            <a:endParaRPr b="0" lang="es-ES" sz="1500" spc="-1" strike="noStrike">
              <a:solidFill>
                <a:srgbClr val="000000"/>
              </a:solidFill>
              <a:latin typeface="Arial"/>
            </a:endParaRPr>
          </a:p>
          <a:p>
            <a:pPr algn="just" defTabSz="914400">
              <a:lnSpc>
                <a:spcPct val="100000"/>
              </a:lnSpc>
              <a:spcAft>
                <a:spcPts val="1001"/>
              </a:spcAft>
              <a:tabLst>
                <a:tab algn="ctr" pos="2700720"/>
              </a:tabLst>
            </a:pPr>
            <a:r>
              <a:rPr b="0" i="1" lang="es-ES" sz="1500" spc="-1" strike="noStrike">
                <a:solidFill>
                  <a:schemeClr val="dk1"/>
                </a:solidFill>
                <a:latin typeface="Calibri"/>
                <a:ea typeface="Times New Roman"/>
              </a:rPr>
              <a:t>	</a:t>
            </a:r>
            <a:r>
              <a:rPr b="0" lang="es-ES" sz="1500" spc="-1" strike="noStrike">
                <a:solidFill>
                  <a:schemeClr val="dk1"/>
                </a:solidFill>
                <a:latin typeface="Calibri"/>
                <a:ea typeface="Times New Roman"/>
              </a:rPr>
              <a:t>	</a:t>
            </a:r>
            <a:endParaRPr b="0" lang="es-ES" sz="1500" spc="-1" strike="noStrike">
              <a:solidFill>
                <a:srgbClr val="000000"/>
              </a:solidFill>
              <a:latin typeface="Arial"/>
            </a:endParaRPr>
          </a:p>
          <a:p>
            <a:pPr algn="just" defTabSz="914400">
              <a:lnSpc>
                <a:spcPct val="100000"/>
              </a:lnSpc>
              <a:spcAft>
                <a:spcPts val="1001"/>
              </a:spcAft>
              <a:tabLst>
                <a:tab algn="ctr" pos="2700720"/>
              </a:tabLst>
            </a:pPr>
            <a:r>
              <a:rPr b="0" lang="es-ES" sz="1500" spc="-1" strike="noStrike">
                <a:solidFill>
                  <a:schemeClr val="dk1"/>
                </a:solidFill>
                <a:latin typeface="Calibri"/>
                <a:ea typeface="Calibri"/>
              </a:rPr>
              <a:t>Para los casos más habituales tendríamos la norma </a:t>
            </a:r>
            <a:r>
              <a:rPr b="1" lang="es-ES" sz="1500" spc="-1" strike="noStrike">
                <a:solidFill>
                  <a:schemeClr val="dk1"/>
                </a:solidFill>
                <a:latin typeface="Calibri"/>
                <a:ea typeface="Calibri"/>
              </a:rPr>
              <a:t>L1</a:t>
            </a:r>
            <a:r>
              <a:rPr b="0" lang="es-ES" sz="1500" spc="-1" strike="noStrike">
                <a:solidFill>
                  <a:schemeClr val="dk1"/>
                </a:solidFill>
                <a:latin typeface="Calibri"/>
                <a:ea typeface="Calibri"/>
              </a:rPr>
              <a:t> y </a:t>
            </a:r>
            <a:r>
              <a:rPr b="1" lang="es-ES" sz="1500" spc="-1" strike="noStrike">
                <a:solidFill>
                  <a:schemeClr val="dk1"/>
                </a:solidFill>
                <a:latin typeface="Calibri"/>
                <a:ea typeface="Calibri"/>
              </a:rPr>
              <a:t>L2</a:t>
            </a:r>
            <a:r>
              <a:rPr b="0" lang="es-ES" sz="1500" spc="-1" strike="noStrike">
                <a:solidFill>
                  <a:schemeClr val="dk1"/>
                </a:solidFill>
                <a:latin typeface="Calibri"/>
                <a:ea typeface="Calibri"/>
              </a:rPr>
              <a:t>.</a:t>
            </a:r>
            <a:r>
              <a:rPr b="0" i="1" lang="es-ES" sz="1500" spc="-1" strike="noStrike">
                <a:solidFill>
                  <a:schemeClr val="dk1"/>
                </a:solidFill>
                <a:latin typeface="Calibri"/>
                <a:ea typeface="Times New Roman"/>
              </a:rPr>
              <a:t>	</a:t>
            </a:r>
            <a:endParaRPr b="0" lang="es-ES" sz="1500" spc="-1" strike="noStrike">
              <a:solidFill>
                <a:srgbClr val="000000"/>
              </a:solidFill>
              <a:latin typeface="Arial"/>
            </a:endParaRPr>
          </a:p>
          <a:p>
            <a:pPr algn="just" defTabSz="914400">
              <a:lnSpc>
                <a:spcPct val="100000"/>
              </a:lnSpc>
              <a:spcAft>
                <a:spcPts val="1001"/>
              </a:spcAft>
              <a:tabLst>
                <a:tab algn="ctr" pos="2700720"/>
              </a:tabLst>
            </a:pPr>
            <a:r>
              <a:rPr b="0" i="1" lang="es-ES" sz="1500" spc="-1" strike="noStrike">
                <a:solidFill>
                  <a:schemeClr val="dk1"/>
                </a:solidFill>
                <a:latin typeface="Calibri"/>
                <a:ea typeface="Times New Roman"/>
              </a:rPr>
              <a:t>	</a:t>
            </a:r>
            <a:endParaRPr b="0" lang="es-ES" sz="1500" spc="-1" strike="noStrike">
              <a:solidFill>
                <a:srgbClr val="000000"/>
              </a:solidFill>
              <a:latin typeface="Arial"/>
            </a:endParaRPr>
          </a:p>
        </p:txBody>
      </p:sp>
      <p:sp>
        <p:nvSpPr>
          <p:cNvPr id="177" name="TextBox 8"/>
          <p:cNvSpPr/>
          <p:nvPr/>
        </p:nvSpPr>
        <p:spPr>
          <a:xfrm>
            <a:off x="395640" y="409320"/>
            <a:ext cx="4571640" cy="5011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Regularización</a:t>
            </a:r>
            <a:endParaRPr b="0" lang="es-ES" sz="1800" spc="-1" strike="noStrike">
              <a:solidFill>
                <a:srgbClr val="000000"/>
              </a:solidFill>
              <a:latin typeface="Arial"/>
            </a:endParaRPr>
          </a:p>
        </p:txBody>
      </p:sp>
      <p:sp>
        <p:nvSpPr>
          <p:cNvPr id="178" name=""/>
          <p:cNvSpPr txBox="1"/>
          <p:nvPr/>
        </p:nvSpPr>
        <p:spPr>
          <a:xfrm>
            <a:off x="3960000" y="144360"/>
            <a:ext cx="197892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regularización</a:t>
            </a:r>
            <a:endParaRPr b="0" lang="es-ES" sz="2400" spc="-1" strike="noStrike">
              <a:solidFill>
                <a:srgbClr val="000000"/>
              </a:solidFill>
              <a:latin typeface="Arial"/>
            </a:endParaRPr>
          </a:p>
        </p:txBody>
      </p:sp>
      <p:pic>
        <p:nvPicPr>
          <p:cNvPr id="179" name="" descr=""/>
          <p:cNvPicPr/>
          <p:nvPr/>
        </p:nvPicPr>
        <p:blipFill>
          <a:blip r:embed="rId3"/>
          <a:stretch/>
        </p:blipFill>
        <p:spPr>
          <a:xfrm>
            <a:off x="3240000" y="3240000"/>
            <a:ext cx="3060000" cy="849600"/>
          </a:xfrm>
          <a:prstGeom prst="rect">
            <a:avLst/>
          </a:prstGeom>
          <a:ln w="0">
            <a:noFill/>
          </a:ln>
        </p:spPr>
      </p:pic>
      <p:pic>
        <p:nvPicPr>
          <p:cNvPr id="180" name="" descr=""/>
          <p:cNvPicPr/>
          <p:nvPr/>
        </p:nvPicPr>
        <p:blipFill>
          <a:blip r:embed="rId4"/>
          <a:stretch/>
        </p:blipFill>
        <p:spPr>
          <a:xfrm>
            <a:off x="5731560" y="4089600"/>
            <a:ext cx="1468440" cy="887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Picture 2" descr="Logo de la UNED"/>
          <p:cNvPicPr/>
          <p:nvPr/>
        </p:nvPicPr>
        <p:blipFill>
          <a:blip r:embed="rId1"/>
          <a:stretch/>
        </p:blipFill>
        <p:spPr>
          <a:xfrm>
            <a:off x="0" y="0"/>
            <a:ext cx="598680" cy="338760"/>
          </a:xfrm>
          <a:prstGeom prst="rect">
            <a:avLst/>
          </a:prstGeom>
          <a:ln w="0">
            <a:noFill/>
          </a:ln>
        </p:spPr>
      </p:pic>
      <p:sp>
        <p:nvSpPr>
          <p:cNvPr id="182"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3" name="Rectángulo 3"/>
          <p:cNvSpPr/>
          <p:nvPr/>
        </p:nvSpPr>
        <p:spPr>
          <a:xfrm>
            <a:off x="451080" y="714960"/>
            <a:ext cx="7932960" cy="3821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601"/>
              </a:spcBef>
              <a:spcAft>
                <a:spcPts val="1001"/>
              </a:spcAft>
              <a:buClr>
                <a:srgbClr val="000000"/>
              </a:buClr>
              <a:buFont typeface="Symbol" charset="2"/>
              <a:buChar char=""/>
            </a:pPr>
            <a:r>
              <a:rPr b="1" lang="es-ES_tradnl" sz="1400" spc="-1" strike="noStrike">
                <a:solidFill>
                  <a:schemeClr val="dk1"/>
                </a:solidFill>
                <a:latin typeface="Calibri"/>
                <a:ea typeface="Times New Roman"/>
              </a:rPr>
              <a:t>Dropout</a:t>
            </a:r>
            <a:endParaRPr b="0" lang="es-ES" sz="1400" spc="-1" strike="noStrike">
              <a:solidFill>
                <a:srgbClr val="000000"/>
              </a:solidFill>
              <a:latin typeface="Arial"/>
            </a:endParaRPr>
          </a:p>
          <a:p>
            <a:pPr marL="444600" algn="just" defTabSz="914400">
              <a:lnSpc>
                <a:spcPct val="150000"/>
              </a:lnSpc>
              <a:spcBef>
                <a:spcPts val="601"/>
              </a:spcBef>
              <a:spcAft>
                <a:spcPts val="1001"/>
              </a:spcAft>
            </a:pPr>
            <a:r>
              <a:rPr b="0" lang="es-ES_tradnl" sz="1400" spc="-1" strike="noStrike">
                <a:solidFill>
                  <a:schemeClr val="dk1"/>
                </a:solidFill>
                <a:latin typeface="Calibri"/>
                <a:ea typeface="Times New Roman"/>
              </a:rPr>
              <a:t>Una de las técnicas de regularización que más se están usando actualmente es la llamada </a:t>
            </a:r>
            <a:r>
              <a:rPr b="1" lang="es-ES_tradnl" sz="1400" spc="-1" strike="noStrike">
                <a:solidFill>
                  <a:schemeClr val="dk1"/>
                </a:solidFill>
                <a:latin typeface="Calibri"/>
                <a:ea typeface="Times New Roman"/>
              </a:rPr>
              <a:t>Dropout</a:t>
            </a:r>
            <a:r>
              <a:rPr b="0" lang="es-ES_tradnl" sz="1400" spc="-1" strike="noStrike">
                <a:solidFill>
                  <a:schemeClr val="dk1"/>
                </a:solidFill>
                <a:latin typeface="Calibri"/>
                <a:ea typeface="Times New Roman"/>
              </a:rPr>
              <a:t>, su proceso es muy sencillo y consiste en que en cada iteración de forma aleatoria se dejan de usar un porcentaje de las neuronas de esa capa, de esta forma es más difícil conseguir un sobreajuste porque las neuronas no son capaces de memorizar parte de los datos de entrada.</a:t>
            </a:r>
            <a:endParaRPr b="0" lang="es-ES" sz="1400" spc="-1" strike="noStrike">
              <a:solidFill>
                <a:srgbClr val="000000"/>
              </a:solidFill>
              <a:latin typeface="Arial"/>
            </a:endParaRPr>
          </a:p>
          <a:p>
            <a:pPr marL="343080" indent="-343080" algn="just" defTabSz="914400">
              <a:lnSpc>
                <a:spcPct val="150000"/>
              </a:lnSpc>
              <a:spcBef>
                <a:spcPts val="601"/>
              </a:spcBef>
              <a:spcAft>
                <a:spcPts val="1001"/>
              </a:spcAft>
              <a:buClr>
                <a:srgbClr val="000000"/>
              </a:buClr>
              <a:buFont typeface="Symbol" charset="2"/>
              <a:buChar char=""/>
            </a:pPr>
            <a:r>
              <a:rPr b="1" lang="es-ES_tradnl" sz="1400" spc="-1" strike="noStrike">
                <a:solidFill>
                  <a:schemeClr val="dk1"/>
                </a:solidFill>
                <a:latin typeface="Calibri"/>
                <a:ea typeface="Times New Roman"/>
              </a:rPr>
              <a:t>Dropconnect</a:t>
            </a:r>
            <a:endParaRPr b="0" lang="es-ES" sz="1400" spc="-1" strike="noStrike">
              <a:solidFill>
                <a:srgbClr val="000000"/>
              </a:solidFill>
              <a:latin typeface="Arial"/>
            </a:endParaRPr>
          </a:p>
          <a:p>
            <a:pPr marL="457200" defTabSz="914400">
              <a:lnSpc>
                <a:spcPct val="150000"/>
              </a:lnSpc>
            </a:pPr>
            <a:r>
              <a:rPr b="0" lang="es-ES" sz="1400" spc="-1" strike="noStrike">
                <a:solidFill>
                  <a:schemeClr val="dk1"/>
                </a:solidFill>
                <a:latin typeface="Calibri"/>
                <a:ea typeface="Times New Roman"/>
              </a:rPr>
              <a:t>El </a:t>
            </a:r>
            <a:r>
              <a:rPr b="1" lang="es-ES" sz="1400" spc="-1" strike="noStrike">
                <a:solidFill>
                  <a:schemeClr val="dk1"/>
                </a:solidFill>
                <a:latin typeface="Calibri"/>
                <a:ea typeface="Times New Roman"/>
              </a:rPr>
              <a:t>Dropconnect</a:t>
            </a:r>
            <a:r>
              <a:rPr b="0" lang="es-ES" sz="1400" spc="-1" strike="noStrike">
                <a:solidFill>
                  <a:schemeClr val="dk1"/>
                </a:solidFill>
                <a:latin typeface="Calibri"/>
                <a:ea typeface="Times New Roman"/>
              </a:rPr>
              <a:t> es otra técnica que va un poco más allá del concepto de Dropout y en lugar de usar en cada capa de forma aleatoria una serie de neuronas, lo que se hace es que de forma aleatoria se ponen los pesos de la capa a cero. Es decir, lo que hacemos es que hay ciertos enlaces de alguna neurona de entrada con alguna de salida que no se activan.</a:t>
            </a:r>
            <a:endParaRPr b="0" lang="es-ES" sz="1400" spc="-1" strike="noStrike">
              <a:solidFill>
                <a:srgbClr val="000000"/>
              </a:solidFill>
              <a:latin typeface="Arial"/>
            </a:endParaRPr>
          </a:p>
        </p:txBody>
      </p:sp>
      <p:sp>
        <p:nvSpPr>
          <p:cNvPr id="184" name=""/>
          <p:cNvSpPr txBox="1"/>
          <p:nvPr/>
        </p:nvSpPr>
        <p:spPr>
          <a:xfrm>
            <a:off x="3601080" y="144360"/>
            <a:ext cx="197892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regularización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2" descr="Logo de la UNED"/>
          <p:cNvPicPr/>
          <p:nvPr/>
        </p:nvPicPr>
        <p:blipFill>
          <a:blip r:embed="rId1"/>
          <a:stretch/>
        </p:blipFill>
        <p:spPr>
          <a:xfrm>
            <a:off x="0" y="0"/>
            <a:ext cx="598680" cy="338760"/>
          </a:xfrm>
          <a:prstGeom prst="rect">
            <a:avLst/>
          </a:prstGeom>
          <a:ln w="0">
            <a:noFill/>
          </a:ln>
        </p:spPr>
      </p:pic>
      <p:sp>
        <p:nvSpPr>
          <p:cNvPr id="186"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7" name="Rectángulo 1"/>
          <p:cNvSpPr/>
          <p:nvPr/>
        </p:nvSpPr>
        <p:spPr>
          <a:xfrm>
            <a:off x="899640" y="1113480"/>
            <a:ext cx="7560360" cy="35647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Ceros</a:t>
            </a:r>
            <a:r>
              <a:rPr b="0" lang="es-ES" sz="2000" spc="-1" strike="noStrike">
                <a:solidFill>
                  <a:schemeClr val="dk1"/>
                </a:solidFill>
                <a:latin typeface="Calibri"/>
                <a:ea typeface="Calibri"/>
              </a:rPr>
              <a:t> Todos los pesos se inicializan a 0.</a:t>
            </a:r>
            <a:endParaRPr b="0" lang="es-ES" sz="2000" spc="-1" strike="noStrike">
              <a:solidFill>
                <a:srgbClr val="000000"/>
              </a:solidFill>
              <a:latin typeface="Arial"/>
            </a:endParaRPr>
          </a:p>
          <a:p>
            <a:pPr marL="343080" indent="-343080"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Unos</a:t>
            </a:r>
            <a:r>
              <a:rPr b="0" lang="es-ES" sz="2000" spc="-1" strike="noStrike">
                <a:solidFill>
                  <a:schemeClr val="dk1"/>
                </a:solidFill>
                <a:latin typeface="Calibri"/>
                <a:ea typeface="Calibri"/>
              </a:rPr>
              <a:t> Todos los pesos se inicializan a 1.</a:t>
            </a:r>
            <a:endParaRPr b="0" lang="es-ES" sz="2000" spc="-1" strike="noStrike">
              <a:solidFill>
                <a:srgbClr val="000000"/>
              </a:solidFill>
              <a:latin typeface="Arial"/>
            </a:endParaRPr>
          </a:p>
          <a:p>
            <a:pPr marL="343080" indent="-343080" algn="just"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Distribución normal</a:t>
            </a:r>
            <a:endParaRPr b="0" lang="es-ES" sz="2000" spc="-1" strike="noStrike">
              <a:solidFill>
                <a:srgbClr val="000000"/>
              </a:solidFill>
              <a:latin typeface="Arial"/>
            </a:endParaRPr>
          </a:p>
          <a:p>
            <a:pPr marL="343080" indent="-343080" algn="just"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Distribución normal truncada</a:t>
            </a:r>
            <a:endParaRPr b="0" lang="es-ES" sz="2000" spc="-1" strike="noStrike">
              <a:solidFill>
                <a:srgbClr val="000000"/>
              </a:solidFill>
              <a:latin typeface="Arial"/>
            </a:endParaRPr>
          </a:p>
          <a:p>
            <a:pPr marL="343080" indent="-343080" algn="just"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Distribución uniforme</a:t>
            </a:r>
            <a:endParaRPr b="0" lang="es-ES" sz="2000" spc="-1" strike="noStrike">
              <a:solidFill>
                <a:srgbClr val="000000"/>
              </a:solidFill>
              <a:latin typeface="Arial"/>
            </a:endParaRPr>
          </a:p>
          <a:p>
            <a:pPr marL="343080" indent="-343080" algn="just" defTabSz="914400">
              <a:lnSpc>
                <a:spcPct val="150000"/>
              </a:lnSpc>
              <a:spcBef>
                <a:spcPts val="181"/>
              </a:spcBef>
              <a:spcAft>
                <a:spcPts val="181"/>
              </a:spcAft>
              <a:buClr>
                <a:srgbClr val="000000"/>
              </a:buClr>
              <a:buFont typeface="Arial"/>
              <a:buChar char="•"/>
            </a:pPr>
            <a:r>
              <a:rPr b="1" lang="es-ES" sz="2000" spc="-1" strike="noStrike">
                <a:solidFill>
                  <a:schemeClr val="dk1"/>
                </a:solidFill>
                <a:latin typeface="Calibri"/>
                <a:ea typeface="Calibri"/>
              </a:rPr>
              <a:t>Glorot Normal (También llamada Xavier normal)</a:t>
            </a:r>
            <a:endParaRPr b="0" lang="es-ES" sz="2000" spc="-1" strike="noStrike">
              <a:solidFill>
                <a:srgbClr val="000000"/>
              </a:solidFill>
              <a:latin typeface="Arial"/>
            </a:endParaRPr>
          </a:p>
          <a:p>
            <a:pPr marL="343080" indent="-343080" algn="just" defTabSz="914400">
              <a:lnSpc>
                <a:spcPct val="150000"/>
              </a:lnSpc>
              <a:spcBef>
                <a:spcPts val="181"/>
              </a:spcBef>
              <a:spcAft>
                <a:spcPts val="1001"/>
              </a:spcAft>
              <a:buClr>
                <a:srgbClr val="000000"/>
              </a:buClr>
              <a:buFont typeface="Arial"/>
              <a:buChar char="•"/>
            </a:pPr>
            <a:r>
              <a:rPr b="1" lang="es-ES" sz="2000" spc="-1" strike="noStrike">
                <a:solidFill>
                  <a:schemeClr val="dk1"/>
                </a:solidFill>
                <a:latin typeface="Calibri"/>
                <a:ea typeface="Calibri"/>
              </a:rPr>
              <a:t>Glorot Uniforme (También llamada Xavier uniforme)</a:t>
            </a:r>
            <a:endParaRPr b="0" lang="es-ES" sz="2000" spc="-1" strike="noStrike">
              <a:solidFill>
                <a:srgbClr val="000000"/>
              </a:solidFill>
              <a:latin typeface="Arial"/>
            </a:endParaRPr>
          </a:p>
        </p:txBody>
      </p:sp>
      <p:sp>
        <p:nvSpPr>
          <p:cNvPr id="188" name="TextBox 7"/>
          <p:cNvSpPr/>
          <p:nvPr/>
        </p:nvSpPr>
        <p:spPr>
          <a:xfrm>
            <a:off x="899640" y="453240"/>
            <a:ext cx="4571640" cy="5011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u="sng">
                <a:solidFill>
                  <a:srgbClr val="0000ff"/>
                </a:solidFill>
                <a:uFillTx/>
                <a:latin typeface="Calibri"/>
                <a:ea typeface="Calibri"/>
              </a:rPr>
              <a:t>Inicialización de los pesos</a:t>
            </a:r>
            <a:endParaRPr b="0" lang="es-ES" sz="1800" spc="-1" strike="noStrike">
              <a:solidFill>
                <a:srgbClr val="000000"/>
              </a:solidFill>
              <a:latin typeface="Arial"/>
            </a:endParaRPr>
          </a:p>
        </p:txBody>
      </p:sp>
      <p:sp>
        <p:nvSpPr>
          <p:cNvPr id="189" name=""/>
          <p:cNvSpPr txBox="1"/>
          <p:nvPr/>
        </p:nvSpPr>
        <p:spPr>
          <a:xfrm>
            <a:off x="3960000" y="57600"/>
            <a:ext cx="3231360" cy="395640"/>
          </a:xfrm>
          <a:prstGeom prst="rect">
            <a:avLst/>
          </a:prstGeom>
          <a:noFill/>
          <a:ln w="0">
            <a:noFill/>
          </a:ln>
        </p:spPr>
        <p:txBody>
          <a:bodyPr lIns="90000" rIns="90000" tIns="45000" bIns="45000" anchor="t">
            <a:noAutofit/>
          </a:bodyPr>
          <a:p>
            <a:r>
              <a:rPr b="1" lang="es-ES" sz="2400" spc="-1" strike="noStrike" cap="small">
                <a:solidFill>
                  <a:schemeClr val="accent6">
                    <a:lumMod val="50000"/>
                  </a:schemeClr>
                </a:solidFill>
                <a:latin typeface="Calibri"/>
                <a:ea typeface="바탕"/>
              </a:rPr>
              <a:t>Inicialización de los pesos</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2" descr="Logo de la UNED"/>
          <p:cNvPicPr/>
          <p:nvPr/>
        </p:nvPicPr>
        <p:blipFill>
          <a:blip r:embed="rId1"/>
          <a:stretch/>
        </p:blipFill>
        <p:spPr>
          <a:xfrm>
            <a:off x="0" y="0"/>
            <a:ext cx="598680" cy="338760"/>
          </a:xfrm>
          <a:prstGeom prst="rect">
            <a:avLst/>
          </a:prstGeom>
          <a:ln w="0">
            <a:noFill/>
          </a:ln>
        </p:spPr>
      </p:pic>
      <p:sp>
        <p:nvSpPr>
          <p:cNvPr id="191" name="Picture 2"/>
          <p:cNvSpPr/>
          <p:nvPr/>
        </p:nvSpPr>
        <p:spPr>
          <a:xfrm>
            <a:off x="8100360" y="-9360"/>
            <a:ext cx="1043280" cy="39816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92" name="Rectángulo 7"/>
          <p:cNvSpPr/>
          <p:nvPr/>
        </p:nvSpPr>
        <p:spPr>
          <a:xfrm>
            <a:off x="284760" y="681480"/>
            <a:ext cx="7885080" cy="4101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Bef>
                <a:spcPts val="901"/>
              </a:spcBef>
              <a:spcAft>
                <a:spcPts val="1001"/>
              </a:spcAft>
            </a:pPr>
            <a:r>
              <a:rPr b="0" lang="es-ES" sz="1500" spc="-1" strike="noStrike">
                <a:solidFill>
                  <a:schemeClr val="dk1"/>
                </a:solidFill>
                <a:latin typeface="Calibri"/>
                <a:ea typeface="Calibri"/>
              </a:rPr>
              <a:t>Hemos comentado que cuando entrenamos una red neuronal los </a:t>
            </a:r>
            <a:r>
              <a:rPr b="1" lang="es-ES" sz="1500" spc="-1" strike="noStrike">
                <a:solidFill>
                  <a:schemeClr val="dk1"/>
                </a:solidFill>
                <a:latin typeface="Calibri"/>
                <a:ea typeface="Calibri"/>
              </a:rPr>
              <a:t>datos</a:t>
            </a:r>
            <a:r>
              <a:rPr b="0" lang="es-ES" sz="1500" spc="-1" strike="noStrike">
                <a:solidFill>
                  <a:schemeClr val="dk1"/>
                </a:solidFill>
                <a:latin typeface="Calibri"/>
                <a:ea typeface="Calibri"/>
              </a:rPr>
              <a:t> de entrada deben ser todos de tipo numérico y además los </a:t>
            </a:r>
            <a:r>
              <a:rPr b="1" lang="es-ES" sz="1500" spc="-1" strike="noStrike">
                <a:solidFill>
                  <a:schemeClr val="dk1"/>
                </a:solidFill>
                <a:latin typeface="Calibri"/>
                <a:ea typeface="Calibri"/>
              </a:rPr>
              <a:t>normalizamos</a:t>
            </a:r>
            <a:r>
              <a:rPr b="0" lang="es-ES" sz="1500" spc="-1" strike="noStrike">
                <a:solidFill>
                  <a:schemeClr val="dk1"/>
                </a:solidFill>
                <a:latin typeface="Calibri"/>
                <a:ea typeface="Calibri"/>
              </a:rPr>
              <a:t> para tener valores “cercanos a cero”, teniendo una media de 0 y varianza de 1, consiguiendo uniformizar todas las variables y conseguir que la red pueda converger más fácilmente.</a:t>
            </a:r>
            <a:endParaRPr b="0" lang="es-ES" sz="1500" spc="-1" strike="noStrike">
              <a:solidFill>
                <a:srgbClr val="000000"/>
              </a:solidFill>
              <a:latin typeface="Arial"/>
            </a:endParaRPr>
          </a:p>
          <a:p>
            <a:pPr algn="just" defTabSz="914400">
              <a:lnSpc>
                <a:spcPct val="150000"/>
              </a:lnSpc>
              <a:spcBef>
                <a:spcPts val="901"/>
              </a:spcBef>
              <a:spcAft>
                <a:spcPts val="1001"/>
              </a:spcAft>
            </a:pPr>
            <a:r>
              <a:rPr b="0" lang="es-ES" sz="1500" spc="-1" strike="noStrike">
                <a:solidFill>
                  <a:schemeClr val="dk1"/>
                </a:solidFill>
                <a:latin typeface="Calibri"/>
                <a:ea typeface="Calibri"/>
              </a:rPr>
              <a:t>Cuando los datos entran a la </a:t>
            </a:r>
            <a:r>
              <a:rPr b="1" lang="es-ES" sz="1500" spc="-1" strike="noStrike">
                <a:solidFill>
                  <a:schemeClr val="dk1"/>
                </a:solidFill>
                <a:latin typeface="Calibri"/>
                <a:ea typeface="Calibri"/>
              </a:rPr>
              <a:t>red neuronal</a:t>
            </a:r>
            <a:r>
              <a:rPr b="0" lang="es-ES" sz="1500" spc="-1" strike="noStrike">
                <a:solidFill>
                  <a:schemeClr val="dk1"/>
                </a:solidFill>
                <a:latin typeface="Calibri"/>
                <a:ea typeface="Calibri"/>
              </a:rPr>
              <a:t> y se comienza a </a:t>
            </a:r>
            <a:r>
              <a:rPr b="1" lang="es-ES" sz="1500" spc="-1" strike="noStrike">
                <a:solidFill>
                  <a:schemeClr val="dk1"/>
                </a:solidFill>
                <a:latin typeface="Calibri"/>
                <a:ea typeface="Calibri"/>
              </a:rPr>
              <a:t>operar</a:t>
            </a:r>
            <a:r>
              <a:rPr b="0" lang="es-ES" sz="1500" spc="-1" strike="noStrike">
                <a:solidFill>
                  <a:schemeClr val="dk1"/>
                </a:solidFill>
                <a:latin typeface="Calibri"/>
                <a:ea typeface="Calibri"/>
              </a:rPr>
              <a:t> con ellos, se convierten en </a:t>
            </a:r>
            <a:r>
              <a:rPr b="1" lang="es-ES" sz="1500" spc="-1" strike="noStrike">
                <a:solidFill>
                  <a:schemeClr val="dk1"/>
                </a:solidFill>
                <a:latin typeface="Calibri"/>
                <a:ea typeface="Calibri"/>
              </a:rPr>
              <a:t>nuevos valores</a:t>
            </a:r>
            <a:r>
              <a:rPr b="0" lang="es-ES" sz="1500" spc="-1" strike="noStrike">
                <a:solidFill>
                  <a:schemeClr val="dk1"/>
                </a:solidFill>
                <a:latin typeface="Calibri"/>
                <a:ea typeface="Calibri"/>
              </a:rPr>
              <a:t> que han perdido esa propiedad de normalización. Lo que hacemos con la </a:t>
            </a:r>
            <a:r>
              <a:rPr b="1" lang="es-ES" sz="1500" spc="-1" strike="noStrike">
                <a:solidFill>
                  <a:schemeClr val="dk1"/>
                </a:solidFill>
                <a:latin typeface="Calibri"/>
                <a:ea typeface="Calibri"/>
              </a:rPr>
              <a:t>normalización</a:t>
            </a:r>
            <a:r>
              <a:rPr b="0" lang="es-ES" sz="1500" spc="-1" strike="noStrike">
                <a:solidFill>
                  <a:schemeClr val="dk1"/>
                </a:solidFill>
                <a:latin typeface="Calibri"/>
                <a:ea typeface="Calibri"/>
              </a:rPr>
              <a:t> por </a:t>
            </a:r>
            <a:r>
              <a:rPr b="1" lang="es-ES" sz="1500" spc="-1" strike="noStrike">
                <a:solidFill>
                  <a:schemeClr val="dk1"/>
                </a:solidFill>
                <a:latin typeface="Calibri"/>
                <a:ea typeface="Calibri"/>
              </a:rPr>
              <a:t>lotes</a:t>
            </a:r>
            <a:r>
              <a:rPr b="0" lang="es-ES" sz="1500" spc="-1" strike="noStrike">
                <a:solidFill>
                  <a:schemeClr val="dk1"/>
                </a:solidFill>
                <a:latin typeface="Calibri"/>
                <a:ea typeface="Calibri"/>
              </a:rPr>
              <a:t> (</a:t>
            </a:r>
            <a:r>
              <a:rPr b="1" lang="es-ES" sz="1500" spc="-1" strike="noStrike">
                <a:solidFill>
                  <a:schemeClr val="dk1"/>
                </a:solidFill>
                <a:latin typeface="Calibri"/>
                <a:ea typeface="Calibri"/>
              </a:rPr>
              <a:t>batch normalization</a:t>
            </a:r>
            <a:r>
              <a:rPr b="0" lang="es-ES" sz="1500" spc="-1" strike="noStrike">
                <a:solidFill>
                  <a:schemeClr val="dk1"/>
                </a:solidFill>
                <a:latin typeface="Calibri"/>
                <a:ea typeface="Calibri"/>
              </a:rPr>
              <a:t>) (Ioffe and Szegedy </a:t>
            </a:r>
            <a:r>
              <a:rPr b="0" lang="es-ES" sz="1500" spc="-1" strike="noStrike" u="sng">
                <a:solidFill>
                  <a:schemeClr val="dk1"/>
                </a:solidFill>
                <a:uFillTx/>
                <a:latin typeface="Calibri"/>
                <a:ea typeface="Calibri"/>
                <a:hlinkClick r:id="rId3" action="ppaction://hlinksldjump"/>
              </a:rPr>
              <a:t>2015</a:t>
            </a:r>
            <a:r>
              <a:rPr b="0" lang="es-ES" sz="1500" spc="-1" strike="noStrike">
                <a:solidFill>
                  <a:schemeClr val="dk1"/>
                </a:solidFill>
                <a:latin typeface="Calibri"/>
                <a:ea typeface="Calibri"/>
              </a:rPr>
              <a:t>) es que añadimos un paso extra para normalizar las salidas de las funciones de activación. Lo normal es que se aplique la normalización con la media y la varianza de todo el bloque de entrenamiento en ese paso, pero normalmente estaremos trabajando por lotes y se calculará la media y varianza con ese lote de datos.</a:t>
            </a:r>
            <a:endParaRPr b="0" lang="es-ES" sz="1500" spc="-1" strike="noStrike">
              <a:solidFill>
                <a:srgbClr val="000000"/>
              </a:solidFill>
              <a:latin typeface="Arial"/>
            </a:endParaRPr>
          </a:p>
        </p:txBody>
      </p:sp>
      <p:sp>
        <p:nvSpPr>
          <p:cNvPr id="193" name=""/>
          <p:cNvSpPr txBox="1"/>
          <p:nvPr/>
        </p:nvSpPr>
        <p:spPr>
          <a:xfrm>
            <a:off x="3764880" y="144360"/>
            <a:ext cx="2715120" cy="395640"/>
          </a:xfrm>
          <a:prstGeom prst="rect">
            <a:avLst/>
          </a:prstGeom>
          <a:noFill/>
          <a:ln w="0">
            <a:noFill/>
          </a:ln>
        </p:spPr>
        <p:txBody>
          <a:bodyPr lIns="90000" rIns="90000" tIns="45000" bIns="45000" anchor="t">
            <a:noAutofit/>
          </a:bodyPr>
          <a:p>
            <a:r>
              <a:rPr b="1" lang="en-US" sz="2400" spc="-1" strike="noStrike">
                <a:solidFill>
                  <a:srgbClr val="c00000"/>
                </a:solidFill>
                <a:latin typeface="Calibri"/>
                <a:ea typeface="Calibri"/>
              </a:rPr>
              <a:t>Batch normalization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Rectangle 2"/>
          <p:cNvSpPr/>
          <p:nvPr/>
        </p:nvSpPr>
        <p:spPr>
          <a:xfrm>
            <a:off x="1043640" y="2500560"/>
            <a:ext cx="7632360" cy="196200"/>
          </a:xfrm>
          <a:prstGeom prst="rect">
            <a:avLst/>
          </a:prstGeom>
          <a:noFill/>
          <a:ln w="0">
            <a:noFill/>
          </a:ln>
        </p:spPr>
        <p:style>
          <a:lnRef idx="0"/>
          <a:fillRef idx="0"/>
          <a:effectRef idx="0"/>
          <a:fontRef idx="minor"/>
        </p:style>
        <p:txBody>
          <a:bodyPr numCol="1" spcCol="0" anchor="ctr">
            <a:spAutoFit/>
          </a:bodyPr>
          <a:p>
            <a:pPr algn="just" defTabSz="914400">
              <a:lnSpc>
                <a:spcPct val="100000"/>
              </a:lnSpc>
              <a:tabLst>
                <a:tab algn="l" pos="0"/>
              </a:tabLst>
            </a:pPr>
            <a:endParaRPr b="0" lang="es-ES" sz="1100" spc="-1" strike="noStrike">
              <a:solidFill>
                <a:schemeClr val="dk1"/>
              </a:solidFill>
              <a:latin typeface="Arial"/>
              <a:ea typeface="Calibri"/>
            </a:endParaRPr>
          </a:p>
        </p:txBody>
      </p:sp>
      <p:sp>
        <p:nvSpPr>
          <p:cNvPr id="195" name="Rectángulo 1"/>
          <p:cNvSpPr/>
          <p:nvPr/>
        </p:nvSpPr>
        <p:spPr>
          <a:xfrm>
            <a:off x="647640" y="898920"/>
            <a:ext cx="8172360" cy="4093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1" lang="es-ES" sz="1800" spc="-1" strike="noStrike">
                <a:solidFill>
                  <a:srgbClr val="ff0000"/>
                </a:solidFill>
                <a:latin typeface="Calibri"/>
                <a:ea typeface="Calibri"/>
              </a:rPr>
              <a:t>REDES CONVOLUCIONALES (CNN por sus siglas en inglés)</a:t>
            </a:r>
            <a:endParaRPr b="0" lang="es-ES" sz="18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Arquitectura usada principalmente para </a:t>
            </a:r>
            <a:r>
              <a:rPr b="1" lang="es-ES" sz="1500" spc="-1" strike="noStrike">
                <a:solidFill>
                  <a:schemeClr val="dk1"/>
                </a:solidFill>
                <a:latin typeface="Calibri"/>
                <a:ea typeface="Calibri"/>
              </a:rPr>
              <a:t>trabajar con imágenes</a:t>
            </a:r>
            <a:r>
              <a:rPr b="0" lang="es-ES" sz="1500" spc="-1" strike="noStrike">
                <a:solidFill>
                  <a:schemeClr val="dk1"/>
                </a:solidFill>
                <a:latin typeface="Calibri"/>
                <a:ea typeface="Calibri"/>
              </a:rPr>
              <a:t>.</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Obtener </a:t>
            </a:r>
            <a:r>
              <a:rPr b="1" lang="es-ES" sz="1500" spc="-1" strike="noStrike">
                <a:solidFill>
                  <a:schemeClr val="dk1"/>
                </a:solidFill>
                <a:latin typeface="Calibri"/>
                <a:ea typeface="Calibri"/>
              </a:rPr>
              <a:t>mapas de características </a:t>
            </a:r>
            <a:r>
              <a:rPr b="0" lang="es-ES" sz="1500" spc="-1" strike="noStrike">
                <a:solidFill>
                  <a:schemeClr val="dk1"/>
                </a:solidFill>
                <a:latin typeface="Calibri"/>
                <a:ea typeface="Calibri"/>
              </a:rPr>
              <a:t>para poder clasificarlas.</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En esta arquitectura cada neurona de una capa no recibe </a:t>
            </a:r>
            <a:r>
              <a:rPr b="1" lang="es-ES" sz="1500" spc="-1" strike="noStrike">
                <a:solidFill>
                  <a:schemeClr val="dk1"/>
                </a:solidFill>
                <a:latin typeface="Calibri"/>
                <a:ea typeface="Calibri"/>
              </a:rPr>
              <a:t>conexiones</a:t>
            </a:r>
            <a:r>
              <a:rPr b="0" lang="es-ES" sz="1500" spc="-1" strike="noStrike">
                <a:solidFill>
                  <a:schemeClr val="dk1"/>
                </a:solidFill>
                <a:latin typeface="Calibri"/>
                <a:ea typeface="Calibri"/>
              </a:rPr>
              <a:t> </a:t>
            </a:r>
            <a:r>
              <a:rPr b="1" lang="es-ES" sz="1500" spc="-1" strike="noStrike">
                <a:solidFill>
                  <a:schemeClr val="dk1"/>
                </a:solidFill>
                <a:latin typeface="Calibri"/>
                <a:ea typeface="Calibri"/>
              </a:rPr>
              <a:t>entrantes</a:t>
            </a:r>
            <a:r>
              <a:rPr b="0" lang="es-ES" sz="1500" spc="-1" strike="noStrike">
                <a:solidFill>
                  <a:schemeClr val="dk1"/>
                </a:solidFill>
                <a:latin typeface="Calibri"/>
                <a:ea typeface="Calibri"/>
              </a:rPr>
              <a:t> de todas las neuronas de la capa </a:t>
            </a:r>
            <a:r>
              <a:rPr b="1" lang="es-ES" sz="1500" spc="-1" strike="noStrike">
                <a:solidFill>
                  <a:schemeClr val="dk1"/>
                </a:solidFill>
                <a:latin typeface="Calibri"/>
                <a:ea typeface="Calibri"/>
              </a:rPr>
              <a:t>anterior</a:t>
            </a:r>
            <a:r>
              <a:rPr b="0" lang="es-ES" sz="1500" spc="-1" strike="noStrike">
                <a:solidFill>
                  <a:schemeClr val="dk1"/>
                </a:solidFill>
                <a:latin typeface="Calibri"/>
                <a:ea typeface="Calibri"/>
              </a:rPr>
              <a:t>, sino sólo de </a:t>
            </a:r>
            <a:r>
              <a:rPr b="1" lang="es-ES" sz="1500" spc="-1" strike="noStrike">
                <a:solidFill>
                  <a:schemeClr val="dk1"/>
                </a:solidFill>
                <a:latin typeface="Calibri"/>
                <a:ea typeface="Calibri"/>
              </a:rPr>
              <a:t>algunas</a:t>
            </a:r>
            <a:r>
              <a:rPr b="0" lang="es-ES" sz="1500" spc="-1" strike="noStrike">
                <a:solidFill>
                  <a:schemeClr val="dk1"/>
                </a:solidFill>
                <a:latin typeface="Calibri"/>
                <a:ea typeface="Calibri"/>
              </a:rPr>
              <a:t>. </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Esta estrategia favorece que una neurona se especialice en una región del conjunto de características de la capa anterior, lo que disminuye notablemente el número de pesos y de operaciones a realizar. Lo más normal es que neuronas consecutivas de una capa intermedia se especialicen en regiones solapadas de la capa anterior. </a:t>
            </a:r>
            <a:r>
              <a:rPr b="0" lang="es-ES" sz="1500" spc="-1" strike="noStrike">
                <a:solidFill>
                  <a:schemeClr val="dk1"/>
                </a:solidFill>
                <a:latin typeface="Calibri"/>
                <a:ea typeface="Calibri"/>
              </a:rPr>
              <a:t>El </a:t>
            </a:r>
            <a:r>
              <a:rPr b="1" lang="es-ES" sz="1500" spc="-1" strike="noStrike">
                <a:solidFill>
                  <a:schemeClr val="dk1"/>
                </a:solidFill>
                <a:latin typeface="Calibri"/>
                <a:ea typeface="Calibri"/>
              </a:rPr>
              <a:t>objetivo</a:t>
            </a:r>
            <a:r>
              <a:rPr b="0" lang="es-ES" sz="1500" spc="-1" strike="noStrike">
                <a:solidFill>
                  <a:schemeClr val="dk1"/>
                </a:solidFill>
                <a:latin typeface="Calibri"/>
                <a:ea typeface="Calibri"/>
              </a:rPr>
              <a:t> de las redes CNN es aprender </a:t>
            </a:r>
            <a:r>
              <a:rPr b="1" lang="es-ES" sz="1500" spc="-1" strike="noStrike">
                <a:solidFill>
                  <a:schemeClr val="dk1"/>
                </a:solidFill>
                <a:latin typeface="Calibri"/>
                <a:ea typeface="Calibri"/>
              </a:rPr>
              <a:t>características de orden superior </a:t>
            </a:r>
            <a:r>
              <a:rPr b="0" lang="es-ES" sz="1500" spc="-1" strike="noStrike">
                <a:solidFill>
                  <a:schemeClr val="dk1"/>
                </a:solidFill>
                <a:latin typeface="Calibri"/>
                <a:ea typeface="Calibri"/>
              </a:rPr>
              <a:t>utilizando la </a:t>
            </a:r>
            <a:r>
              <a:rPr b="1" lang="es-ES" sz="1500" spc="-1" strike="noStrike">
                <a:solidFill>
                  <a:schemeClr val="dk1"/>
                </a:solidFill>
                <a:latin typeface="Calibri"/>
                <a:ea typeface="Calibri"/>
              </a:rPr>
              <a:t>operación de convolución</a:t>
            </a:r>
            <a:r>
              <a:rPr b="0" lang="es-ES" sz="1500" spc="-1" strike="noStrike">
                <a:solidFill>
                  <a:schemeClr val="dk1"/>
                </a:solidFill>
                <a:latin typeface="Calibri"/>
                <a:ea typeface="Calibri"/>
              </a:rPr>
              <a:t>.</a:t>
            </a:r>
            <a:endParaRPr b="0" lang="es-ES" sz="1500" spc="-1" strike="noStrike">
              <a:solidFill>
                <a:srgbClr val="000000"/>
              </a:solidFill>
              <a:latin typeface="Arial"/>
            </a:endParaRPr>
          </a:p>
        </p:txBody>
      </p:sp>
      <p:sp>
        <p:nvSpPr>
          <p:cNvPr id="196" name=""/>
          <p:cNvSpPr txBox="1"/>
          <p:nvPr/>
        </p:nvSpPr>
        <p:spPr>
          <a:xfrm>
            <a:off x="3240000" y="93960"/>
            <a:ext cx="3387600" cy="446040"/>
          </a:xfrm>
          <a:prstGeom prst="rect">
            <a:avLst/>
          </a:prstGeom>
          <a:noFill/>
          <a:ln w="0">
            <a:noFill/>
          </a:ln>
        </p:spPr>
        <p:txBody>
          <a:bodyPr lIns="90000" rIns="90000" tIns="45000" bIns="45000" anchor="t">
            <a:noAutofit/>
          </a:bodyPr>
          <a:p>
            <a:r>
              <a:rPr b="1" lang="es-ES" sz="2800" spc="-1" strike="noStrike" cap="small">
                <a:solidFill>
                  <a:schemeClr val="dk1"/>
                </a:solidFill>
                <a:latin typeface="Calibri"/>
                <a:ea typeface="바탕"/>
              </a:rPr>
              <a:t>Redes convolucionales</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Rectángulo 2"/>
          <p:cNvSpPr/>
          <p:nvPr/>
        </p:nvSpPr>
        <p:spPr>
          <a:xfrm>
            <a:off x="827640" y="1005480"/>
            <a:ext cx="7326360" cy="37303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7000"/>
              </a:lnSpc>
              <a:spcAft>
                <a:spcPts val="799"/>
              </a:spcAft>
              <a:buClr>
                <a:srgbClr val="111111"/>
              </a:buClr>
              <a:buFont typeface="Symbol" charset="2"/>
              <a:buChar char=""/>
              <a:tabLst>
                <a:tab algn="l" pos="457200"/>
              </a:tabLst>
            </a:pPr>
            <a:r>
              <a:rPr b="1" lang="es-ES" sz="1500" spc="-1" strike="noStrike">
                <a:solidFill>
                  <a:srgbClr val="111111"/>
                </a:solidFill>
                <a:latin typeface="Baskerville Old Face"/>
                <a:ea typeface="Times New Roman"/>
              </a:rPr>
              <a:t>Entrada</a:t>
            </a:r>
            <a:r>
              <a:rPr b="0" lang="es-ES" sz="1500" spc="-1" strike="noStrike">
                <a:solidFill>
                  <a:srgbClr val="111111"/>
                </a:solidFill>
                <a:latin typeface="Baskerville Old Face"/>
                <a:ea typeface="Times New Roman"/>
              </a:rPr>
              <a:t>: Son el número de </a:t>
            </a:r>
            <a:r>
              <a:rPr b="1" lang="es-ES" sz="1500" spc="-1" strike="noStrike">
                <a:solidFill>
                  <a:srgbClr val="111111"/>
                </a:solidFill>
                <a:latin typeface="Baskerville Old Face"/>
                <a:ea typeface="Times New Roman"/>
              </a:rPr>
              <a:t>pixeles</a:t>
            </a:r>
            <a:r>
              <a:rPr b="0" lang="es-ES" sz="1500" spc="-1" strike="noStrike">
                <a:solidFill>
                  <a:srgbClr val="111111"/>
                </a:solidFill>
                <a:latin typeface="Baskerville Old Face"/>
                <a:ea typeface="Times New Roman"/>
              </a:rPr>
              <a:t> de la </a:t>
            </a:r>
            <a:r>
              <a:rPr b="1" lang="es-ES" sz="1500" spc="-1" strike="noStrike">
                <a:solidFill>
                  <a:srgbClr val="111111"/>
                </a:solidFill>
                <a:latin typeface="Baskerville Old Face"/>
                <a:ea typeface="Times New Roman"/>
              </a:rPr>
              <a:t>imagen</a:t>
            </a:r>
            <a:r>
              <a:rPr b="0" lang="es-ES" sz="1500" spc="-1" strike="noStrike">
                <a:solidFill>
                  <a:srgbClr val="111111"/>
                </a:solidFill>
                <a:latin typeface="Baskerville Old Face"/>
                <a:ea typeface="Times New Roman"/>
              </a:rPr>
              <a:t>. Serán alto, ancho y profundidad.</a:t>
            </a:r>
            <a:endParaRPr b="0" lang="es-ES" sz="1500" spc="-1" strike="noStrike">
              <a:solidFill>
                <a:srgbClr val="000000"/>
              </a:solidFill>
              <a:latin typeface="Arial"/>
            </a:endParaRPr>
          </a:p>
          <a:p>
            <a:pPr lvl="1" marL="800280" indent="-343080" algn="just" defTabSz="914400">
              <a:lnSpc>
                <a:spcPct val="107000"/>
              </a:lnSpc>
              <a:spcAft>
                <a:spcPts val="799"/>
              </a:spcAft>
              <a:buClr>
                <a:srgbClr val="000000"/>
              </a:buClr>
              <a:buFont typeface="Symbol" charset="2"/>
              <a:buChar char=""/>
              <a:tabLst>
                <a:tab algn="l" pos="457200"/>
              </a:tabLst>
            </a:pPr>
            <a:r>
              <a:rPr b="0" lang="es-ES" sz="1050" spc="-1" strike="noStrike">
                <a:solidFill>
                  <a:schemeClr val="dk1"/>
                </a:solidFill>
                <a:latin typeface="Calibri"/>
                <a:ea typeface="Calibri"/>
              </a:rPr>
              <a:t>Profundidad 1, escala de grises (valores entre 0 y 255)</a:t>
            </a:r>
            <a:endParaRPr b="0" lang="es-ES" sz="1050" spc="-1" strike="noStrike">
              <a:solidFill>
                <a:srgbClr val="000000"/>
              </a:solidFill>
              <a:latin typeface="Arial"/>
            </a:endParaRPr>
          </a:p>
          <a:p>
            <a:pPr lvl="1" marL="800280" indent="-343080" algn="just" defTabSz="914400">
              <a:lnSpc>
                <a:spcPct val="107000"/>
              </a:lnSpc>
              <a:spcAft>
                <a:spcPts val="799"/>
              </a:spcAft>
              <a:buClr>
                <a:srgbClr val="000000"/>
              </a:buClr>
              <a:buFont typeface="Symbol" charset="2"/>
              <a:buChar char=""/>
              <a:tabLst>
                <a:tab algn="l" pos="457200"/>
              </a:tabLst>
            </a:pPr>
            <a:r>
              <a:rPr b="0" lang="es-ES" sz="1050" spc="-1" strike="noStrike">
                <a:solidFill>
                  <a:schemeClr val="dk1"/>
                </a:solidFill>
                <a:latin typeface="Calibri"/>
                <a:ea typeface="Calibri"/>
              </a:rPr>
              <a:t>Profundidad 3, imagen a color (3 valores RGB Red:0-255,  Green:0-255, Blue:0-255)</a:t>
            </a:r>
            <a:endParaRPr b="0" lang="es-ES" sz="1050" spc="-1" strike="noStrike">
              <a:solidFill>
                <a:srgbClr val="000000"/>
              </a:solidFill>
              <a:latin typeface="Arial"/>
            </a:endParaRPr>
          </a:p>
          <a:p>
            <a:pPr marL="343080" indent="-343080" algn="just" defTabSz="914400">
              <a:lnSpc>
                <a:spcPct val="107000"/>
              </a:lnSpc>
              <a:spcAft>
                <a:spcPts val="799"/>
              </a:spcAft>
              <a:buClr>
                <a:srgbClr val="111111"/>
              </a:buClr>
              <a:buFont typeface="Symbol" charset="2"/>
              <a:buChar char=""/>
              <a:tabLst>
                <a:tab algn="l" pos="457200"/>
              </a:tabLst>
            </a:pPr>
            <a:r>
              <a:rPr b="1" lang="es-ES" sz="1500" spc="-1" strike="noStrike">
                <a:solidFill>
                  <a:srgbClr val="111111"/>
                </a:solidFill>
                <a:latin typeface="Baskerville Old Face"/>
                <a:ea typeface="Times New Roman"/>
              </a:rPr>
              <a:t>CAPA de CONVOLUCIÓN</a:t>
            </a:r>
            <a:r>
              <a:rPr b="0" lang="es-ES" sz="1500" spc="-1" strike="noStrike">
                <a:solidFill>
                  <a:srgbClr val="111111"/>
                </a:solidFill>
                <a:latin typeface="Baskerville Old Face"/>
                <a:ea typeface="Times New Roman"/>
              </a:rPr>
              <a:t>: procesará la salida de neuronas que están conectadas en «</a:t>
            </a:r>
            <a:r>
              <a:rPr b="1" lang="es-ES" sz="1500" spc="-1" strike="noStrike">
                <a:solidFill>
                  <a:srgbClr val="111111"/>
                </a:solidFill>
                <a:latin typeface="Baskerville Old Face"/>
                <a:ea typeface="Times New Roman"/>
              </a:rPr>
              <a:t>regiones locales</a:t>
            </a:r>
            <a:r>
              <a:rPr b="0" lang="es-ES" sz="1500" spc="-1" strike="noStrike">
                <a:solidFill>
                  <a:srgbClr val="111111"/>
                </a:solidFill>
                <a:latin typeface="Baskerville Old Face"/>
                <a:ea typeface="Times New Roman"/>
              </a:rPr>
              <a:t>» de entrada (es decir pixeles cercanos), calculando el producto escalar entre sus pesos (valor de pixel) y una pequeña región a la que están conectados. Se aplicará la </a:t>
            </a:r>
            <a:r>
              <a:rPr b="1" lang="es-ES" sz="1500" spc="-1" strike="noStrike">
                <a:solidFill>
                  <a:srgbClr val="111111"/>
                </a:solidFill>
                <a:latin typeface="Baskerville Old Face"/>
                <a:ea typeface="Times New Roman"/>
              </a:rPr>
              <a:t>función de activación </a:t>
            </a:r>
            <a:r>
              <a:rPr b="0" lang="es-ES" sz="1500" spc="-1" strike="noStrike">
                <a:solidFill>
                  <a:srgbClr val="111111"/>
                </a:solidFill>
                <a:latin typeface="Baskerville Old Face"/>
                <a:ea typeface="Times New Roman"/>
              </a:rPr>
              <a:t>en los elementos de la matriz.</a:t>
            </a:r>
            <a:endParaRPr b="0" lang="es-ES" sz="1500" spc="-1" strike="noStrike">
              <a:solidFill>
                <a:srgbClr val="000000"/>
              </a:solidFill>
              <a:latin typeface="Arial"/>
            </a:endParaRPr>
          </a:p>
          <a:p>
            <a:pPr marL="343080" indent="-343080" algn="just" defTabSz="914400">
              <a:lnSpc>
                <a:spcPct val="107000"/>
              </a:lnSpc>
              <a:spcAft>
                <a:spcPts val="799"/>
              </a:spcAft>
              <a:buClr>
                <a:srgbClr val="111111"/>
              </a:buClr>
              <a:buFont typeface="Symbol" charset="2"/>
              <a:buChar char=""/>
              <a:tabLst>
                <a:tab algn="l" pos="457200"/>
              </a:tabLst>
            </a:pPr>
            <a:r>
              <a:rPr b="1" lang="es-ES" sz="1500" spc="-1" strike="noStrike">
                <a:solidFill>
                  <a:srgbClr val="111111"/>
                </a:solidFill>
                <a:latin typeface="Baskerville Old Face"/>
                <a:ea typeface="Times New Roman"/>
              </a:rPr>
              <a:t>POOLING (agrupar) o Submuestreo</a:t>
            </a:r>
            <a:r>
              <a:rPr b="0" lang="es-ES" sz="1500" spc="-1" strike="noStrike">
                <a:solidFill>
                  <a:srgbClr val="111111"/>
                </a:solidFill>
                <a:latin typeface="Baskerville Old Face"/>
                <a:ea typeface="Times New Roman"/>
              </a:rPr>
              <a:t>: Se procede normalmente a  una reducción en las dimensiones alto y ancho, pero se mantiene la profundidad.</a:t>
            </a:r>
            <a:endParaRPr b="0" lang="es-ES" sz="1500" spc="-1" strike="noStrike">
              <a:solidFill>
                <a:srgbClr val="000000"/>
              </a:solidFill>
              <a:latin typeface="Arial"/>
            </a:endParaRPr>
          </a:p>
          <a:p>
            <a:pPr marL="343080" indent="-343080" algn="just" defTabSz="914400">
              <a:lnSpc>
                <a:spcPct val="107000"/>
              </a:lnSpc>
              <a:spcAft>
                <a:spcPts val="799"/>
              </a:spcAft>
              <a:buClr>
                <a:srgbClr val="111111"/>
              </a:buClr>
              <a:buFont typeface="Symbol" charset="2"/>
              <a:buChar char=""/>
              <a:tabLst>
                <a:tab algn="l" pos="457200"/>
              </a:tabLst>
            </a:pPr>
            <a:r>
              <a:rPr b="0" lang="es-ES" sz="1500" spc="-1" strike="noStrike">
                <a:solidFill>
                  <a:srgbClr val="111111"/>
                </a:solidFill>
                <a:latin typeface="Baskerville Old Face"/>
                <a:ea typeface="Times New Roman"/>
              </a:rPr>
              <a:t>Se repetirán la capa de </a:t>
            </a:r>
            <a:r>
              <a:rPr b="1" lang="es-ES" sz="1500" spc="-1" strike="noStrike">
                <a:solidFill>
                  <a:srgbClr val="111111"/>
                </a:solidFill>
                <a:latin typeface="Baskerville Old Face"/>
                <a:ea typeface="Times New Roman"/>
              </a:rPr>
              <a:t>CONVOLUCIÓN Y POOLING </a:t>
            </a:r>
            <a:r>
              <a:rPr b="0" lang="es-ES" sz="1500" spc="-1" strike="noStrike">
                <a:solidFill>
                  <a:srgbClr val="111111"/>
                </a:solidFill>
                <a:latin typeface="Baskerville Old Face"/>
                <a:ea typeface="Times New Roman"/>
              </a:rPr>
              <a:t>varias veces.</a:t>
            </a:r>
            <a:endParaRPr b="0" lang="es-ES" sz="1500" spc="-1" strike="noStrike">
              <a:solidFill>
                <a:srgbClr val="000000"/>
              </a:solidFill>
              <a:latin typeface="Arial"/>
            </a:endParaRPr>
          </a:p>
          <a:p>
            <a:pPr marL="343080" indent="-343080" algn="just" defTabSz="914400">
              <a:lnSpc>
                <a:spcPct val="107000"/>
              </a:lnSpc>
              <a:buClr>
                <a:srgbClr val="111111"/>
              </a:buClr>
              <a:buFont typeface="Symbol" charset="2"/>
              <a:buChar char=""/>
              <a:tabLst>
                <a:tab algn="l" pos="457200"/>
              </a:tabLst>
            </a:pPr>
            <a:r>
              <a:rPr b="1" lang="es-ES" sz="1500" spc="-1" strike="noStrike">
                <a:solidFill>
                  <a:srgbClr val="111111"/>
                </a:solidFill>
                <a:latin typeface="Baskerville Old Face"/>
                <a:ea typeface="Times New Roman"/>
              </a:rPr>
              <a:t>CAPA tradicional de </a:t>
            </a:r>
            <a:r>
              <a:rPr b="0" lang="es-ES" sz="1500" spc="-1" strike="noStrike">
                <a:solidFill>
                  <a:srgbClr val="111111"/>
                </a:solidFill>
                <a:latin typeface="Baskerville Old Face"/>
                <a:ea typeface="Times New Roman"/>
              </a:rPr>
              <a:t> red de neuronas densamente conectadas  que conectará con la última capa de subsampling y finalizará con la cantidad de neuronas que queremos clasificar.</a:t>
            </a:r>
            <a:endParaRPr b="0" lang="es-ES" sz="1500" spc="-1" strike="noStrike">
              <a:solidFill>
                <a:srgbClr val="000000"/>
              </a:solidFill>
              <a:latin typeface="Arial"/>
            </a:endParaRPr>
          </a:p>
        </p:txBody>
      </p:sp>
      <p:sp>
        <p:nvSpPr>
          <p:cNvPr id="198" name=""/>
          <p:cNvSpPr txBox="1"/>
          <p:nvPr/>
        </p:nvSpPr>
        <p:spPr>
          <a:xfrm>
            <a:off x="396000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Picture 2" descr="Chart&#10;&#10;Description automatically generated"/>
          <p:cNvPicPr/>
          <p:nvPr/>
        </p:nvPicPr>
        <p:blipFill>
          <a:blip r:embed="rId1"/>
          <a:stretch/>
        </p:blipFill>
        <p:spPr>
          <a:xfrm>
            <a:off x="0" y="1491480"/>
            <a:ext cx="9143640" cy="1765800"/>
          </a:xfrm>
          <a:prstGeom prst="rect">
            <a:avLst/>
          </a:prstGeom>
          <a:ln w="0">
            <a:noFill/>
          </a:ln>
        </p:spPr>
      </p:pic>
      <p:sp>
        <p:nvSpPr>
          <p:cNvPr id="200" name=""/>
          <p:cNvSpPr txBox="1"/>
          <p:nvPr/>
        </p:nvSpPr>
        <p:spPr>
          <a:xfrm>
            <a:off x="406188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Rectángulo 10"/>
          <p:cNvSpPr/>
          <p:nvPr/>
        </p:nvSpPr>
        <p:spPr>
          <a:xfrm>
            <a:off x="360000" y="579240"/>
            <a:ext cx="8460000" cy="37728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70000"/>
              </a:lnSpc>
              <a:tabLst>
                <a:tab algn="l" pos="900720"/>
              </a:tabLst>
            </a:pPr>
            <a:endParaRPr b="0" lang="es-ES" sz="14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Video Tutoriales</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Speech to text</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Análisis de sentimiento con arquitectura preentrenada</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Prompting LLM</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Zero-shot clasificación de imágenes</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Aprendizaje por Refuerzo</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endParaRPr b="0" lang="es-ES" sz="1200" spc="-1" strike="noStrike">
              <a:solidFill>
                <a:srgbClr val="000000"/>
              </a:solidFill>
              <a:latin typeface="Arial"/>
            </a:endParaRPr>
          </a:p>
          <a:p>
            <a:pPr algn="just" defTabSz="914400">
              <a:lnSpc>
                <a:spcPct val="170000"/>
              </a:lnSpc>
              <a:tabLst>
                <a:tab algn="l" pos="900720"/>
              </a:tabLst>
            </a:pPr>
            <a:r>
              <a:rPr b="1" lang="es-ES" sz="1200" spc="-1" strike="noStrike">
                <a:solidFill>
                  <a:schemeClr val="dk1"/>
                </a:solidFill>
                <a:latin typeface="Arial"/>
                <a:ea typeface="바탕"/>
              </a:rPr>
              <a:t>Varios</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No dejar para el final el instalar el entorno y probar ejemplos si se trabaja en local</a:t>
            </a:r>
            <a:endParaRPr b="0" lang="es-ES" sz="1200" spc="-1" strike="noStrike">
              <a:solidFill>
                <a:srgbClr val="000000"/>
              </a:solidFill>
              <a:latin typeface="Arial"/>
            </a:endParaRPr>
          </a:p>
          <a:p>
            <a:pPr marL="201600" defTabSz="914400">
              <a:lnSpc>
                <a:spcPct val="170000"/>
              </a:lnSpc>
              <a:buClr>
                <a:srgbClr val="000000"/>
              </a:buClr>
              <a:buFont typeface="Wingdings" charset="2"/>
              <a:buChar char=""/>
              <a:tabLst>
                <a:tab algn="l" pos="900720"/>
              </a:tabLst>
            </a:pPr>
            <a:r>
              <a:rPr b="0" lang="es-ES" sz="1200" spc="-1" strike="noStrike">
                <a:solidFill>
                  <a:schemeClr val="dk1"/>
                </a:solidFill>
                <a:latin typeface="Arial"/>
                <a:ea typeface="바탕"/>
              </a:rPr>
              <a:t>Se puede trabajar en online con Google Colab (Notebooks Python)</a:t>
            </a:r>
            <a:endParaRPr b="0" lang="es-ES" sz="1200" spc="-1" strike="noStrike">
              <a:solidFill>
                <a:srgbClr val="000000"/>
              </a:solidFill>
              <a:latin typeface="Arial"/>
            </a:endParaRPr>
          </a:p>
          <a:p>
            <a:pPr algn="just" defTabSz="914400">
              <a:lnSpc>
                <a:spcPct val="170000"/>
              </a:lnSpc>
              <a:tabLst>
                <a:tab algn="l" pos="900720"/>
              </a:tabLst>
            </a:pPr>
            <a:r>
              <a:rPr b="1" lang="es-ES" sz="1400" spc="-1" strike="noStrike">
                <a:solidFill>
                  <a:schemeClr val="dk1"/>
                </a:solidFill>
                <a:latin typeface="Arial"/>
                <a:ea typeface="바탕"/>
              </a:rPr>
              <a:t> </a:t>
            </a:r>
            <a:endParaRPr b="0" lang="es-ES" sz="1400" spc="-1" strike="noStrike">
              <a:solidFill>
                <a:srgbClr val="000000"/>
              </a:solidFill>
              <a:latin typeface="Arial"/>
            </a:endParaRPr>
          </a:p>
        </p:txBody>
      </p:sp>
      <p:sp>
        <p:nvSpPr>
          <p:cNvPr id="102" name=""/>
          <p:cNvSpPr txBox="1"/>
          <p:nvPr/>
        </p:nvSpPr>
        <p:spPr>
          <a:xfrm>
            <a:off x="2638440" y="93960"/>
            <a:ext cx="384156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Cuestiones Importantes</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Imagen 7" descr=""/>
          <p:cNvPicPr/>
          <p:nvPr/>
        </p:nvPicPr>
        <p:blipFill>
          <a:blip r:embed="rId1"/>
          <a:stretch/>
        </p:blipFill>
        <p:spPr>
          <a:xfrm>
            <a:off x="323640" y="1059480"/>
            <a:ext cx="5334120" cy="2937600"/>
          </a:xfrm>
          <a:prstGeom prst="rect">
            <a:avLst/>
          </a:prstGeom>
          <a:ln w="0">
            <a:noFill/>
          </a:ln>
        </p:spPr>
      </p:pic>
      <p:pic>
        <p:nvPicPr>
          <p:cNvPr id="202" name="Imagen 8" descr=""/>
          <p:cNvPicPr/>
          <p:nvPr/>
        </p:nvPicPr>
        <p:blipFill>
          <a:blip r:embed="rId2"/>
          <a:stretch/>
        </p:blipFill>
        <p:spPr>
          <a:xfrm>
            <a:off x="4266720" y="2139480"/>
            <a:ext cx="4876920" cy="2068920"/>
          </a:xfrm>
          <a:prstGeom prst="rect">
            <a:avLst/>
          </a:prstGeom>
          <a:ln w="0">
            <a:noFill/>
          </a:ln>
        </p:spPr>
      </p:pic>
      <p:sp>
        <p:nvSpPr>
          <p:cNvPr id="203" name="TextBox 2"/>
          <p:cNvSpPr/>
          <p:nvPr/>
        </p:nvSpPr>
        <p:spPr>
          <a:xfrm>
            <a:off x="971640" y="897480"/>
            <a:ext cx="34560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dk1"/>
                </a:solidFill>
                <a:latin typeface="Calibri"/>
              </a:rPr>
              <a:t>Imagen en color para cada pixel</a:t>
            </a:r>
            <a:endParaRPr b="0" lang="es-ES" sz="1800" spc="-1" strike="noStrike">
              <a:solidFill>
                <a:srgbClr val="000000"/>
              </a:solidFill>
              <a:latin typeface="Arial"/>
            </a:endParaRPr>
          </a:p>
        </p:txBody>
      </p:sp>
      <p:sp>
        <p:nvSpPr>
          <p:cNvPr id="204" name=""/>
          <p:cNvSpPr txBox="1"/>
          <p:nvPr/>
        </p:nvSpPr>
        <p:spPr>
          <a:xfrm>
            <a:off x="3780000" y="144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5" name="Picture 6" descr=""/>
          <p:cNvPicPr/>
          <p:nvPr/>
        </p:nvPicPr>
        <p:blipFill>
          <a:blip r:embed="rId1"/>
          <a:stretch/>
        </p:blipFill>
        <p:spPr>
          <a:xfrm>
            <a:off x="1115640" y="1437480"/>
            <a:ext cx="6269400" cy="3166200"/>
          </a:xfrm>
          <a:prstGeom prst="rect">
            <a:avLst/>
          </a:prstGeom>
          <a:ln w="0">
            <a:noFill/>
          </a:ln>
        </p:spPr>
      </p:pic>
      <p:sp>
        <p:nvSpPr>
          <p:cNvPr id="206" name="TextBox 1"/>
          <p:cNvSpPr/>
          <p:nvPr/>
        </p:nvSpPr>
        <p:spPr>
          <a:xfrm>
            <a:off x="2140200" y="848880"/>
            <a:ext cx="3893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chemeClr val="dk1"/>
                </a:solidFill>
                <a:latin typeface="Calibri"/>
              </a:rPr>
              <a:t>Features map (Mapa de características)</a:t>
            </a:r>
            <a:endParaRPr b="0" lang="es-ES" sz="1800" spc="-1" strike="noStrike">
              <a:solidFill>
                <a:srgbClr val="000000"/>
              </a:solidFill>
              <a:latin typeface="Arial"/>
            </a:endParaRPr>
          </a:p>
        </p:txBody>
      </p:sp>
      <p:sp>
        <p:nvSpPr>
          <p:cNvPr id="207" name=""/>
          <p:cNvSpPr txBox="1"/>
          <p:nvPr/>
        </p:nvSpPr>
        <p:spPr>
          <a:xfrm>
            <a:off x="388188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Rectángulo 1"/>
          <p:cNvSpPr/>
          <p:nvPr/>
        </p:nvSpPr>
        <p:spPr>
          <a:xfrm>
            <a:off x="1115640" y="3273840"/>
            <a:ext cx="7344360" cy="1186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s-ES" sz="1800" spc="-1" strike="noStrike">
                <a:solidFill>
                  <a:srgbClr val="000000"/>
                </a:solidFill>
                <a:latin typeface="Calibri"/>
                <a:ea typeface="Calibri"/>
              </a:rPr>
              <a:t>En este modelo las neuronas se corresponden a campos receptivos similares a las neuronas en la </a:t>
            </a:r>
            <a:r>
              <a:rPr b="0" lang="es-ES" sz="1800" spc="-1" strike="noStrike" u="sng">
                <a:solidFill>
                  <a:srgbClr val="0000ff"/>
                </a:solidFill>
                <a:uFillTx/>
                <a:latin typeface="Calibri"/>
                <a:ea typeface="Calibri"/>
                <a:hlinkClick r:id="rId1"/>
              </a:rPr>
              <a:t>corteza visual </a:t>
            </a:r>
            <a:r>
              <a:rPr b="0" lang="es-ES" sz="1800" spc="-1" strike="noStrike">
                <a:solidFill>
                  <a:srgbClr val="000000"/>
                </a:solidFill>
                <a:latin typeface="Calibri"/>
                <a:ea typeface="Calibri"/>
              </a:rPr>
              <a:t>de un cerebro humano. Este tipo de redes se han mostrado muy efectivas para tareas de detección y categorización de objetos y en la clasificación y segmentación de imágenes. </a:t>
            </a:r>
            <a:endParaRPr b="0" lang="es-ES" sz="1800" spc="-1" strike="noStrike">
              <a:solidFill>
                <a:srgbClr val="000000"/>
              </a:solidFill>
              <a:latin typeface="Arial"/>
            </a:endParaRPr>
          </a:p>
        </p:txBody>
      </p:sp>
      <p:pic>
        <p:nvPicPr>
          <p:cNvPr id="209" name="Imagen 5" descr=""/>
          <p:cNvPicPr/>
          <p:nvPr/>
        </p:nvPicPr>
        <p:blipFill>
          <a:blip r:embed="rId2"/>
          <a:stretch/>
        </p:blipFill>
        <p:spPr>
          <a:xfrm>
            <a:off x="1547640" y="1113480"/>
            <a:ext cx="6048360" cy="1890000"/>
          </a:xfrm>
          <a:prstGeom prst="rect">
            <a:avLst/>
          </a:prstGeom>
          <a:ln w="0">
            <a:noFill/>
          </a:ln>
        </p:spPr>
      </p:pic>
      <p:sp>
        <p:nvSpPr>
          <p:cNvPr id="210" name=""/>
          <p:cNvSpPr txBox="1"/>
          <p:nvPr/>
        </p:nvSpPr>
        <p:spPr>
          <a:xfrm>
            <a:off x="3960000" y="21924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Rectangle 2"/>
          <p:cNvSpPr/>
          <p:nvPr/>
        </p:nvSpPr>
        <p:spPr>
          <a:xfrm>
            <a:off x="1043640" y="2500560"/>
            <a:ext cx="7632360" cy="196200"/>
          </a:xfrm>
          <a:prstGeom prst="rect">
            <a:avLst/>
          </a:prstGeom>
          <a:noFill/>
          <a:ln w="0">
            <a:noFill/>
          </a:ln>
        </p:spPr>
        <p:style>
          <a:lnRef idx="0"/>
          <a:fillRef idx="0"/>
          <a:effectRef idx="0"/>
          <a:fontRef idx="minor"/>
        </p:style>
        <p:txBody>
          <a:bodyPr numCol="1" spcCol="0" anchor="ctr">
            <a:spAutoFit/>
          </a:bodyPr>
          <a:p>
            <a:pPr algn="just" defTabSz="914400">
              <a:lnSpc>
                <a:spcPct val="100000"/>
              </a:lnSpc>
              <a:tabLst>
                <a:tab algn="l" pos="0"/>
              </a:tabLst>
            </a:pPr>
            <a:endParaRPr b="0" lang="es-ES" sz="1100" spc="-1" strike="noStrike">
              <a:solidFill>
                <a:schemeClr val="dk1"/>
              </a:solidFill>
              <a:latin typeface="Arial"/>
              <a:ea typeface="Calibri"/>
            </a:endParaRPr>
          </a:p>
        </p:txBody>
      </p:sp>
      <p:sp>
        <p:nvSpPr>
          <p:cNvPr id="212" name="Rectángulo 1"/>
          <p:cNvSpPr/>
          <p:nvPr/>
        </p:nvSpPr>
        <p:spPr>
          <a:xfrm>
            <a:off x="539640" y="735480"/>
            <a:ext cx="8006040" cy="1931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500" spc="-1" strike="noStrike">
                <a:solidFill>
                  <a:schemeClr val="dk1"/>
                </a:solidFill>
                <a:latin typeface="Calibri"/>
                <a:ea typeface="Calibri"/>
              </a:rPr>
              <a:t>Puesto que las redes neuronales convolucionales pueden aprender relaciones de entrada-salida (donde la entrada es una imagen), en la </a:t>
            </a:r>
            <a:r>
              <a:rPr b="1" lang="es-ES" sz="1500" spc="-1" strike="noStrike">
                <a:solidFill>
                  <a:schemeClr val="dk1"/>
                </a:solidFill>
                <a:latin typeface="Calibri"/>
                <a:ea typeface="Calibri"/>
              </a:rPr>
              <a:t>convolución</a:t>
            </a:r>
            <a:r>
              <a:rPr b="0" lang="es-ES" sz="1500" spc="-1" strike="noStrike">
                <a:solidFill>
                  <a:schemeClr val="dk1"/>
                </a:solidFill>
                <a:latin typeface="Calibri"/>
                <a:ea typeface="Calibri"/>
              </a:rPr>
              <a:t>, cada </a:t>
            </a:r>
            <a:r>
              <a:rPr b="1" lang="es-ES" sz="1500" spc="-1" strike="noStrike">
                <a:solidFill>
                  <a:schemeClr val="dk1"/>
                </a:solidFill>
                <a:latin typeface="Calibri"/>
                <a:ea typeface="Calibri"/>
              </a:rPr>
              <a:t>pixel</a:t>
            </a:r>
            <a:r>
              <a:rPr b="0" lang="es-ES" sz="1500" spc="-1" strike="noStrike">
                <a:solidFill>
                  <a:schemeClr val="dk1"/>
                </a:solidFill>
                <a:latin typeface="Calibri"/>
                <a:ea typeface="Calibri"/>
              </a:rPr>
              <a:t> de </a:t>
            </a:r>
            <a:r>
              <a:rPr b="1" lang="es-ES" sz="1500" spc="-1" strike="noStrike">
                <a:solidFill>
                  <a:schemeClr val="dk1"/>
                </a:solidFill>
                <a:latin typeface="Calibri"/>
                <a:ea typeface="Calibri"/>
              </a:rPr>
              <a:t>salida</a:t>
            </a:r>
            <a:r>
              <a:rPr b="0" lang="es-ES" sz="1500" spc="-1" strike="noStrike">
                <a:solidFill>
                  <a:schemeClr val="dk1"/>
                </a:solidFill>
                <a:latin typeface="Calibri"/>
                <a:ea typeface="Calibri"/>
              </a:rPr>
              <a:t> es una </a:t>
            </a:r>
            <a:r>
              <a:rPr b="1" lang="es-ES" sz="1500" spc="-1" strike="noStrike">
                <a:solidFill>
                  <a:schemeClr val="dk1"/>
                </a:solidFill>
                <a:latin typeface="Calibri"/>
                <a:ea typeface="Calibri"/>
              </a:rPr>
              <a:t>combinación</a:t>
            </a:r>
            <a:r>
              <a:rPr b="0" lang="es-ES" sz="1500" spc="-1" strike="noStrike">
                <a:solidFill>
                  <a:schemeClr val="dk1"/>
                </a:solidFill>
                <a:latin typeface="Calibri"/>
                <a:ea typeface="Calibri"/>
              </a:rPr>
              <a:t> </a:t>
            </a:r>
            <a:r>
              <a:rPr b="1" lang="es-ES" sz="1500" spc="-1" strike="noStrike">
                <a:solidFill>
                  <a:schemeClr val="dk1"/>
                </a:solidFill>
                <a:latin typeface="Calibri"/>
                <a:ea typeface="Calibri"/>
              </a:rPr>
              <a:t>lineal</a:t>
            </a:r>
            <a:r>
              <a:rPr b="0" lang="es-ES" sz="1500" spc="-1" strike="noStrike">
                <a:solidFill>
                  <a:schemeClr val="dk1"/>
                </a:solidFill>
                <a:latin typeface="Calibri"/>
                <a:ea typeface="Calibri"/>
              </a:rPr>
              <a:t> de los </a:t>
            </a:r>
            <a:r>
              <a:rPr b="1" lang="es-ES" sz="1500" spc="-1" strike="noStrike">
                <a:solidFill>
                  <a:schemeClr val="dk1"/>
                </a:solidFill>
                <a:latin typeface="Calibri"/>
                <a:ea typeface="Calibri"/>
              </a:rPr>
              <a:t>pixeles</a:t>
            </a:r>
            <a:r>
              <a:rPr b="0" lang="es-ES" sz="1500" spc="-1" strike="noStrike">
                <a:solidFill>
                  <a:schemeClr val="dk1"/>
                </a:solidFill>
                <a:latin typeface="Calibri"/>
                <a:ea typeface="Calibri"/>
              </a:rPr>
              <a:t> de </a:t>
            </a:r>
            <a:r>
              <a:rPr b="1" lang="es-ES" sz="1500" spc="-1" strike="noStrike">
                <a:solidFill>
                  <a:schemeClr val="dk1"/>
                </a:solidFill>
                <a:latin typeface="Calibri"/>
                <a:ea typeface="Calibri"/>
              </a:rPr>
              <a:t>entrada</a:t>
            </a:r>
            <a:r>
              <a:rPr b="0" lang="es-ES" sz="1500" spc="-1" strike="noStrike">
                <a:solidFill>
                  <a:schemeClr val="dk1"/>
                </a:solidFill>
                <a:latin typeface="Calibri"/>
                <a:ea typeface="Calibri"/>
              </a:rPr>
              <a:t>.</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La </a:t>
            </a:r>
            <a:r>
              <a:rPr b="1" lang="es-ES" sz="1500" spc="-1" strike="noStrike">
                <a:solidFill>
                  <a:schemeClr val="dk1"/>
                </a:solidFill>
                <a:latin typeface="Calibri"/>
                <a:ea typeface="Calibri"/>
              </a:rPr>
              <a:t>convolución</a:t>
            </a:r>
            <a:r>
              <a:rPr b="0" lang="es-ES" sz="1500" spc="-1" strike="noStrike">
                <a:solidFill>
                  <a:schemeClr val="dk1"/>
                </a:solidFill>
                <a:latin typeface="Calibri"/>
                <a:ea typeface="Calibri"/>
              </a:rPr>
              <a:t> consiste en </a:t>
            </a:r>
            <a:r>
              <a:rPr b="1" lang="es-ES" sz="1500" spc="-1" strike="noStrike">
                <a:solidFill>
                  <a:schemeClr val="dk1"/>
                </a:solidFill>
                <a:latin typeface="Calibri"/>
                <a:ea typeface="Calibri"/>
              </a:rPr>
              <a:t>filtrar</a:t>
            </a:r>
            <a:r>
              <a:rPr b="0" lang="es-ES" sz="1500" spc="-1" strike="noStrike">
                <a:solidFill>
                  <a:schemeClr val="dk1"/>
                </a:solidFill>
                <a:latin typeface="Calibri"/>
                <a:ea typeface="Calibri"/>
              </a:rPr>
              <a:t> una </a:t>
            </a:r>
            <a:r>
              <a:rPr b="1" lang="es-ES" sz="1500" spc="-1" strike="noStrike">
                <a:solidFill>
                  <a:schemeClr val="dk1"/>
                </a:solidFill>
                <a:latin typeface="Calibri"/>
                <a:ea typeface="Calibri"/>
              </a:rPr>
              <a:t>imagen</a:t>
            </a:r>
            <a:r>
              <a:rPr b="0" lang="es-ES" sz="1500" spc="-1" strike="noStrike">
                <a:solidFill>
                  <a:schemeClr val="dk1"/>
                </a:solidFill>
                <a:latin typeface="Calibri"/>
                <a:ea typeface="Calibri"/>
              </a:rPr>
              <a:t> utilizando una </a:t>
            </a:r>
            <a:r>
              <a:rPr b="1" lang="es-ES" sz="1500" spc="-1" strike="noStrike">
                <a:solidFill>
                  <a:schemeClr val="dk1"/>
                </a:solidFill>
                <a:latin typeface="Calibri"/>
                <a:ea typeface="Calibri"/>
              </a:rPr>
              <a:t>máscara</a:t>
            </a:r>
            <a:r>
              <a:rPr b="0" lang="es-ES" sz="1500" spc="-1" strike="noStrike">
                <a:solidFill>
                  <a:schemeClr val="dk1"/>
                </a:solidFill>
                <a:latin typeface="Calibri"/>
                <a:ea typeface="Calibri"/>
              </a:rPr>
              <a:t>. Diferentes máscaras producen distintos resultados. Las máscaras representan las conexiones entre neuronas de capas anteriores. </a:t>
            </a:r>
            <a:endParaRPr b="0" lang="es-ES" sz="1500" spc="-1" strike="noStrike">
              <a:solidFill>
                <a:srgbClr val="000000"/>
              </a:solidFill>
              <a:latin typeface="Arial"/>
            </a:endParaRPr>
          </a:p>
        </p:txBody>
      </p:sp>
      <p:sp>
        <p:nvSpPr>
          <p:cNvPr id="213" name="Rectángulo 5"/>
          <p:cNvSpPr/>
          <p:nvPr/>
        </p:nvSpPr>
        <p:spPr>
          <a:xfrm>
            <a:off x="561240" y="2940480"/>
            <a:ext cx="8036640" cy="15519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pPr>
            <a:r>
              <a:rPr b="0" lang="es-ES" sz="1600" spc="-1" strike="noStrike">
                <a:solidFill>
                  <a:schemeClr val="dk1"/>
                </a:solidFill>
                <a:latin typeface="Calibri"/>
                <a:ea typeface="Calibri"/>
              </a:rPr>
              <a:t>La capa de convolución transforma los datos de entrada a través de una </a:t>
            </a:r>
            <a:r>
              <a:rPr b="1" lang="es-ES" sz="1600" spc="-1" strike="noStrike">
                <a:solidFill>
                  <a:schemeClr val="dk1"/>
                </a:solidFill>
                <a:latin typeface="Calibri"/>
                <a:ea typeface="Calibri"/>
              </a:rPr>
              <a:t>operación matemática llamada convolución</a:t>
            </a:r>
            <a:r>
              <a:rPr b="0" lang="es-ES" sz="1600" spc="-1" strike="noStrike">
                <a:solidFill>
                  <a:schemeClr val="dk1"/>
                </a:solidFill>
                <a:latin typeface="Calibri"/>
                <a:ea typeface="Calibri"/>
              </a:rPr>
              <a:t>. Esta operación describe cómo fusionar dos conjuntos de información diferentes. </a:t>
            </a:r>
            <a:r>
              <a:rPr b="1" lang="es-ES" sz="1600" spc="-1" strike="noStrike">
                <a:solidFill>
                  <a:schemeClr val="dk1"/>
                </a:solidFill>
                <a:latin typeface="Calibri"/>
                <a:ea typeface="Calibri"/>
              </a:rPr>
              <a:t>Después</a:t>
            </a:r>
            <a:r>
              <a:rPr b="0" lang="es-ES" sz="1600" spc="-1" strike="noStrike">
                <a:solidFill>
                  <a:schemeClr val="dk1"/>
                </a:solidFill>
                <a:latin typeface="Calibri"/>
                <a:ea typeface="Calibri"/>
              </a:rPr>
              <a:t> de la capa o capas de convolución se usa una capa de </a:t>
            </a:r>
            <a:r>
              <a:rPr b="1" lang="es-ES" sz="1600" spc="-1" strike="noStrike">
                <a:solidFill>
                  <a:schemeClr val="dk1"/>
                </a:solidFill>
                <a:latin typeface="Calibri"/>
                <a:ea typeface="Calibri"/>
              </a:rPr>
              <a:t>pooling</a:t>
            </a:r>
            <a:r>
              <a:rPr b="0" lang="es-ES" sz="1600" spc="-1" strike="noStrike">
                <a:solidFill>
                  <a:schemeClr val="dk1"/>
                </a:solidFill>
                <a:latin typeface="Calibri"/>
                <a:ea typeface="Calibri"/>
              </a:rPr>
              <a:t>, cuya función es </a:t>
            </a:r>
            <a:r>
              <a:rPr b="1" lang="es-ES" sz="1600" spc="-1" strike="noStrike">
                <a:solidFill>
                  <a:schemeClr val="dk1"/>
                </a:solidFill>
                <a:latin typeface="Calibri"/>
                <a:ea typeface="Calibri"/>
              </a:rPr>
              <a:t>resumir</a:t>
            </a:r>
            <a:r>
              <a:rPr b="0" lang="es-ES" sz="1600" spc="-1" strike="noStrike">
                <a:solidFill>
                  <a:schemeClr val="dk1"/>
                </a:solidFill>
                <a:latin typeface="Calibri"/>
                <a:ea typeface="Calibri"/>
              </a:rPr>
              <a:t> las respuestas de las salidas cercanas. </a:t>
            </a:r>
            <a:endParaRPr b="0" lang="es-ES" sz="1600" spc="-1" strike="noStrike">
              <a:solidFill>
                <a:srgbClr val="000000"/>
              </a:solidFill>
              <a:latin typeface="Arial"/>
            </a:endParaRPr>
          </a:p>
        </p:txBody>
      </p:sp>
      <p:sp>
        <p:nvSpPr>
          <p:cNvPr id="214" name=""/>
          <p:cNvSpPr txBox="1"/>
          <p:nvPr/>
        </p:nvSpPr>
        <p:spPr>
          <a:xfrm>
            <a:off x="388188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adroTexto 2"/>
          <p:cNvSpPr/>
          <p:nvPr/>
        </p:nvSpPr>
        <p:spPr>
          <a:xfrm>
            <a:off x="813600" y="900000"/>
            <a:ext cx="4586400" cy="3978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Aft>
                <a:spcPts val="751"/>
              </a:spcAft>
            </a:pPr>
            <a:r>
              <a:rPr b="1" lang="es-ES" sz="1350" spc="-1" strike="noStrike">
                <a:solidFill>
                  <a:schemeClr val="dk1"/>
                </a:solidFill>
                <a:latin typeface="Calibri"/>
                <a:ea typeface="Calibri"/>
              </a:rPr>
              <a:t>Filtro Detectar bordes (Edge Detect)</a:t>
            </a:r>
            <a:endParaRPr b="0" lang="es-ES" sz="1350" spc="-1" strike="noStrike">
              <a:solidFill>
                <a:srgbClr val="000000"/>
              </a:solidFill>
              <a:latin typeface="Arial"/>
            </a:endParaRPr>
          </a:p>
        </p:txBody>
      </p:sp>
      <p:pic>
        <p:nvPicPr>
          <p:cNvPr id="216" name="Imagen 4" descr=""/>
          <p:cNvPicPr/>
          <p:nvPr/>
        </p:nvPicPr>
        <p:blipFill>
          <a:blip r:embed="rId1"/>
          <a:stretch/>
        </p:blipFill>
        <p:spPr>
          <a:xfrm>
            <a:off x="540000" y="1449000"/>
            <a:ext cx="3733920" cy="1611000"/>
          </a:xfrm>
          <a:prstGeom prst="rect">
            <a:avLst/>
          </a:prstGeom>
          <a:ln w="0">
            <a:noFill/>
          </a:ln>
        </p:spPr>
      </p:pic>
      <p:sp>
        <p:nvSpPr>
          <p:cNvPr id="217" name="CuadroTexto 6"/>
          <p:cNvSpPr/>
          <p:nvPr/>
        </p:nvSpPr>
        <p:spPr>
          <a:xfrm>
            <a:off x="5634000" y="1042200"/>
            <a:ext cx="2292840" cy="3978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Aft>
                <a:spcPts val="751"/>
              </a:spcAft>
            </a:pPr>
            <a:r>
              <a:rPr b="1" lang="es-ES" sz="1350" spc="-1" strike="noStrike">
                <a:solidFill>
                  <a:schemeClr val="dk1"/>
                </a:solidFill>
                <a:latin typeface="Calibri"/>
                <a:ea typeface="Calibri"/>
              </a:rPr>
              <a:t>Filtro Repujado (Emboss)</a:t>
            </a:r>
            <a:endParaRPr b="0" lang="es-ES" sz="1350" spc="-1" strike="noStrike">
              <a:solidFill>
                <a:srgbClr val="000000"/>
              </a:solidFill>
              <a:latin typeface="Arial"/>
            </a:endParaRPr>
          </a:p>
        </p:txBody>
      </p:sp>
      <p:pic>
        <p:nvPicPr>
          <p:cNvPr id="218" name="Imagen 8" descr=""/>
          <p:cNvPicPr/>
          <p:nvPr/>
        </p:nvPicPr>
        <p:blipFill>
          <a:blip r:embed="rId2"/>
          <a:stretch/>
        </p:blipFill>
        <p:spPr>
          <a:xfrm>
            <a:off x="5017320" y="1520640"/>
            <a:ext cx="3396960" cy="1611000"/>
          </a:xfrm>
          <a:prstGeom prst="rect">
            <a:avLst/>
          </a:prstGeom>
          <a:ln w="0">
            <a:noFill/>
          </a:ln>
        </p:spPr>
      </p:pic>
      <p:pic>
        <p:nvPicPr>
          <p:cNvPr id="219" name="Imagen 5" descr=""/>
          <p:cNvPicPr/>
          <p:nvPr/>
        </p:nvPicPr>
        <p:blipFill>
          <a:blip r:embed="rId3"/>
          <a:stretch/>
        </p:blipFill>
        <p:spPr>
          <a:xfrm>
            <a:off x="2427120" y="3301920"/>
            <a:ext cx="3944160" cy="1295280"/>
          </a:xfrm>
          <a:prstGeom prst="rect">
            <a:avLst/>
          </a:prstGeom>
          <a:ln w="0">
            <a:noFill/>
          </a:ln>
        </p:spPr>
      </p:pic>
      <p:sp>
        <p:nvSpPr>
          <p:cNvPr id="220" name="TextBox 3"/>
          <p:cNvSpPr/>
          <p:nvPr/>
        </p:nvSpPr>
        <p:spPr>
          <a:xfrm>
            <a:off x="2915640" y="681480"/>
            <a:ext cx="22320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chemeClr val="dk1"/>
                </a:solidFill>
                <a:latin typeface="Calibri"/>
              </a:rPr>
              <a:t>Filtros de Imágenes</a:t>
            </a:r>
            <a:endParaRPr b="0" lang="es-ES" sz="1800" spc="-1" strike="noStrike">
              <a:solidFill>
                <a:srgbClr val="000000"/>
              </a:solidFill>
              <a:latin typeface="Arial"/>
            </a:endParaRPr>
          </a:p>
        </p:txBody>
      </p:sp>
      <p:sp>
        <p:nvSpPr>
          <p:cNvPr id="221" name=""/>
          <p:cNvSpPr txBox="1"/>
          <p:nvPr/>
        </p:nvSpPr>
        <p:spPr>
          <a:xfrm>
            <a:off x="388188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ángulo 6"/>
          <p:cNvSpPr/>
          <p:nvPr/>
        </p:nvSpPr>
        <p:spPr>
          <a:xfrm>
            <a:off x="3579120" y="606600"/>
            <a:ext cx="1485360" cy="383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7000"/>
              </a:lnSpc>
              <a:spcBef>
                <a:spcPts val="2401"/>
              </a:spcBef>
              <a:spcAft>
                <a:spcPts val="2401"/>
              </a:spcAft>
            </a:pPr>
            <a:r>
              <a:rPr b="1" lang="es-ES" sz="1800" spc="-26" strike="noStrike">
                <a:solidFill>
                  <a:srgbClr val="111111"/>
                </a:solidFill>
                <a:latin typeface="Segoe UI"/>
                <a:ea typeface="Times New Roman"/>
              </a:rPr>
              <a:t>Convolución</a:t>
            </a:r>
            <a:endParaRPr b="0" lang="es-ES" sz="1800" spc="-1" strike="noStrike">
              <a:solidFill>
                <a:srgbClr val="000000"/>
              </a:solidFill>
              <a:latin typeface="Arial"/>
            </a:endParaRPr>
          </a:p>
        </p:txBody>
      </p:sp>
      <p:pic>
        <p:nvPicPr>
          <p:cNvPr id="223" name="Imagen 12" descr="C:\Users\belpasma\AppData\Local\Temp\x10sctmp11.png"/>
          <p:cNvPicPr/>
          <p:nvPr/>
        </p:nvPicPr>
        <p:blipFill>
          <a:blip r:embed="rId1"/>
          <a:stretch/>
        </p:blipFill>
        <p:spPr>
          <a:xfrm>
            <a:off x="1547640" y="2517480"/>
            <a:ext cx="4896360" cy="2160000"/>
          </a:xfrm>
          <a:prstGeom prst="rect">
            <a:avLst/>
          </a:prstGeom>
          <a:ln w="0">
            <a:noFill/>
          </a:ln>
        </p:spPr>
      </p:pic>
      <p:sp>
        <p:nvSpPr>
          <p:cNvPr id="224" name="Rectángulo 2"/>
          <p:cNvSpPr/>
          <p:nvPr/>
        </p:nvSpPr>
        <p:spPr>
          <a:xfrm>
            <a:off x="755640" y="905400"/>
            <a:ext cx="7056360" cy="2009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ES_tradnl" sz="1800" spc="-1" strike="noStrike" cap="small">
                <a:solidFill>
                  <a:schemeClr val="dk1"/>
                </a:solidFill>
                <a:latin typeface="Calibri"/>
                <a:ea typeface="Calibri"/>
              </a:rPr>
              <a:t>conexión de las neuronas de la capa de entrada con la capa oculta</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0" lang="es-ES_tradnl" sz="1800" spc="-1" strike="noStrike" cap="small">
                <a:solidFill>
                  <a:schemeClr val="dk1"/>
                </a:solidFill>
                <a:latin typeface="Calibri"/>
                <a:ea typeface="Calibri"/>
              </a:rPr>
              <a:t>No todas las neuronas de la capa anterior conectan con la siguiente capa</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0" lang="es-ES_tradnl" sz="1800" spc="-1" strike="noStrike" cap="small">
                <a:solidFill>
                  <a:schemeClr val="dk1"/>
                </a:solidFill>
                <a:latin typeface="Calibri"/>
                <a:ea typeface="Calibri"/>
              </a:rPr>
              <a:t>Los valores de la matriz del </a:t>
            </a:r>
            <a:r>
              <a:rPr b="1" lang="es-ES_tradnl" sz="1800" spc="-1" strike="noStrike" cap="small">
                <a:solidFill>
                  <a:schemeClr val="dk1"/>
                </a:solidFill>
                <a:latin typeface="Calibri"/>
                <a:ea typeface="Calibri"/>
              </a:rPr>
              <a:t>filtro</a:t>
            </a:r>
            <a:r>
              <a:rPr b="0" lang="es-ES_tradnl" sz="1800" spc="-1" strike="noStrike" cap="small">
                <a:solidFill>
                  <a:schemeClr val="dk1"/>
                </a:solidFill>
                <a:latin typeface="Calibri"/>
                <a:ea typeface="Calibri"/>
              </a:rPr>
              <a:t> son los </a:t>
            </a:r>
            <a:r>
              <a:rPr b="1" lang="es-ES_tradnl" sz="1800" spc="-1" strike="noStrike" cap="small">
                <a:solidFill>
                  <a:schemeClr val="dk1"/>
                </a:solidFill>
                <a:latin typeface="Calibri"/>
                <a:ea typeface="Calibri"/>
              </a:rPr>
              <a:t>parámetros de la red </a:t>
            </a:r>
            <a:r>
              <a:rPr b="0" lang="es-ES_tradnl" sz="1800" spc="-1" strike="noStrike" cap="small">
                <a:solidFill>
                  <a:schemeClr val="dk1"/>
                </a:solidFill>
                <a:latin typeface="Calibri"/>
                <a:ea typeface="Calibri"/>
              </a:rPr>
              <a:t>que tiene que aprender</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225" name=""/>
          <p:cNvSpPr txBox="1"/>
          <p:nvPr/>
        </p:nvSpPr>
        <p:spPr>
          <a:xfrm>
            <a:off x="3780000" y="180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Rectángulo 2"/>
          <p:cNvSpPr/>
          <p:nvPr/>
        </p:nvSpPr>
        <p:spPr>
          <a:xfrm>
            <a:off x="467640" y="540000"/>
            <a:ext cx="8496720" cy="2414880"/>
          </a:xfrm>
          <a:prstGeom prst="rect">
            <a:avLst/>
          </a:prstGeom>
          <a:noFill/>
          <a:ln w="0">
            <a:noFill/>
          </a:ln>
        </p:spPr>
        <p:style>
          <a:lnRef idx="0"/>
          <a:fillRef idx="0"/>
          <a:effectRef idx="0"/>
          <a:fontRef idx="minor"/>
        </p:style>
        <p:txBody>
          <a:bodyPr lIns="90000" rIns="90000" tIns="45000" bIns="45000" anchor="ctr">
            <a:spAutoFit/>
          </a:bodyPr>
          <a:p>
            <a:pPr algn="just" defTabSz="914400">
              <a:lnSpc>
                <a:spcPct val="150000"/>
              </a:lnSpc>
              <a:spcAft>
                <a:spcPts val="1001"/>
              </a:spcAft>
            </a:pPr>
            <a:r>
              <a:rPr b="0" lang="es-ES" sz="1300" spc="-1" strike="noStrike">
                <a:solidFill>
                  <a:schemeClr val="dk1"/>
                </a:solidFill>
                <a:latin typeface="Calibri"/>
                <a:ea typeface="Calibri"/>
              </a:rPr>
              <a:t>P</a:t>
            </a:r>
            <a:r>
              <a:rPr b="0" lang="es-ES" sz="1200" spc="-1" strike="noStrike">
                <a:solidFill>
                  <a:schemeClr val="dk1"/>
                </a:solidFill>
                <a:latin typeface="Calibri"/>
                <a:ea typeface="Calibri"/>
              </a:rPr>
              <a:t>ara </a:t>
            </a:r>
            <a:r>
              <a:rPr b="1" lang="es-ES" sz="1200" spc="-1" strike="noStrike">
                <a:solidFill>
                  <a:schemeClr val="dk1"/>
                </a:solidFill>
                <a:latin typeface="Calibri"/>
                <a:ea typeface="Calibri"/>
              </a:rPr>
              <a:t>conectar la capa de entrada </a:t>
            </a:r>
            <a:r>
              <a:rPr b="0" lang="es-ES" sz="1200" spc="-1" strike="noStrike">
                <a:solidFill>
                  <a:schemeClr val="dk1"/>
                </a:solidFill>
                <a:latin typeface="Calibri"/>
                <a:ea typeface="Calibri"/>
              </a:rPr>
              <a:t>con la de salida utilizaremos una </a:t>
            </a:r>
            <a:r>
              <a:rPr b="1" lang="es-ES" sz="1200" spc="-1" strike="noStrike">
                <a:solidFill>
                  <a:schemeClr val="dk1"/>
                </a:solidFill>
                <a:latin typeface="Calibri"/>
                <a:ea typeface="Calibri"/>
              </a:rPr>
              <a:t>matriz de pesos (W) </a:t>
            </a:r>
            <a:r>
              <a:rPr b="0" lang="es-ES" sz="1200" spc="-1" strike="noStrike">
                <a:solidFill>
                  <a:schemeClr val="dk1"/>
                </a:solidFill>
                <a:latin typeface="Calibri"/>
                <a:ea typeface="Calibri"/>
              </a:rPr>
              <a:t>de tamaño 3 x 3 que recibe el nombre de </a:t>
            </a:r>
            <a:r>
              <a:rPr b="1" lang="es-ES" sz="1200" spc="-1" strike="noStrike">
                <a:solidFill>
                  <a:schemeClr val="dk1"/>
                </a:solidFill>
                <a:latin typeface="Calibri"/>
                <a:ea typeface="Calibri"/>
              </a:rPr>
              <a:t>filtro</a:t>
            </a:r>
            <a:r>
              <a:rPr b="0" lang="es-ES" sz="1200" spc="-1" strike="noStrike">
                <a:solidFill>
                  <a:schemeClr val="dk1"/>
                </a:solidFill>
                <a:latin typeface="Calibri"/>
                <a:ea typeface="Calibri"/>
              </a:rPr>
              <a:t> (filter o kernel) y el valor del </a:t>
            </a:r>
            <a:r>
              <a:rPr b="1" lang="es-ES" sz="1200" spc="-1" strike="noStrike">
                <a:solidFill>
                  <a:schemeClr val="dk1"/>
                </a:solidFill>
                <a:latin typeface="Calibri"/>
                <a:ea typeface="Calibri"/>
              </a:rPr>
              <a:t>sesgo</a:t>
            </a:r>
            <a:r>
              <a:rPr b="0" lang="es-ES" sz="1200" spc="-1" strike="noStrike">
                <a:solidFill>
                  <a:schemeClr val="dk1"/>
                </a:solidFill>
                <a:latin typeface="Calibri"/>
                <a:ea typeface="Calibri"/>
              </a:rPr>
              <a:t>.</a:t>
            </a:r>
            <a:endParaRPr b="0" lang="es-ES" sz="1200" spc="-1" strike="noStrike">
              <a:solidFill>
                <a:srgbClr val="000000"/>
              </a:solidFill>
              <a:latin typeface="Arial"/>
              <a:ea typeface="Microsoft YaHei"/>
            </a:endParaRPr>
          </a:p>
          <a:p>
            <a:pPr algn="just" defTabSz="914400">
              <a:lnSpc>
                <a:spcPct val="150000"/>
              </a:lnSpc>
              <a:spcAft>
                <a:spcPts val="1001"/>
              </a:spcAft>
            </a:pPr>
            <a:r>
              <a:rPr b="0" lang="es-ES" sz="1200" spc="-1" strike="noStrike">
                <a:solidFill>
                  <a:schemeClr val="dk1"/>
                </a:solidFill>
                <a:latin typeface="Calibri"/>
                <a:ea typeface="Calibri"/>
              </a:rPr>
              <a:t>Para obtener el valor de cada neurona de la capa oculta realizaremos el producto escalar entre el filtro y la ventana de la capa de entrada.</a:t>
            </a:r>
            <a:endParaRPr b="0" lang="es-ES" sz="1200" spc="-1" strike="noStrike">
              <a:solidFill>
                <a:srgbClr val="000000"/>
              </a:solidFill>
              <a:latin typeface="Arial"/>
              <a:ea typeface="Microsoft YaHei"/>
            </a:endParaRPr>
          </a:p>
          <a:p>
            <a:pPr algn="just" defTabSz="914400">
              <a:lnSpc>
                <a:spcPct val="150000"/>
              </a:lnSpc>
              <a:spcAft>
                <a:spcPts val="1001"/>
              </a:spcAft>
            </a:pPr>
            <a:r>
              <a:rPr b="0" lang="es-ES" sz="1200" spc="-1" strike="noStrike">
                <a:solidFill>
                  <a:schemeClr val="dk1"/>
                </a:solidFill>
                <a:latin typeface="Calibri"/>
                <a:ea typeface="Calibri"/>
              </a:rPr>
              <a:t>Utilizamos el </a:t>
            </a:r>
            <a:r>
              <a:rPr b="1" lang="es-ES" sz="1200" spc="-1" strike="noStrike">
                <a:solidFill>
                  <a:schemeClr val="dk1"/>
                </a:solidFill>
                <a:latin typeface="Calibri"/>
                <a:ea typeface="Calibri"/>
              </a:rPr>
              <a:t>mismo filtro </a:t>
            </a:r>
            <a:r>
              <a:rPr b="0" lang="es-ES" sz="1200" spc="-1" strike="noStrike">
                <a:solidFill>
                  <a:schemeClr val="dk1"/>
                </a:solidFill>
                <a:latin typeface="Calibri"/>
                <a:ea typeface="Calibri"/>
              </a:rPr>
              <a:t>para obtener </a:t>
            </a:r>
            <a:r>
              <a:rPr b="1" lang="es-ES" sz="1200" spc="-1" strike="noStrike">
                <a:solidFill>
                  <a:schemeClr val="dk1"/>
                </a:solidFill>
                <a:latin typeface="Calibri"/>
                <a:ea typeface="Calibri"/>
              </a:rPr>
              <a:t>todas las neuronas de la capa oculta</a:t>
            </a:r>
            <a:r>
              <a:rPr b="0" lang="es-ES" sz="1200" spc="-1" strike="noStrike">
                <a:solidFill>
                  <a:schemeClr val="dk1"/>
                </a:solidFill>
                <a:latin typeface="Calibri"/>
                <a:ea typeface="Calibri"/>
              </a:rPr>
              <a:t>, es decir en todos los productos escalares siempre utilizamos la misma matriz, el mismo filtro.</a:t>
            </a:r>
            <a:endParaRPr b="0" lang="es-ES" sz="1200" spc="-1" strike="noStrike">
              <a:solidFill>
                <a:srgbClr val="000000"/>
              </a:solidFill>
              <a:latin typeface="Arial"/>
              <a:ea typeface="Microsoft YaHei"/>
            </a:endParaRPr>
          </a:p>
          <a:p>
            <a:pPr algn="just" defTabSz="914400">
              <a:lnSpc>
                <a:spcPct val="150000"/>
              </a:lnSpc>
              <a:spcAft>
                <a:spcPts val="1001"/>
              </a:spcAft>
            </a:pPr>
            <a:r>
              <a:rPr b="0" lang="es-ES" sz="1200" spc="-1" strike="noStrike">
                <a:solidFill>
                  <a:schemeClr val="dk1"/>
                </a:solidFill>
                <a:latin typeface="Calibri"/>
                <a:ea typeface="Calibri"/>
              </a:rPr>
              <a:t>Se definen matemáticamente estos productos escalares a través del siguiente cálculo:</a:t>
            </a:r>
            <a:endParaRPr b="0" lang="es-ES" sz="1200" spc="-1" strike="noStrike">
              <a:solidFill>
                <a:srgbClr val="000000"/>
              </a:solidFill>
              <a:latin typeface="Arial"/>
              <a:ea typeface="Microsoft YaHei"/>
            </a:endParaRPr>
          </a:p>
        </p:txBody>
      </p:sp>
      <p:pic>
        <p:nvPicPr>
          <p:cNvPr id="227" name="Imagen 3" descr="C:\Users\belpasma\AppData\Local\Temp\x10sctmp23.png"/>
          <p:cNvPicPr/>
          <p:nvPr/>
        </p:nvPicPr>
        <p:blipFill>
          <a:blip r:embed="rId1"/>
          <a:stretch/>
        </p:blipFill>
        <p:spPr>
          <a:xfrm>
            <a:off x="1620000" y="3240000"/>
            <a:ext cx="5301360" cy="1504080"/>
          </a:xfrm>
          <a:prstGeom prst="rect">
            <a:avLst/>
          </a:prstGeom>
          <a:ln w="0">
            <a:noFill/>
          </a:ln>
        </p:spPr>
      </p:pic>
      <p:sp>
        <p:nvSpPr>
          <p:cNvPr id="228" name="TextBox 5"/>
          <p:cNvSpPr/>
          <p:nvPr/>
        </p:nvSpPr>
        <p:spPr>
          <a:xfrm>
            <a:off x="3664080" y="4556520"/>
            <a:ext cx="4435920" cy="3034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400" spc="-1" strike="noStrike">
                <a:solidFill>
                  <a:schemeClr val="dk1"/>
                </a:solidFill>
                <a:latin typeface="Calibri"/>
              </a:rPr>
              <a:t>Partimos de una matriz de 5x5 y se convierte en una de 3x3</a:t>
            </a:r>
            <a:endParaRPr b="0" lang="es-ES" sz="1400" spc="-1" strike="noStrike">
              <a:solidFill>
                <a:srgbClr val="000000"/>
              </a:solidFill>
              <a:latin typeface="Arial"/>
            </a:endParaRPr>
          </a:p>
        </p:txBody>
      </p:sp>
      <p:pic>
        <p:nvPicPr>
          <p:cNvPr id="229" name="Picture 7" descr=""/>
          <p:cNvPicPr/>
          <p:nvPr/>
        </p:nvPicPr>
        <p:blipFill>
          <a:blip r:embed="rId2"/>
          <a:stretch/>
        </p:blipFill>
        <p:spPr>
          <a:xfrm>
            <a:off x="2092320" y="2954520"/>
            <a:ext cx="4486680" cy="392760"/>
          </a:xfrm>
          <a:prstGeom prst="rect">
            <a:avLst/>
          </a:prstGeom>
          <a:ln w="0">
            <a:noFill/>
          </a:ln>
        </p:spPr>
      </p:pic>
      <p:sp>
        <p:nvSpPr>
          <p:cNvPr id="230" name=""/>
          <p:cNvSpPr txBox="1"/>
          <p:nvPr/>
        </p:nvSpPr>
        <p:spPr>
          <a:xfrm>
            <a:off x="3780000" y="16956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Imagen 5" descr="C:\Users\belpasma\AppData\Local\Temp\x10sctmp17.png"/>
          <p:cNvPicPr/>
          <p:nvPr/>
        </p:nvPicPr>
        <p:blipFill>
          <a:blip r:embed="rId1"/>
          <a:stretch/>
        </p:blipFill>
        <p:spPr>
          <a:xfrm>
            <a:off x="2267640" y="2463480"/>
            <a:ext cx="4489200" cy="1995480"/>
          </a:xfrm>
          <a:prstGeom prst="rect">
            <a:avLst/>
          </a:prstGeom>
          <a:ln w="0">
            <a:noFill/>
          </a:ln>
        </p:spPr>
      </p:pic>
      <p:sp>
        <p:nvSpPr>
          <p:cNvPr id="232" name="Rectángulo 6"/>
          <p:cNvSpPr/>
          <p:nvPr/>
        </p:nvSpPr>
        <p:spPr>
          <a:xfrm>
            <a:off x="467640" y="735480"/>
            <a:ext cx="7848360" cy="22741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800" spc="-1" strike="noStrike">
                <a:solidFill>
                  <a:schemeClr val="dk1"/>
                </a:solidFill>
                <a:latin typeface="Calibri"/>
                <a:ea typeface="Calibri"/>
              </a:rPr>
              <a:t>Como en este tipo de red </a:t>
            </a:r>
            <a:r>
              <a:rPr b="1" lang="es-ES" sz="1800" spc="-1" strike="noStrike">
                <a:solidFill>
                  <a:schemeClr val="dk1"/>
                </a:solidFill>
                <a:latin typeface="Calibri"/>
                <a:ea typeface="Calibri"/>
              </a:rPr>
              <a:t>un filtro </a:t>
            </a:r>
            <a:r>
              <a:rPr b="0" lang="es-ES" sz="1800" spc="-1" strike="noStrike">
                <a:solidFill>
                  <a:schemeClr val="dk1"/>
                </a:solidFill>
                <a:latin typeface="Calibri"/>
                <a:ea typeface="Calibri"/>
              </a:rPr>
              <a:t>sólo nos permite revelar </a:t>
            </a:r>
            <a:r>
              <a:rPr b="1" lang="es-ES" sz="1800" spc="-1" strike="noStrike">
                <a:solidFill>
                  <a:schemeClr val="dk1"/>
                </a:solidFill>
                <a:latin typeface="Calibri"/>
                <a:ea typeface="Calibri"/>
              </a:rPr>
              <a:t>una característica </a:t>
            </a:r>
            <a:r>
              <a:rPr b="0" lang="es-ES" sz="1800" spc="-1" strike="noStrike">
                <a:solidFill>
                  <a:schemeClr val="dk1"/>
                </a:solidFill>
                <a:latin typeface="Calibri"/>
                <a:ea typeface="Calibri"/>
              </a:rPr>
              <a:t>muy concreta de la imagen, lo que se propone es </a:t>
            </a:r>
            <a:r>
              <a:rPr b="1" lang="es-ES" sz="1800" spc="-1" strike="noStrike">
                <a:solidFill>
                  <a:schemeClr val="dk1"/>
                </a:solidFill>
                <a:latin typeface="Calibri"/>
                <a:ea typeface="Calibri"/>
              </a:rPr>
              <a:t>usar varios filtros simultáneamente</a:t>
            </a:r>
            <a:r>
              <a:rPr b="0" lang="es-ES" sz="1800" spc="-1" strike="noStrike">
                <a:solidFill>
                  <a:schemeClr val="dk1"/>
                </a:solidFill>
                <a:latin typeface="Calibri"/>
                <a:ea typeface="Calibri"/>
              </a:rPr>
              <a:t>, uno para cada característica que queramos detectar.</a:t>
            </a:r>
            <a:endParaRPr b="0" lang="es-ES" sz="1800" spc="-1" strike="noStrike">
              <a:solidFill>
                <a:srgbClr val="000000"/>
              </a:solidFill>
              <a:latin typeface="Arial"/>
            </a:endParaRPr>
          </a:p>
          <a:p>
            <a:pPr algn="just" defTabSz="914400">
              <a:lnSpc>
                <a:spcPct val="150000"/>
              </a:lnSpc>
              <a:spcAft>
                <a:spcPts val="1001"/>
              </a:spcAft>
            </a:pPr>
            <a:r>
              <a:rPr b="0" lang="es-ES" sz="1800" spc="-1" strike="noStrike">
                <a:solidFill>
                  <a:schemeClr val="dk1"/>
                </a:solidFill>
                <a:latin typeface="Calibri"/>
                <a:ea typeface="Calibri"/>
              </a:rPr>
              <a:t>Una forma </a:t>
            </a:r>
            <a:r>
              <a:rPr b="1" lang="es-ES" sz="1800" spc="-1" strike="noStrike">
                <a:solidFill>
                  <a:schemeClr val="dk1"/>
                </a:solidFill>
                <a:latin typeface="Calibri"/>
                <a:ea typeface="Calibri"/>
              </a:rPr>
              <a:t>visual</a:t>
            </a:r>
            <a:r>
              <a:rPr b="0" lang="es-ES" sz="1800" spc="-1" strike="noStrike">
                <a:solidFill>
                  <a:schemeClr val="dk1"/>
                </a:solidFill>
                <a:latin typeface="Calibri"/>
                <a:ea typeface="Calibri"/>
              </a:rPr>
              <a:t> de representarlo (si suponemos que queremos aplicar </a:t>
            </a:r>
            <a:r>
              <a:rPr b="1" lang="es-ES" sz="1800" spc="-1" strike="noStrike">
                <a:solidFill>
                  <a:schemeClr val="dk1"/>
                </a:solidFill>
                <a:latin typeface="Calibri"/>
                <a:ea typeface="Calibri"/>
              </a:rPr>
              <a:t>32 filtros</a:t>
            </a:r>
            <a:r>
              <a:rPr b="0" lang="es-ES" sz="1800" spc="-1" strike="noStrike">
                <a:solidFill>
                  <a:schemeClr val="dk1"/>
                </a:solidFill>
                <a:latin typeface="Calibri"/>
                <a:ea typeface="Calibri"/>
              </a:rPr>
              <a:t>) es como se muestra a continuación:</a:t>
            </a:r>
            <a:endParaRPr b="0" lang="es-ES" sz="1800" spc="-1" strike="noStrike">
              <a:solidFill>
                <a:srgbClr val="000000"/>
              </a:solidFill>
              <a:latin typeface="Arial"/>
            </a:endParaRPr>
          </a:p>
        </p:txBody>
      </p:sp>
      <p:sp>
        <p:nvSpPr>
          <p:cNvPr id="233" name=""/>
          <p:cNvSpPr txBox="1"/>
          <p:nvPr/>
        </p:nvSpPr>
        <p:spPr>
          <a:xfrm>
            <a:off x="3780000" y="144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ángulo 2"/>
          <p:cNvSpPr/>
          <p:nvPr/>
        </p:nvSpPr>
        <p:spPr>
          <a:xfrm>
            <a:off x="1043640" y="627480"/>
            <a:ext cx="7272360" cy="19303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500" spc="-1" strike="noStrike">
                <a:solidFill>
                  <a:schemeClr val="dk1"/>
                </a:solidFill>
                <a:latin typeface="Calibri"/>
                <a:ea typeface="Calibri"/>
              </a:rPr>
              <a:t>Para explicar el concepto del </a:t>
            </a:r>
            <a:r>
              <a:rPr b="1" lang="es-ES" sz="1500" spc="-1" strike="noStrike">
                <a:solidFill>
                  <a:schemeClr val="dk1"/>
                </a:solidFill>
                <a:latin typeface="Calibri"/>
                <a:ea typeface="Calibri"/>
              </a:rPr>
              <a:t>Padding</a:t>
            </a:r>
            <a:r>
              <a:rPr b="0" lang="es-ES" sz="1500" spc="-1" strike="noStrike">
                <a:solidFill>
                  <a:schemeClr val="dk1"/>
                </a:solidFill>
                <a:latin typeface="Calibri"/>
                <a:ea typeface="Calibri"/>
              </a:rPr>
              <a:t> vamos a suponer que tenemos una imagen de </a:t>
            </a:r>
            <a:r>
              <a:rPr b="1" lang="es-ES" sz="1500" spc="-1" strike="noStrike">
                <a:solidFill>
                  <a:schemeClr val="dk1"/>
                </a:solidFill>
                <a:latin typeface="Calibri"/>
                <a:ea typeface="Calibri"/>
              </a:rPr>
              <a:t>5 x 5 píxeles</a:t>
            </a:r>
            <a:r>
              <a:rPr b="0" lang="es-ES" sz="1500" spc="-1" strike="noStrike">
                <a:solidFill>
                  <a:schemeClr val="dk1"/>
                </a:solidFill>
                <a:latin typeface="Calibri"/>
                <a:ea typeface="Calibri"/>
              </a:rPr>
              <a:t>, es decir </a:t>
            </a:r>
            <a:r>
              <a:rPr b="1" lang="es-ES" sz="1500" spc="-1" strike="noStrike">
                <a:solidFill>
                  <a:schemeClr val="dk1"/>
                </a:solidFill>
                <a:latin typeface="Calibri"/>
                <a:ea typeface="Calibri"/>
              </a:rPr>
              <a:t>25 neuronas</a:t>
            </a:r>
            <a:r>
              <a:rPr b="0" lang="es-ES" sz="1500" spc="-1" strike="noStrike">
                <a:solidFill>
                  <a:schemeClr val="dk1"/>
                </a:solidFill>
                <a:latin typeface="Calibri"/>
                <a:ea typeface="Calibri"/>
              </a:rPr>
              <a:t> en la capa de entrada, y que elegimos, para realizar la </a:t>
            </a:r>
            <a:r>
              <a:rPr b="1" lang="es-ES" sz="1500" spc="-1" strike="noStrike">
                <a:solidFill>
                  <a:schemeClr val="dk1"/>
                </a:solidFill>
                <a:latin typeface="Calibri"/>
                <a:ea typeface="Calibri"/>
              </a:rPr>
              <a:t>convolución</a:t>
            </a:r>
            <a:r>
              <a:rPr b="0" lang="es-ES" sz="1500" spc="-1" strike="noStrike">
                <a:solidFill>
                  <a:schemeClr val="dk1"/>
                </a:solidFill>
                <a:latin typeface="Calibri"/>
                <a:ea typeface="Calibri"/>
              </a:rPr>
              <a:t>, una ventana de </a:t>
            </a:r>
            <a:r>
              <a:rPr b="1" lang="es-ES" sz="1500" spc="-1" strike="noStrike">
                <a:solidFill>
                  <a:schemeClr val="dk1"/>
                </a:solidFill>
                <a:latin typeface="Calibri"/>
                <a:ea typeface="Calibri"/>
              </a:rPr>
              <a:t>3 x 3</a:t>
            </a:r>
            <a:r>
              <a:rPr b="0" lang="es-ES" sz="1500" spc="-1" strike="noStrike">
                <a:solidFill>
                  <a:schemeClr val="dk1"/>
                </a:solidFill>
                <a:latin typeface="Calibri"/>
                <a:ea typeface="Calibri"/>
              </a:rPr>
              <a:t>.  </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El número de </a:t>
            </a:r>
            <a:r>
              <a:rPr b="1" lang="es-ES" sz="1500" spc="-1" strike="noStrike">
                <a:solidFill>
                  <a:schemeClr val="dk1"/>
                </a:solidFill>
                <a:latin typeface="Calibri"/>
                <a:ea typeface="Calibri"/>
              </a:rPr>
              <a:t>neuronas</a:t>
            </a:r>
            <a:r>
              <a:rPr b="0" lang="es-ES" sz="1500" spc="-1" strike="noStrike">
                <a:solidFill>
                  <a:schemeClr val="dk1"/>
                </a:solidFill>
                <a:latin typeface="Calibri"/>
                <a:ea typeface="Calibri"/>
              </a:rPr>
              <a:t> de la capa </a:t>
            </a:r>
            <a:r>
              <a:rPr b="1" lang="es-ES" sz="1500" spc="-1" strike="noStrike">
                <a:solidFill>
                  <a:schemeClr val="dk1"/>
                </a:solidFill>
                <a:latin typeface="Calibri"/>
                <a:ea typeface="Calibri"/>
              </a:rPr>
              <a:t>oculta</a:t>
            </a:r>
            <a:r>
              <a:rPr b="0" lang="es-ES" sz="1500" spc="-1" strike="noStrike">
                <a:solidFill>
                  <a:schemeClr val="dk1"/>
                </a:solidFill>
                <a:latin typeface="Calibri"/>
                <a:ea typeface="Calibri"/>
              </a:rPr>
              <a:t> resultará ser de </a:t>
            </a:r>
            <a:r>
              <a:rPr b="1" lang="es-ES" sz="1500" spc="-1" strike="noStrike">
                <a:solidFill>
                  <a:schemeClr val="dk1"/>
                </a:solidFill>
                <a:latin typeface="Calibri"/>
                <a:ea typeface="Calibri"/>
              </a:rPr>
              <a:t>nueve</a:t>
            </a:r>
            <a:r>
              <a:rPr b="0" lang="es-ES" sz="1500" spc="-1" strike="noStrike">
                <a:solidFill>
                  <a:schemeClr val="dk1"/>
                </a:solidFill>
                <a:latin typeface="Calibri"/>
                <a:ea typeface="Calibri"/>
              </a:rPr>
              <a:t>. Enumeramos los píxeles de la imagen de forma natural del 1 al 25 para que resulte más sencillo de entender.</a:t>
            </a:r>
            <a:endParaRPr b="0" lang="es-ES" sz="1500" spc="-1" strike="noStrike">
              <a:solidFill>
                <a:srgbClr val="000000"/>
              </a:solidFill>
              <a:latin typeface="Arial"/>
            </a:endParaRPr>
          </a:p>
        </p:txBody>
      </p:sp>
      <p:pic>
        <p:nvPicPr>
          <p:cNvPr id="235" name="Imagen 4" descr="C:\Users\belpasma\AppData\Local\Temp\x10sctmp18.png"/>
          <p:cNvPicPr/>
          <p:nvPr/>
        </p:nvPicPr>
        <p:blipFill>
          <a:blip r:embed="rId1"/>
          <a:stretch/>
        </p:blipFill>
        <p:spPr>
          <a:xfrm>
            <a:off x="2101320" y="2730240"/>
            <a:ext cx="4482720" cy="2036520"/>
          </a:xfrm>
          <a:prstGeom prst="rect">
            <a:avLst/>
          </a:prstGeom>
          <a:ln w="0">
            <a:noFill/>
          </a:ln>
        </p:spPr>
      </p:pic>
      <p:sp>
        <p:nvSpPr>
          <p:cNvPr id="236" name=""/>
          <p:cNvSpPr txBox="1"/>
          <p:nvPr/>
        </p:nvSpPr>
        <p:spPr>
          <a:xfrm>
            <a:off x="3780000" y="144000"/>
            <a:ext cx="2238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Imagen 5" descr="C:\Users\belpasma\AppData\Local\Temp\x10sctmp15.png"/>
          <p:cNvPicPr/>
          <p:nvPr/>
        </p:nvPicPr>
        <p:blipFill>
          <a:blip r:embed="rId1"/>
          <a:stretch/>
        </p:blipFill>
        <p:spPr>
          <a:xfrm>
            <a:off x="467640" y="2085480"/>
            <a:ext cx="2304000" cy="1728000"/>
          </a:xfrm>
          <a:prstGeom prst="rect">
            <a:avLst/>
          </a:prstGeom>
          <a:ln w="0">
            <a:noFill/>
          </a:ln>
        </p:spPr>
      </p:pic>
      <p:pic>
        <p:nvPicPr>
          <p:cNvPr id="238" name="Imagen 6" descr="C:\Users\belpasma\AppData\Local\Temp\x10sctmp14.png"/>
          <p:cNvPicPr/>
          <p:nvPr/>
        </p:nvPicPr>
        <p:blipFill>
          <a:blip r:embed="rId2"/>
          <a:stretch/>
        </p:blipFill>
        <p:spPr>
          <a:xfrm>
            <a:off x="3348000" y="1383480"/>
            <a:ext cx="4708440" cy="3078000"/>
          </a:xfrm>
          <a:prstGeom prst="rect">
            <a:avLst/>
          </a:prstGeom>
          <a:ln w="0">
            <a:noFill/>
          </a:ln>
        </p:spPr>
      </p:pic>
      <p:sp>
        <p:nvSpPr>
          <p:cNvPr id="239" name=""/>
          <p:cNvSpPr txBox="1"/>
          <p:nvPr/>
        </p:nvSpPr>
        <p:spPr>
          <a:xfrm>
            <a:off x="3276000" y="144000"/>
            <a:ext cx="304128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 padding</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1388520" y="625320"/>
            <a:ext cx="6711480" cy="4234680"/>
          </a:xfrm>
          <a:prstGeom prst="rect">
            <a:avLst/>
          </a:prstGeom>
          <a:ln w="0">
            <a:noFill/>
          </a:ln>
        </p:spPr>
      </p:pic>
      <p:sp>
        <p:nvSpPr>
          <p:cNvPr id="104" name=""/>
          <p:cNvSpPr txBox="1"/>
          <p:nvPr/>
        </p:nvSpPr>
        <p:spPr>
          <a:xfrm>
            <a:off x="3645720" y="93960"/>
            <a:ext cx="2834280" cy="446040"/>
          </a:xfrm>
          <a:prstGeom prst="rect">
            <a:avLst/>
          </a:prstGeom>
          <a:noFill/>
          <a:ln w="0">
            <a:noFill/>
          </a:ln>
        </p:spPr>
        <p:txBody>
          <a:bodyPr lIns="90000" rIns="90000" tIns="45000" bIns="45000" anchor="t">
            <a:noAutofit/>
          </a:bodyPr>
          <a:p>
            <a:r>
              <a:rPr b="1" lang="es-ES" sz="2800" spc="-1" strike="noStrike" cap="small">
                <a:solidFill>
                  <a:schemeClr val="dk1"/>
                </a:solidFill>
                <a:latin typeface="Calibri"/>
                <a:ea typeface="바탕"/>
              </a:rPr>
              <a:t>Minería de Datos II</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ángulo 2"/>
          <p:cNvSpPr/>
          <p:nvPr/>
        </p:nvSpPr>
        <p:spPr>
          <a:xfrm>
            <a:off x="323640" y="897480"/>
            <a:ext cx="8640720" cy="15883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500" spc="-1" strike="noStrike">
                <a:solidFill>
                  <a:schemeClr val="dk1"/>
                </a:solidFill>
                <a:latin typeface="Calibri"/>
                <a:ea typeface="Calibri"/>
              </a:rPr>
              <a:t>Hasta ahora, la forma de </a:t>
            </a:r>
            <a:r>
              <a:rPr b="1" lang="es-ES" sz="1500" spc="-1" strike="noStrike">
                <a:solidFill>
                  <a:schemeClr val="dk1"/>
                </a:solidFill>
                <a:latin typeface="Calibri"/>
                <a:ea typeface="Calibri"/>
              </a:rPr>
              <a:t>recorrer la matriz </a:t>
            </a:r>
            <a:r>
              <a:rPr b="0" lang="es-ES" sz="1500" spc="-1" strike="noStrike">
                <a:solidFill>
                  <a:schemeClr val="dk1"/>
                </a:solidFill>
                <a:latin typeface="Calibri"/>
                <a:ea typeface="Calibri"/>
              </a:rPr>
              <a:t>a través de la ventana se realiza desplazándola de </a:t>
            </a:r>
            <a:r>
              <a:rPr b="1" lang="es-ES" sz="1500" spc="-1" strike="noStrike">
                <a:solidFill>
                  <a:schemeClr val="dk1"/>
                </a:solidFill>
                <a:latin typeface="Calibri"/>
                <a:ea typeface="Calibri"/>
              </a:rPr>
              <a:t>un solo paso</a:t>
            </a:r>
            <a:r>
              <a:rPr b="0" lang="es-ES" sz="1500" spc="-1" strike="noStrike">
                <a:solidFill>
                  <a:schemeClr val="dk1"/>
                </a:solidFill>
                <a:latin typeface="Calibri"/>
                <a:ea typeface="Calibri"/>
              </a:rPr>
              <a:t>, pero podemos cambiar este hiperparámetro conocido como </a:t>
            </a:r>
            <a:r>
              <a:rPr b="1" lang="es-ES" sz="1500" spc="-1" strike="noStrike">
                <a:solidFill>
                  <a:schemeClr val="dk1"/>
                </a:solidFill>
                <a:latin typeface="Calibri"/>
                <a:ea typeface="Calibri"/>
              </a:rPr>
              <a:t>stride</a:t>
            </a:r>
            <a:r>
              <a:rPr b="0" lang="es-ES" sz="1500" spc="-1" strike="noStrike">
                <a:solidFill>
                  <a:schemeClr val="dk1"/>
                </a:solidFill>
                <a:latin typeface="Calibri"/>
                <a:ea typeface="Calibri"/>
              </a:rPr>
              <a:t>. Al aumentar el paso se decrementa la información que pasará a la capa posterior.</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chemeClr val="dk1"/>
                </a:solidFill>
                <a:latin typeface="Calibri"/>
                <a:ea typeface="Calibri"/>
              </a:rPr>
              <a:t>A continuación, se muestra el resultado de las cuatro matrices que obtenemos con un stride de valor 2.</a:t>
            </a:r>
            <a:endParaRPr b="0" lang="es-ES" sz="1500" spc="-1" strike="noStrike">
              <a:solidFill>
                <a:srgbClr val="000000"/>
              </a:solidFill>
              <a:latin typeface="Arial"/>
            </a:endParaRPr>
          </a:p>
        </p:txBody>
      </p:sp>
      <p:pic>
        <p:nvPicPr>
          <p:cNvPr id="241" name="Imagen 4" descr="C:\Users\belpasma\AppData\Local\Temp\x10sctmp19.png"/>
          <p:cNvPicPr/>
          <p:nvPr/>
        </p:nvPicPr>
        <p:blipFill>
          <a:blip r:embed="rId1"/>
          <a:stretch/>
        </p:blipFill>
        <p:spPr>
          <a:xfrm>
            <a:off x="2084400" y="2520000"/>
            <a:ext cx="4935600" cy="2226600"/>
          </a:xfrm>
          <a:prstGeom prst="rect">
            <a:avLst/>
          </a:prstGeom>
          <a:ln w="0">
            <a:noFill/>
          </a:ln>
        </p:spPr>
      </p:pic>
      <p:sp>
        <p:nvSpPr>
          <p:cNvPr id="242" name=""/>
          <p:cNvSpPr txBox="1"/>
          <p:nvPr/>
        </p:nvSpPr>
        <p:spPr>
          <a:xfrm>
            <a:off x="3600000" y="180000"/>
            <a:ext cx="285984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 stride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ángulo 2"/>
          <p:cNvSpPr/>
          <p:nvPr/>
        </p:nvSpPr>
        <p:spPr>
          <a:xfrm>
            <a:off x="395640" y="681480"/>
            <a:ext cx="7965720" cy="2137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_tradnl" sz="1200" spc="-1" strike="noStrike">
                <a:solidFill>
                  <a:schemeClr val="dk1"/>
                </a:solidFill>
                <a:latin typeface="Calibri"/>
                <a:ea typeface="Calibri"/>
              </a:rPr>
              <a:t>Con la operación de </a:t>
            </a:r>
            <a:r>
              <a:rPr b="1" lang="es-ES_tradnl" sz="1200" spc="-1" strike="noStrike">
                <a:solidFill>
                  <a:schemeClr val="dk1"/>
                </a:solidFill>
                <a:latin typeface="Calibri"/>
                <a:ea typeface="Calibri"/>
              </a:rPr>
              <a:t>POOLING</a:t>
            </a:r>
            <a:r>
              <a:rPr b="0" lang="es-ES_tradnl" sz="1200" spc="-1" strike="noStrike">
                <a:solidFill>
                  <a:schemeClr val="dk1"/>
                </a:solidFill>
                <a:latin typeface="Calibri"/>
                <a:ea typeface="Calibri"/>
              </a:rPr>
              <a:t> se trata de </a:t>
            </a:r>
            <a:r>
              <a:rPr b="1" lang="es-ES_tradnl" sz="1200" spc="-1" strike="noStrike">
                <a:solidFill>
                  <a:schemeClr val="dk1"/>
                </a:solidFill>
                <a:latin typeface="Calibri"/>
                <a:ea typeface="Calibri"/>
              </a:rPr>
              <a:t>condensar</a:t>
            </a:r>
            <a:r>
              <a:rPr b="0" lang="es-ES_tradnl" sz="1200" spc="-1" strike="noStrike">
                <a:solidFill>
                  <a:schemeClr val="dk1"/>
                </a:solidFill>
                <a:latin typeface="Calibri"/>
                <a:ea typeface="Calibri"/>
              </a:rPr>
              <a:t> la información de la capa convolucional. A este procedimiento también se le conoce como </a:t>
            </a:r>
            <a:r>
              <a:rPr b="1" lang="es-ES_tradnl" sz="1200" spc="-1" strike="noStrike">
                <a:solidFill>
                  <a:schemeClr val="dk1"/>
                </a:solidFill>
                <a:latin typeface="Calibri"/>
                <a:ea typeface="Calibri"/>
              </a:rPr>
              <a:t>submuestreo</a:t>
            </a:r>
            <a:r>
              <a:rPr b="0" lang="es-ES_tradnl" sz="1200" spc="-1" strike="noStrike">
                <a:solidFill>
                  <a:schemeClr val="dk1"/>
                </a:solidFill>
                <a:latin typeface="Calibri"/>
                <a:ea typeface="Calibri"/>
              </a:rPr>
              <a:t>. Se </a:t>
            </a:r>
            <a:r>
              <a:rPr b="1" lang="es-ES_tradnl" sz="1200" spc="-1" strike="noStrike">
                <a:solidFill>
                  <a:schemeClr val="dk1"/>
                </a:solidFill>
                <a:latin typeface="Calibri"/>
                <a:ea typeface="Calibri"/>
              </a:rPr>
              <a:t>reduce</a:t>
            </a:r>
            <a:r>
              <a:rPr b="0" lang="es-ES_tradnl" sz="1200" spc="-1" strike="noStrike">
                <a:solidFill>
                  <a:schemeClr val="dk1"/>
                </a:solidFill>
                <a:latin typeface="Calibri"/>
                <a:ea typeface="Calibri"/>
              </a:rPr>
              <a:t> el </a:t>
            </a:r>
            <a:r>
              <a:rPr b="1" lang="es-ES_tradnl" sz="1200" spc="-1" strike="noStrike">
                <a:solidFill>
                  <a:schemeClr val="dk1"/>
                </a:solidFill>
                <a:latin typeface="Calibri"/>
                <a:ea typeface="Calibri"/>
              </a:rPr>
              <a:t>tamaño</a:t>
            </a:r>
            <a:r>
              <a:rPr b="0" lang="es-ES_tradnl" sz="1200" spc="-1" strike="noStrike">
                <a:solidFill>
                  <a:schemeClr val="dk1"/>
                </a:solidFill>
                <a:latin typeface="Calibri"/>
                <a:ea typeface="Calibri"/>
              </a:rPr>
              <a:t> de la imagen.</a:t>
            </a:r>
            <a:endParaRPr b="0" lang="es-ES" sz="1200" spc="-1" strike="noStrike">
              <a:solidFill>
                <a:srgbClr val="000000"/>
              </a:solidFill>
              <a:latin typeface="Arial"/>
            </a:endParaRPr>
          </a:p>
          <a:p>
            <a:pPr algn="just" defTabSz="914400">
              <a:lnSpc>
                <a:spcPct val="150000"/>
              </a:lnSpc>
              <a:spcAft>
                <a:spcPts val="1001"/>
              </a:spcAft>
            </a:pPr>
            <a:r>
              <a:rPr b="0" lang="es-ES_tradnl" sz="1200" spc="-1" strike="noStrike">
                <a:solidFill>
                  <a:schemeClr val="dk1"/>
                </a:solidFill>
                <a:latin typeface="Calibri"/>
                <a:ea typeface="Calibri"/>
              </a:rPr>
              <a:t>Es simplemente una operación en la que reducimos los parámetros de la red. Se aplica normalmente a través de dos operaciones: </a:t>
            </a:r>
            <a:r>
              <a:rPr b="1" lang="es-ES_tradnl" sz="1200" spc="-1" strike="noStrike">
                <a:solidFill>
                  <a:schemeClr val="dk1"/>
                </a:solidFill>
                <a:latin typeface="Calibri"/>
                <a:ea typeface="Calibri"/>
              </a:rPr>
              <a:t>max-pooling y mean-pooling</a:t>
            </a:r>
            <a:r>
              <a:rPr b="0" lang="es-ES_tradnl" sz="1200" spc="-1" strike="noStrike">
                <a:solidFill>
                  <a:schemeClr val="dk1"/>
                </a:solidFill>
                <a:latin typeface="Calibri"/>
                <a:ea typeface="Calibri"/>
              </a:rPr>
              <a:t>, que también es conocido como average-pooling. Tal y como se observa en la imagen siguiente, desde la capa de convolución se genera una nueva capa aplicando la operación a todas las agrupaciones, donde previamente hemos elegido el tamaño de la región; en la figura siguiente es de tamaño 2, con lo que pasamos de un espacio de 24 x 24 neuronas a la mitad, 12 x 12 en la capa de pooling.  </a:t>
            </a:r>
            <a:endParaRPr b="0" lang="es-ES" sz="1200" spc="-1" strike="noStrike">
              <a:solidFill>
                <a:srgbClr val="000000"/>
              </a:solidFill>
              <a:latin typeface="Arial"/>
            </a:endParaRPr>
          </a:p>
        </p:txBody>
      </p:sp>
      <p:pic>
        <p:nvPicPr>
          <p:cNvPr id="244" name="Imagen 2" descr="C:\Users\belpasma\AppData\Local\Temp\x10sctmp21.png"/>
          <p:cNvPicPr/>
          <p:nvPr/>
        </p:nvPicPr>
        <p:blipFill>
          <a:blip r:embed="rId1"/>
          <a:stretch/>
        </p:blipFill>
        <p:spPr>
          <a:xfrm>
            <a:off x="288000" y="3036240"/>
            <a:ext cx="4032000" cy="1391760"/>
          </a:xfrm>
          <a:prstGeom prst="rect">
            <a:avLst/>
          </a:prstGeom>
          <a:ln w="0">
            <a:noFill/>
          </a:ln>
        </p:spPr>
      </p:pic>
      <p:pic>
        <p:nvPicPr>
          <p:cNvPr id="245" name="Imagen 3" descr="C:\Users\belpasma\AppData\Local\Temp\x10sctmp22.png"/>
          <p:cNvPicPr/>
          <p:nvPr/>
        </p:nvPicPr>
        <p:blipFill>
          <a:blip r:embed="rId2"/>
          <a:stretch/>
        </p:blipFill>
        <p:spPr>
          <a:xfrm>
            <a:off x="4320000" y="3245400"/>
            <a:ext cx="4176000" cy="1074600"/>
          </a:xfrm>
          <a:prstGeom prst="rect">
            <a:avLst/>
          </a:prstGeom>
          <a:ln w="0">
            <a:noFill/>
          </a:ln>
        </p:spPr>
      </p:pic>
      <p:sp>
        <p:nvSpPr>
          <p:cNvPr id="246" name=""/>
          <p:cNvSpPr txBox="1"/>
          <p:nvPr/>
        </p:nvSpPr>
        <p:spPr>
          <a:xfrm>
            <a:off x="3116880" y="180000"/>
            <a:ext cx="4263120" cy="320760"/>
          </a:xfrm>
          <a:prstGeom prst="rect">
            <a:avLst/>
          </a:prstGeom>
          <a:noFill/>
          <a:ln w="0">
            <a:noFill/>
          </a:ln>
        </p:spPr>
        <p:txBody>
          <a:bodyPr lIns="90000" rIns="90000" tIns="45000" bIns="45000" anchor="t">
            <a:noAutofit/>
          </a:bodyPr>
          <a:p>
            <a:r>
              <a:rPr b="1" lang="es-ES" sz="1800" spc="-1" strike="noStrike" cap="small">
                <a:solidFill>
                  <a:schemeClr val="dk1"/>
                </a:solidFill>
                <a:latin typeface="Calibri"/>
                <a:ea typeface="바탕"/>
              </a:rPr>
              <a:t>Redes convolucionales. Operación de pooling</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Rectángulo 2"/>
          <p:cNvSpPr/>
          <p:nvPr/>
        </p:nvSpPr>
        <p:spPr>
          <a:xfrm>
            <a:off x="683280" y="951480"/>
            <a:ext cx="7776720" cy="24973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s-ES" sz="1300" spc="-1" strike="noStrike">
                <a:solidFill>
                  <a:srgbClr val="7030a0"/>
                </a:solidFill>
                <a:latin typeface="Calibri"/>
              </a:rPr>
              <a:t>LeNet. </a:t>
            </a:r>
            <a:r>
              <a:rPr b="0" lang="es-ES" sz="1300" spc="-1" strike="noStrike">
                <a:solidFill>
                  <a:schemeClr val="dk1"/>
                </a:solidFill>
                <a:latin typeface="Calibri"/>
              </a:rPr>
              <a:t>Este modelo de </a:t>
            </a:r>
            <a:r>
              <a:rPr b="1" lang="es-ES" sz="1300" spc="-1" strike="noStrike">
                <a:solidFill>
                  <a:schemeClr val="dk1"/>
                </a:solidFill>
                <a:latin typeface="Calibri"/>
              </a:rPr>
              <a:t>Yann LeCun </a:t>
            </a:r>
            <a:r>
              <a:rPr b="0" lang="es-ES" sz="1300" spc="-1" strike="noStrike">
                <a:solidFill>
                  <a:schemeClr val="dk1"/>
                </a:solidFill>
                <a:latin typeface="Calibri"/>
              </a:rPr>
              <a:t>consta de imágenes de entrada de 32 x 32 píxeles seguida de dos etapas de convolución – pooling, una capa densamente conectada y una capa softmax final que nos permite conocer los números o las imágenes.</a:t>
            </a:r>
            <a:endParaRPr b="0" lang="es-ES" sz="1300" spc="-1" strike="noStrike">
              <a:solidFill>
                <a:srgbClr val="000000"/>
              </a:solidFill>
              <a:latin typeface="Arial"/>
            </a:endParaRPr>
          </a:p>
          <a:p>
            <a:pPr algn="just" defTabSz="914400">
              <a:lnSpc>
                <a:spcPct val="100000"/>
              </a:lnSpc>
            </a:pPr>
            <a:endParaRPr b="0" lang="es-ES" sz="1800" spc="-1" strike="noStrike">
              <a:solidFill>
                <a:srgbClr val="000000"/>
              </a:solidFill>
              <a:latin typeface="Arial"/>
            </a:endParaRPr>
          </a:p>
          <a:p>
            <a:pPr algn="just" defTabSz="914400">
              <a:lnSpc>
                <a:spcPct val="100000"/>
              </a:lnSpc>
            </a:pPr>
            <a:r>
              <a:rPr b="1" lang="es-ES" sz="1300" spc="-1" strike="noStrike">
                <a:solidFill>
                  <a:srgbClr val="7030a0"/>
                </a:solidFill>
                <a:latin typeface="Calibri"/>
              </a:rPr>
              <a:t>AlexNet. </a:t>
            </a:r>
            <a:r>
              <a:rPr b="0" lang="es-ES" sz="1300" spc="-1" strike="noStrike">
                <a:solidFill>
                  <a:schemeClr val="dk1"/>
                </a:solidFill>
                <a:latin typeface="Calibri"/>
              </a:rPr>
              <a:t>Este modelo fue diseñado</a:t>
            </a:r>
            <a:r>
              <a:rPr b="0" lang="es-ES" sz="1300" spc="-1" strike="noStrike">
                <a:solidFill>
                  <a:srgbClr val="000000"/>
                </a:solidFill>
                <a:latin typeface="Calibri"/>
              </a:rPr>
              <a:t> por</a:t>
            </a:r>
            <a:r>
              <a:rPr b="0" lang="en-US" sz="1300" spc="-1" strike="noStrike">
                <a:solidFill>
                  <a:srgbClr val="000000"/>
                </a:solidFill>
                <a:latin typeface="Calibri"/>
              </a:rPr>
              <a:t> </a:t>
            </a:r>
            <a:r>
              <a:rPr b="0" lang="en-US" sz="1300" spc="-1" strike="noStrike" u="sng">
                <a:solidFill>
                  <a:srgbClr val="000000"/>
                </a:solidFill>
                <a:uFillTx/>
                <a:latin typeface="Calibri"/>
                <a:hlinkClick r:id="rId1"/>
              </a:rPr>
              <a:t>Alex </a:t>
            </a:r>
            <a:r>
              <a:rPr b="0" lang="en-US" sz="1300" spc="-1" strike="noStrike" u="sng">
                <a:solidFill>
                  <a:srgbClr val="000000"/>
                </a:solidFill>
                <a:uFillTx/>
                <a:latin typeface="Calibri"/>
                <a:hlinkClick r:id="rId2"/>
              </a:rPr>
              <a:t>Krizhevsky</a:t>
            </a:r>
            <a:r>
              <a:rPr b="0" lang="en-US" sz="1300" spc="-1" strike="noStrike">
                <a:solidFill>
                  <a:srgbClr val="000000"/>
                </a:solidFill>
                <a:latin typeface="Calibri"/>
              </a:rPr>
              <a:t> en colaboración con </a:t>
            </a:r>
            <a:r>
              <a:rPr b="0" lang="en-US" sz="1300" spc="-1" strike="noStrike" u="sng">
                <a:solidFill>
                  <a:srgbClr val="000000"/>
                </a:solidFill>
                <a:uFillTx/>
                <a:latin typeface="Calibri"/>
                <a:hlinkClick r:id="rId3"/>
              </a:rPr>
              <a:t>Ilya </a:t>
            </a:r>
            <a:r>
              <a:rPr b="0" lang="en-US" sz="1300" spc="-1" strike="noStrike" u="sng">
                <a:solidFill>
                  <a:srgbClr val="000000"/>
                </a:solidFill>
                <a:uFillTx/>
                <a:latin typeface="Calibri"/>
                <a:hlinkClick r:id="rId4"/>
              </a:rPr>
              <a:t>Sutskever</a:t>
            </a:r>
            <a:r>
              <a:rPr b="0" lang="en-US" sz="1300" spc="-1" strike="noStrike">
                <a:solidFill>
                  <a:srgbClr val="000000"/>
                </a:solidFill>
                <a:latin typeface="Calibri"/>
              </a:rPr>
              <a:t> y </a:t>
            </a:r>
            <a:r>
              <a:rPr b="0" lang="en-US" sz="1300" spc="-1" strike="noStrike" u="sng">
                <a:solidFill>
                  <a:srgbClr val="000000"/>
                </a:solidFill>
                <a:uFillTx/>
                <a:latin typeface="Calibri"/>
                <a:hlinkClick r:id="rId5"/>
              </a:rPr>
              <a:t>Geoffrey Hinton</a:t>
            </a:r>
            <a:endParaRPr b="0" lang="es-ES" sz="1300" spc="-1" strike="noStrike">
              <a:solidFill>
                <a:srgbClr val="000000"/>
              </a:solidFill>
              <a:latin typeface="Arial"/>
            </a:endParaRPr>
          </a:p>
          <a:p>
            <a:pPr algn="just" defTabSz="914400">
              <a:lnSpc>
                <a:spcPct val="100000"/>
              </a:lnSpc>
            </a:pPr>
            <a:endParaRPr b="0" lang="es-ES" sz="1800" spc="-1" strike="noStrike">
              <a:solidFill>
                <a:srgbClr val="000000"/>
              </a:solidFill>
              <a:latin typeface="Arial"/>
            </a:endParaRPr>
          </a:p>
          <a:p>
            <a:pPr algn="just" defTabSz="914400">
              <a:lnSpc>
                <a:spcPct val="100000"/>
              </a:lnSpc>
            </a:pPr>
            <a:r>
              <a:rPr b="1" lang="es-ES" sz="1300" spc="-1" strike="noStrike">
                <a:solidFill>
                  <a:srgbClr val="7030a0"/>
                </a:solidFill>
                <a:latin typeface="Calibri"/>
              </a:rPr>
              <a:t>GoogleLeNet. </a:t>
            </a:r>
            <a:r>
              <a:rPr b="0" lang="es-ES" sz="1300" spc="-1" strike="noStrike">
                <a:solidFill>
                  <a:schemeClr val="dk1"/>
                </a:solidFill>
                <a:latin typeface="Calibri"/>
              </a:rPr>
              <a:t>de Google, que con su módulo “inception” reduce drásticamente los parámetros de la red (15 veces menos que AlexNet) y de ella han derivado varias versiones como  la Inception-v4</a:t>
            </a:r>
            <a:endParaRPr b="0" lang="es-ES" sz="1300" spc="-1" strike="noStrike">
              <a:solidFill>
                <a:srgbClr val="000000"/>
              </a:solidFill>
              <a:latin typeface="Arial"/>
            </a:endParaRPr>
          </a:p>
          <a:p>
            <a:pPr algn="just" defTabSz="914400">
              <a:lnSpc>
                <a:spcPct val="100000"/>
              </a:lnSpc>
            </a:pPr>
            <a:endParaRPr b="0" lang="es-ES" sz="1800" spc="-1" strike="noStrike">
              <a:solidFill>
                <a:srgbClr val="000000"/>
              </a:solidFill>
              <a:latin typeface="Arial"/>
            </a:endParaRPr>
          </a:p>
          <a:p>
            <a:pPr algn="just" defTabSz="914400">
              <a:lnSpc>
                <a:spcPct val="100000"/>
              </a:lnSpc>
            </a:pPr>
            <a:r>
              <a:rPr b="1" lang="es-ES" sz="1300" spc="-1" strike="noStrike">
                <a:solidFill>
                  <a:srgbClr val="7030a0"/>
                </a:solidFill>
                <a:latin typeface="Calibri"/>
              </a:rPr>
              <a:t>VGGnet. </a:t>
            </a:r>
            <a:r>
              <a:rPr b="0" lang="es-ES" sz="1300" spc="-1" strike="noStrike">
                <a:solidFill>
                  <a:schemeClr val="dk1"/>
                </a:solidFill>
                <a:latin typeface="Calibri"/>
              </a:rPr>
              <a:t>Esta red contribuyó a demostrar que la profundidad de la red es una componente crítica para unos buenos resultados.</a:t>
            </a:r>
            <a:endParaRPr b="0" lang="es-ES" sz="1300" spc="-1" strike="noStrike">
              <a:solidFill>
                <a:srgbClr val="000000"/>
              </a:solidFill>
              <a:latin typeface="Arial"/>
            </a:endParaRPr>
          </a:p>
        </p:txBody>
      </p:sp>
      <p:sp>
        <p:nvSpPr>
          <p:cNvPr id="248" name="Rectángulo 5"/>
          <p:cNvSpPr/>
          <p:nvPr/>
        </p:nvSpPr>
        <p:spPr>
          <a:xfrm>
            <a:off x="180000" y="3926520"/>
            <a:ext cx="7776360" cy="12171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i="1" lang="es-ES" sz="1400" spc="-1" strike="noStrike">
                <a:solidFill>
                  <a:srgbClr val="7030a0"/>
                </a:solidFill>
                <a:latin typeface="Calibri"/>
              </a:rPr>
              <a:t>Recent Advances in Convoluitonal Neural</a:t>
            </a:r>
            <a:r>
              <a:rPr b="0" lang="es-ES" sz="1400" spc="-1" strike="noStrike">
                <a:solidFill>
                  <a:schemeClr val="dk1"/>
                </a:solidFill>
                <a:latin typeface="Calibri"/>
              </a:rPr>
              <a:t>. J Gu, Z. Wang, J. Kuen, L. Ma, A. Shahroudy, B. Shuai, T. Liu, X. Wang and G. Wang. Recent Advances in Convolutional Neural Networks. Journal Pattern Recognition Volumen 77, Issue C, May 2018. Pages 354-377. Elsevier Science  [en línea] preprint versión https://arxiv.org/pdf/1512.07108v5.pdf [consulta 15/05/2018]</a:t>
            </a:r>
            <a:endParaRPr b="0" lang="es-ES" sz="1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249" name=""/>
          <p:cNvSpPr txBox="1"/>
          <p:nvPr/>
        </p:nvSpPr>
        <p:spPr>
          <a:xfrm>
            <a:off x="2880000" y="144360"/>
            <a:ext cx="5261040" cy="395640"/>
          </a:xfrm>
          <a:prstGeom prst="rect">
            <a:avLst/>
          </a:prstGeom>
          <a:noFill/>
          <a:ln w="0">
            <a:noFill/>
          </a:ln>
        </p:spPr>
        <p:txBody>
          <a:bodyPr lIns="90000" rIns="90000" tIns="45000" bIns="45000" anchor="t">
            <a:noAutofit/>
          </a:bodyPr>
          <a:p>
            <a:r>
              <a:rPr b="1" lang="es-ES" sz="2400" spc="-1" strike="noStrike" cap="small">
                <a:solidFill>
                  <a:schemeClr val="dk1"/>
                </a:solidFill>
                <a:latin typeface="Calibri"/>
                <a:ea typeface="바탕"/>
              </a:rPr>
              <a:t>Redes convolucionales con nombre propio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Picture 7" descr=""/>
          <p:cNvPicPr/>
          <p:nvPr/>
        </p:nvPicPr>
        <p:blipFill>
          <a:blip r:embed="rId1"/>
          <a:stretch/>
        </p:blipFill>
        <p:spPr>
          <a:xfrm>
            <a:off x="107640" y="643320"/>
            <a:ext cx="4248000" cy="4036680"/>
          </a:xfrm>
          <a:prstGeom prst="rect">
            <a:avLst/>
          </a:prstGeom>
          <a:ln w="0">
            <a:noFill/>
          </a:ln>
        </p:spPr>
      </p:pic>
      <p:pic>
        <p:nvPicPr>
          <p:cNvPr id="251" name="Picture 9" descr=""/>
          <p:cNvPicPr/>
          <p:nvPr/>
        </p:nvPicPr>
        <p:blipFill>
          <a:blip r:embed="rId2"/>
          <a:stretch/>
        </p:blipFill>
        <p:spPr>
          <a:xfrm>
            <a:off x="4557240" y="972720"/>
            <a:ext cx="4442760" cy="3779280"/>
          </a:xfrm>
          <a:prstGeom prst="rect">
            <a:avLst/>
          </a:prstGeom>
          <a:ln w="0">
            <a:noFill/>
          </a:ln>
        </p:spPr>
      </p:pic>
      <p:sp>
        <p:nvSpPr>
          <p:cNvPr id="252" name=""/>
          <p:cNvSpPr txBox="1"/>
          <p:nvPr/>
        </p:nvSpPr>
        <p:spPr>
          <a:xfrm>
            <a:off x="2658960" y="144360"/>
            <a:ext cx="5261040" cy="395640"/>
          </a:xfrm>
          <a:prstGeom prst="rect">
            <a:avLst/>
          </a:prstGeom>
          <a:noFill/>
          <a:ln w="0">
            <a:noFill/>
          </a:ln>
        </p:spPr>
        <p:txBody>
          <a:bodyPr lIns="90000" rIns="90000" tIns="45000" bIns="45000" anchor="t">
            <a:noAutofit/>
          </a:bodyPr>
          <a:p>
            <a:r>
              <a:rPr b="1" lang="es-ES" sz="2400" spc="-1" strike="noStrike" cap="small">
                <a:solidFill>
                  <a:schemeClr val="dk1"/>
                </a:solidFill>
                <a:latin typeface="Calibri"/>
                <a:ea typeface="바탕"/>
              </a:rPr>
              <a:t>Redes convolucionales con nombre propio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Rectángulo 2"/>
          <p:cNvSpPr/>
          <p:nvPr/>
        </p:nvSpPr>
        <p:spPr>
          <a:xfrm>
            <a:off x="539640" y="648000"/>
            <a:ext cx="7776720" cy="4416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ES" sz="1400" spc="-1" strike="noStrike">
                <a:solidFill>
                  <a:schemeClr val="dk1"/>
                </a:solidFill>
                <a:latin typeface="Calibri"/>
              </a:rPr>
              <a:t>Uso de Redes Preentrenadas:</a:t>
            </a:r>
            <a:endParaRPr b="0" lang="es-ES" sz="1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400" spc="-1" strike="noStrike">
                <a:solidFill>
                  <a:schemeClr val="dk1"/>
                </a:solidFill>
                <a:latin typeface="Calibri"/>
              </a:rPr>
              <a:t>Feature Extraction</a:t>
            </a:r>
            <a:endParaRPr b="0" lang="es-ES" sz="1400" spc="-1" strike="noStrike">
              <a:solidFill>
                <a:srgbClr val="000000"/>
              </a:solidFill>
              <a:latin typeface="Arial"/>
            </a:endParaRPr>
          </a:p>
          <a:p>
            <a:pPr defTabSz="914400">
              <a:lnSpc>
                <a:spcPct val="100000"/>
              </a:lnSpc>
            </a:pPr>
            <a:r>
              <a:rPr b="0" lang="es-ES" sz="1400" spc="-1" strike="noStrike">
                <a:solidFill>
                  <a:schemeClr val="dk1"/>
                </a:solidFill>
                <a:latin typeface="Calibri"/>
              </a:rPr>
              <a:t>	</a:t>
            </a:r>
            <a:r>
              <a:rPr b="0" lang="es-ES" sz="1400" spc="-1" strike="noStrike">
                <a:solidFill>
                  <a:schemeClr val="dk1"/>
                </a:solidFill>
                <a:latin typeface="Calibri"/>
              </a:rPr>
              <a:t>Quitamos la parte de la red a partir de donde se aplana y se usa la red densamente conectada. Y metemos nuestra parte de clasificación. Es decir, nos quedamos con la parte del mapa de características que ya tiene definido la red preentrenada y entrenamos sólo la parte final.</a:t>
            </a:r>
            <a:endParaRPr b="0" lang="es-ES" sz="1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400" spc="-1" strike="noStrike">
                <a:solidFill>
                  <a:schemeClr val="dk1"/>
                </a:solidFill>
                <a:latin typeface="Calibri"/>
              </a:rPr>
              <a:t>Fine Tuning</a:t>
            </a:r>
            <a:endParaRPr b="0" lang="es-ES" sz="1400" spc="-1" strike="noStrike">
              <a:solidFill>
                <a:srgbClr val="000000"/>
              </a:solidFill>
              <a:latin typeface="Arial"/>
            </a:endParaRPr>
          </a:p>
          <a:p>
            <a:pPr defTabSz="914400">
              <a:lnSpc>
                <a:spcPct val="100000"/>
              </a:lnSpc>
            </a:pPr>
            <a:r>
              <a:rPr b="0" lang="es-ES" sz="1400" spc="-1" strike="noStrike">
                <a:solidFill>
                  <a:schemeClr val="dk1"/>
                </a:solidFill>
                <a:latin typeface="Calibri"/>
              </a:rPr>
              <a:t>	</a:t>
            </a:r>
            <a:r>
              <a:rPr b="0" lang="es-ES" sz="1400" spc="-1" strike="noStrike">
                <a:solidFill>
                  <a:schemeClr val="dk1"/>
                </a:solidFill>
                <a:latin typeface="Calibri"/>
              </a:rPr>
              <a:t>Quitamos desde una determinada capa anterior a la de aplanar, para que entrenemos con nuestras imágenes y podamos afinar más los mapas de características a sacar a nuestro problema concreto.</a:t>
            </a:r>
            <a:endParaRPr b="0" lang="es-ES" sz="1400" spc="-1" strike="noStrike">
              <a:solidFill>
                <a:srgbClr val="000000"/>
              </a:solidFill>
              <a:latin typeface="Arial"/>
            </a:endParaRPr>
          </a:p>
          <a:p>
            <a:pPr defTabSz="914400">
              <a:lnSpc>
                <a:spcPct val="100000"/>
              </a:lnSpc>
            </a:pPr>
            <a:r>
              <a:rPr b="0" lang="es-ES" sz="1400" spc="-1" strike="noStrike">
                <a:solidFill>
                  <a:schemeClr val="dk1"/>
                </a:solidFill>
                <a:latin typeface="Calibri"/>
              </a:rPr>
              <a:t>	</a:t>
            </a:r>
            <a:endParaRPr b="0" lang="es-ES" sz="1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pic>
        <p:nvPicPr>
          <p:cNvPr id="254" name="Picture 2" descr="Chart&#10;&#10;Description automatically generated"/>
          <p:cNvPicPr/>
          <p:nvPr/>
        </p:nvPicPr>
        <p:blipFill>
          <a:blip r:embed="rId1"/>
          <a:stretch/>
        </p:blipFill>
        <p:spPr>
          <a:xfrm>
            <a:off x="2400120" y="2095200"/>
            <a:ext cx="4931640" cy="952200"/>
          </a:xfrm>
          <a:prstGeom prst="rect">
            <a:avLst/>
          </a:prstGeom>
          <a:ln w="0">
            <a:noFill/>
          </a:ln>
        </p:spPr>
      </p:pic>
      <p:pic>
        <p:nvPicPr>
          <p:cNvPr id="255" name="Picture 6" descr="Chart&#10;&#10;Description automatically generated"/>
          <p:cNvPicPr/>
          <p:nvPr/>
        </p:nvPicPr>
        <p:blipFill>
          <a:blip r:embed="rId2"/>
          <a:stretch/>
        </p:blipFill>
        <p:spPr>
          <a:xfrm>
            <a:off x="2421000" y="3879720"/>
            <a:ext cx="4931640" cy="952200"/>
          </a:xfrm>
          <a:prstGeom prst="rect">
            <a:avLst/>
          </a:prstGeom>
          <a:ln w="0">
            <a:noFill/>
          </a:ln>
        </p:spPr>
      </p:pic>
      <p:sp>
        <p:nvSpPr>
          <p:cNvPr id="256" name="Rectangle 7"/>
          <p:cNvSpPr/>
          <p:nvPr/>
        </p:nvSpPr>
        <p:spPr>
          <a:xfrm>
            <a:off x="2267640" y="2159280"/>
            <a:ext cx="4176000" cy="952200"/>
          </a:xfrm>
          <a:prstGeom prst="rect">
            <a:avLst/>
          </a:prstGeom>
          <a:noFill/>
          <a:ln w="57150">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257" name="Rectangle 8"/>
          <p:cNvSpPr/>
          <p:nvPr/>
        </p:nvSpPr>
        <p:spPr>
          <a:xfrm>
            <a:off x="2237040" y="4019400"/>
            <a:ext cx="3054600" cy="952200"/>
          </a:xfrm>
          <a:prstGeom prst="rect">
            <a:avLst/>
          </a:prstGeom>
          <a:noFill/>
          <a:ln w="57150">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258" name=""/>
          <p:cNvSpPr txBox="1"/>
          <p:nvPr/>
        </p:nvSpPr>
        <p:spPr>
          <a:xfrm>
            <a:off x="2658960" y="144360"/>
            <a:ext cx="5261040" cy="395640"/>
          </a:xfrm>
          <a:prstGeom prst="rect">
            <a:avLst/>
          </a:prstGeom>
          <a:noFill/>
          <a:ln w="0">
            <a:noFill/>
          </a:ln>
        </p:spPr>
        <p:txBody>
          <a:bodyPr lIns="90000" rIns="90000" tIns="45000" bIns="45000" anchor="t">
            <a:noAutofit/>
          </a:bodyPr>
          <a:p>
            <a:r>
              <a:rPr b="1" lang="es-ES" sz="2400" spc="-1" strike="noStrike" cap="small">
                <a:solidFill>
                  <a:schemeClr val="dk1"/>
                </a:solidFill>
                <a:latin typeface="Calibri"/>
                <a:ea typeface="바탕"/>
              </a:rPr>
              <a:t>Redes convolucionales con nombre propio</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Rectángulo 2"/>
          <p:cNvSpPr/>
          <p:nvPr/>
        </p:nvSpPr>
        <p:spPr>
          <a:xfrm>
            <a:off x="606240" y="678600"/>
            <a:ext cx="7776720" cy="1552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s-ES" sz="1800" spc="-1" strike="noStrike">
              <a:solidFill>
                <a:srgbClr val="000000"/>
              </a:solidFill>
              <a:latin typeface="Arial"/>
            </a:endParaRPr>
          </a:p>
          <a:p>
            <a:pPr defTabSz="914400">
              <a:lnSpc>
                <a:spcPct val="100000"/>
              </a:lnSpc>
            </a:pPr>
            <a:r>
              <a:rPr b="1" lang="es-ES" sz="1300" spc="-1" strike="noStrike">
                <a:solidFill>
                  <a:schemeClr val="dk1"/>
                </a:solidFill>
                <a:latin typeface="Calibri"/>
              </a:rPr>
              <a:t>Data Augmentation</a:t>
            </a:r>
            <a:endParaRPr b="0" lang="es-ES" sz="1300" spc="-1" strike="noStrike">
              <a:solidFill>
                <a:srgbClr val="000000"/>
              </a:solidFill>
              <a:latin typeface="Arial"/>
            </a:endParaRPr>
          </a:p>
          <a:p>
            <a:pPr defTabSz="914400">
              <a:lnSpc>
                <a:spcPct val="100000"/>
              </a:lnSpc>
            </a:pPr>
            <a:r>
              <a:rPr b="0" lang="es-ES" sz="1300" spc="-1" strike="noStrike">
                <a:solidFill>
                  <a:schemeClr val="dk1"/>
                </a:solidFill>
                <a:latin typeface="Calibri"/>
              </a:rPr>
              <a:t>Técnica para </a:t>
            </a:r>
            <a:r>
              <a:rPr b="1" lang="es-ES" sz="1300" spc="-1" strike="noStrike">
                <a:solidFill>
                  <a:schemeClr val="dk1"/>
                </a:solidFill>
                <a:latin typeface="Calibri"/>
              </a:rPr>
              <a:t>obtener</a:t>
            </a:r>
            <a:r>
              <a:rPr b="0" lang="es-ES" sz="1300" spc="-1" strike="noStrike">
                <a:solidFill>
                  <a:schemeClr val="dk1"/>
                </a:solidFill>
                <a:latin typeface="Calibri"/>
              </a:rPr>
              <a:t> </a:t>
            </a:r>
            <a:r>
              <a:rPr b="1" lang="es-ES" sz="1300" spc="-1" strike="noStrike">
                <a:solidFill>
                  <a:schemeClr val="dk1"/>
                </a:solidFill>
                <a:latin typeface="Calibri"/>
              </a:rPr>
              <a:t>más imágenes </a:t>
            </a:r>
            <a:r>
              <a:rPr b="0" lang="es-ES" sz="1300" spc="-1" strike="noStrike">
                <a:solidFill>
                  <a:schemeClr val="dk1"/>
                </a:solidFill>
                <a:latin typeface="Calibri"/>
              </a:rPr>
              <a:t>para nuestro entrenamiento.</a:t>
            </a:r>
            <a:endParaRPr b="0" lang="es-ES" sz="1300" spc="-1" strike="noStrike">
              <a:solidFill>
                <a:srgbClr val="000000"/>
              </a:solidFill>
              <a:latin typeface="Arial"/>
            </a:endParaRPr>
          </a:p>
          <a:p>
            <a:pPr defTabSz="914400">
              <a:lnSpc>
                <a:spcPct val="100000"/>
              </a:lnSpc>
            </a:pPr>
            <a:r>
              <a:rPr b="0" lang="es-ES" sz="1300" spc="-1" strike="noStrike">
                <a:solidFill>
                  <a:schemeClr val="dk1"/>
                </a:solidFill>
                <a:latin typeface="Calibri"/>
              </a:rPr>
              <a:t>Se puede hacer con una herramienta externa o con las propias que incorporan los frameworks keras/tensorflow</a:t>
            </a:r>
            <a:r>
              <a:rPr b="0" lang="es-ES" sz="1300" spc="-1" strike="noStrike">
                <a:solidFill>
                  <a:schemeClr val="dk1"/>
                </a:solidFill>
                <a:latin typeface="Calibri"/>
              </a:rPr>
              <a:t>	</a:t>
            </a:r>
            <a:endParaRPr b="0" lang="es-ES" sz="1300" spc="-1" strike="noStrike">
              <a:solidFill>
                <a:srgbClr val="000000"/>
              </a:solidFill>
              <a:latin typeface="Arial"/>
            </a:endParaRPr>
          </a:p>
          <a:p>
            <a:pPr defTabSz="914400">
              <a:lnSpc>
                <a:spcPct val="100000"/>
              </a:lnSpc>
            </a:pPr>
            <a:r>
              <a:rPr b="0" lang="es-ES" sz="1300" spc="-1" strike="noStrike">
                <a:solidFill>
                  <a:schemeClr val="dk1"/>
                </a:solidFill>
                <a:latin typeface="Calibri"/>
              </a:rPr>
              <a:t>Podemos obtener nuevas imágenes que siguen representando lo mismo mediante </a:t>
            </a:r>
            <a:r>
              <a:rPr b="1" lang="es-ES" sz="1300" spc="-1" strike="noStrike">
                <a:solidFill>
                  <a:schemeClr val="dk1"/>
                </a:solidFill>
                <a:latin typeface="Calibri"/>
              </a:rPr>
              <a:t>transformaciones</a:t>
            </a:r>
            <a:r>
              <a:rPr b="0" lang="es-ES" sz="1300" spc="-1" strike="noStrike">
                <a:solidFill>
                  <a:schemeClr val="dk1"/>
                </a:solidFill>
                <a:latin typeface="Calibri"/>
              </a:rPr>
              <a:t>:</a:t>
            </a:r>
            <a:endParaRPr b="0" lang="es-ES" sz="1300" spc="-1" strike="noStrike">
              <a:solidFill>
                <a:srgbClr val="000000"/>
              </a:solidFill>
              <a:latin typeface="Arial"/>
            </a:endParaRPr>
          </a:p>
          <a:p>
            <a:pPr defTabSz="914400">
              <a:lnSpc>
                <a:spcPct val="100000"/>
              </a:lnSpc>
            </a:pPr>
            <a:r>
              <a:rPr b="0" lang="es-ES" sz="1300" spc="-1" strike="noStrike">
                <a:solidFill>
                  <a:schemeClr val="dk1"/>
                </a:solidFill>
                <a:latin typeface="Calibri"/>
              </a:rPr>
              <a:t>	</a:t>
            </a:r>
            <a:r>
              <a:rPr b="1" lang="es-ES" sz="1300" spc="-1" strike="noStrike">
                <a:solidFill>
                  <a:schemeClr val="dk1"/>
                </a:solidFill>
                <a:latin typeface="Calibri"/>
              </a:rPr>
              <a:t>Zoom</a:t>
            </a:r>
            <a:r>
              <a:rPr b="0" lang="es-ES" sz="1300" spc="-1" strike="noStrike">
                <a:solidFill>
                  <a:schemeClr val="dk1"/>
                </a:solidFill>
                <a:latin typeface="Calibri"/>
              </a:rPr>
              <a:t>, </a:t>
            </a:r>
            <a:r>
              <a:rPr b="1" lang="es-ES" sz="1300" spc="-1" strike="noStrike">
                <a:solidFill>
                  <a:schemeClr val="dk1"/>
                </a:solidFill>
                <a:latin typeface="Calibri"/>
              </a:rPr>
              <a:t>Rotación</a:t>
            </a:r>
            <a:r>
              <a:rPr b="0" lang="es-ES" sz="1300" spc="-1" strike="noStrike">
                <a:solidFill>
                  <a:schemeClr val="dk1"/>
                </a:solidFill>
                <a:latin typeface="Calibri"/>
              </a:rPr>
              <a:t>, </a:t>
            </a:r>
            <a:r>
              <a:rPr b="1" lang="es-ES" sz="1300" spc="-1" strike="noStrike">
                <a:solidFill>
                  <a:schemeClr val="dk1"/>
                </a:solidFill>
                <a:latin typeface="Calibri"/>
              </a:rPr>
              <a:t>Desplazamiento</a:t>
            </a:r>
            <a:r>
              <a:rPr b="0" lang="es-ES" sz="1300" spc="-1" strike="noStrike">
                <a:solidFill>
                  <a:schemeClr val="dk1"/>
                </a:solidFill>
                <a:latin typeface="Calibri"/>
              </a:rPr>
              <a:t>, </a:t>
            </a:r>
            <a:r>
              <a:rPr b="1" lang="es-ES" sz="1300" spc="-1" strike="noStrike">
                <a:solidFill>
                  <a:schemeClr val="dk1"/>
                </a:solidFill>
                <a:latin typeface="Calibri"/>
              </a:rPr>
              <a:t>Desenfoque</a:t>
            </a:r>
            <a:r>
              <a:rPr b="0" lang="es-ES" sz="1300" spc="-1" strike="noStrike">
                <a:solidFill>
                  <a:schemeClr val="dk1"/>
                </a:solidFill>
                <a:latin typeface="Calibri"/>
              </a:rPr>
              <a:t>, etc</a:t>
            </a:r>
            <a:endParaRPr b="0" lang="es-ES" sz="1300" spc="-1" strike="noStrike">
              <a:solidFill>
                <a:srgbClr val="000000"/>
              </a:solidFill>
              <a:latin typeface="Arial"/>
            </a:endParaRPr>
          </a:p>
        </p:txBody>
      </p:sp>
      <p:pic>
        <p:nvPicPr>
          <p:cNvPr id="260" name="Picture 5" descr="A picture containing dog&#10;&#10;Description automatically generated"/>
          <p:cNvPicPr/>
          <p:nvPr/>
        </p:nvPicPr>
        <p:blipFill>
          <a:blip r:embed="rId1"/>
          <a:stretch/>
        </p:blipFill>
        <p:spPr>
          <a:xfrm>
            <a:off x="1260000" y="2160000"/>
            <a:ext cx="6333840" cy="2628720"/>
          </a:xfrm>
          <a:prstGeom prst="rect">
            <a:avLst/>
          </a:prstGeom>
          <a:ln w="0">
            <a:noFill/>
          </a:ln>
        </p:spPr>
      </p:pic>
      <p:sp>
        <p:nvSpPr>
          <p:cNvPr id="261" name=""/>
          <p:cNvSpPr txBox="1"/>
          <p:nvPr/>
        </p:nvSpPr>
        <p:spPr>
          <a:xfrm>
            <a:off x="2612880" y="144360"/>
            <a:ext cx="5307120" cy="395640"/>
          </a:xfrm>
          <a:prstGeom prst="rect">
            <a:avLst/>
          </a:prstGeom>
          <a:noFill/>
          <a:ln w="0">
            <a:noFill/>
          </a:ln>
        </p:spPr>
        <p:txBody>
          <a:bodyPr lIns="90000" rIns="90000" tIns="45000" bIns="45000" anchor="t">
            <a:noAutofit/>
          </a:bodyPr>
          <a:p>
            <a:r>
              <a:rPr b="1" lang="es-ES" sz="2400" spc="-1" strike="noStrike" cap="small">
                <a:solidFill>
                  <a:schemeClr val="dk1"/>
                </a:solidFill>
                <a:latin typeface="Calibri"/>
                <a:ea typeface="바탕"/>
              </a:rPr>
              <a:t>Redes convolucionales  data augmentation</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Rectángulo 11"/>
          <p:cNvSpPr/>
          <p:nvPr/>
        </p:nvSpPr>
        <p:spPr>
          <a:xfrm>
            <a:off x="683640" y="1023120"/>
            <a:ext cx="748836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c00000"/>
                </a:solidFill>
                <a:latin typeface="Lato"/>
              </a:rPr>
              <a:t>Vamos a ver el Código en python con Keras/Tensorflow de una Red Densamente Conectada para un problema de regresion y para una Red Convolucional.</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263" name=""/>
          <p:cNvSpPr txBox="1"/>
          <p:nvPr/>
        </p:nvSpPr>
        <p:spPr>
          <a:xfrm>
            <a:off x="2487600" y="143280"/>
            <a:ext cx="7592400" cy="396720"/>
          </a:xfrm>
          <a:prstGeom prst="rect">
            <a:avLst/>
          </a:prstGeom>
          <a:noFill/>
          <a:ln w="0">
            <a:noFill/>
          </a:ln>
        </p:spPr>
        <p:txBody>
          <a:bodyPr lIns="90000" rIns="90000" tIns="45000" bIns="45000" anchor="t">
            <a:noAutofit/>
          </a:bodyPr>
          <a:p>
            <a:r>
              <a:rPr b="1" lang="en-US" sz="1800" spc="-1" strike="noStrike" cap="small">
                <a:solidFill>
                  <a:schemeClr val="dk1"/>
                </a:solidFill>
                <a:latin typeface="Calibri"/>
                <a:ea typeface="바탕"/>
              </a:rPr>
              <a:t>CODIFICACIÓN RED NEURONAL </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Picture 2" descr="C:\Users\belpasma\AppData\Local\Temp\x10sctmp18.png"/>
          <p:cNvPicPr/>
          <p:nvPr/>
        </p:nvPicPr>
        <p:blipFill>
          <a:blip r:embed="rId1"/>
          <a:stretch/>
        </p:blipFill>
        <p:spPr>
          <a:xfrm>
            <a:off x="4680000" y="2930760"/>
            <a:ext cx="1905840" cy="1749240"/>
          </a:xfrm>
          <a:prstGeom prst="rect">
            <a:avLst/>
          </a:prstGeom>
          <a:ln w="0">
            <a:noFill/>
          </a:ln>
        </p:spPr>
      </p:pic>
      <p:pic>
        <p:nvPicPr>
          <p:cNvPr id="265" name="Picture 2" descr="C:\Users\belpasma\AppData\Local\Temp\x10sctmp.png"/>
          <p:cNvPicPr/>
          <p:nvPr/>
        </p:nvPicPr>
        <p:blipFill>
          <a:blip r:embed="rId2"/>
          <a:stretch/>
        </p:blipFill>
        <p:spPr>
          <a:xfrm>
            <a:off x="1945080" y="2907000"/>
            <a:ext cx="1654920" cy="1773000"/>
          </a:xfrm>
          <a:prstGeom prst="rect">
            <a:avLst/>
          </a:prstGeom>
          <a:ln w="0">
            <a:noFill/>
          </a:ln>
        </p:spPr>
      </p:pic>
      <p:pic>
        <p:nvPicPr>
          <p:cNvPr id="266" name="Picture 8" descr="A picture containing text, tree, outdoor, plant&#10;&#10;Description automatically generated"/>
          <p:cNvPicPr/>
          <p:nvPr/>
        </p:nvPicPr>
        <p:blipFill>
          <a:blip r:embed="rId3"/>
          <a:stretch/>
        </p:blipFill>
        <p:spPr>
          <a:xfrm>
            <a:off x="4572000" y="648000"/>
            <a:ext cx="2160000" cy="2131560"/>
          </a:xfrm>
          <a:prstGeom prst="rect">
            <a:avLst/>
          </a:prstGeom>
          <a:ln w="0">
            <a:noFill/>
          </a:ln>
        </p:spPr>
      </p:pic>
      <p:pic>
        <p:nvPicPr>
          <p:cNvPr id="267" name="Picture 10" descr="A book cover of a person&#10;&#10;Description automatically generated with medium confidence"/>
          <p:cNvPicPr/>
          <p:nvPr/>
        </p:nvPicPr>
        <p:blipFill>
          <a:blip r:embed="rId4"/>
          <a:stretch/>
        </p:blipFill>
        <p:spPr>
          <a:xfrm>
            <a:off x="1800000" y="681840"/>
            <a:ext cx="2027520" cy="1905120"/>
          </a:xfrm>
          <a:prstGeom prst="rect">
            <a:avLst/>
          </a:prstGeom>
          <a:ln w="0">
            <a:noFill/>
          </a:ln>
        </p:spPr>
      </p:pic>
      <p:sp>
        <p:nvSpPr>
          <p:cNvPr id="268" name=""/>
          <p:cNvSpPr txBox="1"/>
          <p:nvPr/>
        </p:nvSpPr>
        <p:spPr>
          <a:xfrm>
            <a:off x="3780000" y="54720"/>
            <a:ext cx="208116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Bibliografía</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AutoShape 2"/>
          <p:cNvSpPr/>
          <p:nvPr/>
        </p:nvSpPr>
        <p:spPr>
          <a:xfrm>
            <a:off x="2627640" y="2841840"/>
            <a:ext cx="304560" cy="22860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s-ES" sz="1800" spc="-1" strike="noStrike">
              <a:solidFill>
                <a:schemeClr val="dk1"/>
              </a:solidFill>
              <a:latin typeface="Calibri"/>
            </a:endParaRPr>
          </a:p>
        </p:txBody>
      </p:sp>
      <p:pic>
        <p:nvPicPr>
          <p:cNvPr id="270" name="Imagen 3" descr=""/>
          <p:cNvPicPr/>
          <p:nvPr/>
        </p:nvPicPr>
        <p:blipFill>
          <a:blip r:embed="rId1"/>
          <a:stretch/>
        </p:blipFill>
        <p:spPr>
          <a:xfrm>
            <a:off x="683640" y="465480"/>
            <a:ext cx="7552800" cy="3579120"/>
          </a:xfrm>
          <a:prstGeom prst="rect">
            <a:avLst/>
          </a:prstGeom>
          <a:ln w="0">
            <a:noFill/>
          </a:ln>
        </p:spPr>
      </p:pic>
      <p:sp>
        <p:nvSpPr>
          <p:cNvPr id="271" name="3 CuadroTexto"/>
          <p:cNvSpPr/>
          <p:nvPr/>
        </p:nvSpPr>
        <p:spPr>
          <a:xfrm>
            <a:off x="1367640" y="4449240"/>
            <a:ext cx="6408360" cy="455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i="1" lang="es-ES" sz="2400" spc="-1" strike="noStrike">
                <a:solidFill>
                  <a:schemeClr val="dk1"/>
                </a:solidFill>
                <a:latin typeface="Calibri"/>
              </a:rPr>
              <a:t>Gracias por tu Atención!</a:t>
            </a:r>
            <a:endParaRPr b="0" lang="es-ES" sz="2400" spc="-1" strike="noStrike">
              <a:solidFill>
                <a:srgbClr val="000000"/>
              </a:solidFill>
              <a:latin typeface="Arial"/>
            </a:endParaRPr>
          </a:p>
        </p:txBody>
      </p:sp>
      <p:sp>
        <p:nvSpPr>
          <p:cNvPr id="272" name="Rectangle 6"/>
          <p:cNvSpPr/>
          <p:nvPr/>
        </p:nvSpPr>
        <p:spPr>
          <a:xfrm>
            <a:off x="2091600" y="2146320"/>
            <a:ext cx="4640400" cy="425160"/>
          </a:xfrm>
          <a:prstGeom prst="rect">
            <a:avLst/>
          </a:prstGeom>
          <a:solidFill>
            <a:schemeClr val="bg1"/>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273" name="TextBox 5"/>
          <p:cNvSpPr/>
          <p:nvPr/>
        </p:nvSpPr>
        <p:spPr>
          <a:xfrm>
            <a:off x="1979640" y="2012400"/>
            <a:ext cx="5184360" cy="638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pc="-1" strike="noStrike">
                <a:solidFill>
                  <a:schemeClr val="dk1"/>
                </a:solidFill>
                <a:latin typeface="Calibri"/>
              </a:rPr>
              <a:t>Autores:</a:t>
            </a:r>
            <a:endParaRPr b="0" lang="es-E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Mauricio Beltrán, Pablo Sánchez y Alfonso Carabantes</a:t>
            </a:r>
            <a:endParaRPr b="0" lang="es-ES" sz="1800" spc="-1" strike="noStrike">
              <a:solidFill>
                <a:srgbClr val="000000"/>
              </a:solidFill>
              <a:latin typeface="Arial"/>
            </a:endParaRPr>
          </a:p>
        </p:txBody>
      </p:sp>
      <p:sp>
        <p:nvSpPr>
          <p:cNvPr id="2" name="PlaceHolder 1"/>
          <p:cNvSpPr>
            <a:spLocks noGrp="1"/>
          </p:cNvSpPr>
          <p:nvPr>
            <p:ph type="sldNum" idx="30"/>
          </p:nvPr>
        </p:nvSpPr>
        <p:spPr/>
        <p:txBody>
          <a:bodyPr/>
          <a:p>
            <a:fld id="{D94E2C14-4D43-466C-880E-7017106522BB}" type="slidenum">
              <a:t>48</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Subtítulo 2"/>
          <p:cNvSpPr/>
          <p:nvPr/>
        </p:nvSpPr>
        <p:spPr>
          <a:xfrm>
            <a:off x="540000" y="810000"/>
            <a:ext cx="8460000" cy="4029840"/>
          </a:xfrm>
          <a:prstGeom prst="rect">
            <a:avLst/>
          </a:prstGeom>
          <a:noFill/>
          <a:ln w="0">
            <a:noFill/>
          </a:ln>
        </p:spPr>
        <p:style>
          <a:lnRef idx="0"/>
          <a:fillRef idx="0"/>
          <a:effectRef idx="0"/>
          <a:fontRef idx="minor"/>
        </p:style>
        <p:txBody>
          <a:bodyPr lIns="90000" rIns="90000" tIns="45000" bIns="45000" anchor="t">
            <a:normAutofit fontScale="97993" lnSpcReduction="10000"/>
          </a:bodyPr>
          <a:p>
            <a:pPr lvl="1" marL="971640" indent="-514440" defTabSz="914400">
              <a:lnSpc>
                <a:spcPct val="100000"/>
              </a:lnSpc>
              <a:spcBef>
                <a:spcPts val="720"/>
              </a:spcBef>
              <a:buClr>
                <a:srgbClr val="000000"/>
              </a:buClr>
              <a:buFont typeface="Arial"/>
              <a:buChar char="–"/>
            </a:pPr>
            <a:r>
              <a:rPr b="0" lang="es-ES" sz="2800" spc="-1" strike="noStrike">
                <a:solidFill>
                  <a:srgbClr val="ff0000"/>
                </a:solidFill>
                <a:latin typeface="Calibri"/>
              </a:rPr>
              <a:t>Introducción y repaso de Red Neuronal Artificial</a:t>
            </a:r>
            <a:endParaRPr b="0" lang="es-ES" sz="2800" spc="-1" strike="noStrike">
              <a:solidFill>
                <a:srgbClr val="000000"/>
              </a:solidFill>
              <a:latin typeface="Arial"/>
            </a:endParaRPr>
          </a:p>
          <a:p>
            <a:pPr lvl="2" marL="1371600" indent="-514440" defTabSz="914400">
              <a:lnSpc>
                <a:spcPct val="100000"/>
              </a:lnSpc>
              <a:spcBef>
                <a:spcPts val="439"/>
              </a:spcBef>
              <a:buClr>
                <a:srgbClr val="000000"/>
              </a:buClr>
              <a:buFont typeface="Arial"/>
              <a:buChar char="•"/>
            </a:pPr>
            <a:r>
              <a:rPr b="0" lang="es-ES" sz="2000" spc="-1" strike="noStrike">
                <a:solidFill>
                  <a:schemeClr val="dk1"/>
                </a:solidFill>
                <a:latin typeface="Calibri"/>
              </a:rPr>
              <a:t>Introducción Deep Learning</a:t>
            </a:r>
            <a:endParaRPr b="0" lang="es-ES" sz="2000" spc="-1" strike="noStrike">
              <a:solidFill>
                <a:srgbClr val="000000"/>
              </a:solidFill>
              <a:latin typeface="Arial"/>
            </a:endParaRPr>
          </a:p>
          <a:p>
            <a:pPr lvl="2" marL="1371600" indent="-514440" defTabSz="914400">
              <a:lnSpc>
                <a:spcPct val="100000"/>
              </a:lnSpc>
              <a:spcBef>
                <a:spcPts val="439"/>
              </a:spcBef>
              <a:buClr>
                <a:srgbClr val="000000"/>
              </a:buClr>
              <a:buFont typeface="Arial"/>
              <a:buChar char="•"/>
            </a:pPr>
            <a:r>
              <a:rPr b="0" lang="es-ES" sz="2000" spc="-1" strike="noStrike">
                <a:solidFill>
                  <a:schemeClr val="dk1"/>
                </a:solidFill>
                <a:latin typeface="Calibri"/>
              </a:rPr>
              <a:t>IAs</a:t>
            </a:r>
            <a:endParaRPr b="0" lang="es-ES" sz="2000" spc="-1" strike="noStrike">
              <a:solidFill>
                <a:srgbClr val="000000"/>
              </a:solidFill>
              <a:latin typeface="Arial"/>
            </a:endParaRPr>
          </a:p>
          <a:p>
            <a:pPr lvl="2" marL="1371600" indent="-514440" defTabSz="914400">
              <a:lnSpc>
                <a:spcPct val="100000"/>
              </a:lnSpc>
              <a:spcBef>
                <a:spcPts val="439"/>
              </a:spcBef>
              <a:buClr>
                <a:srgbClr val="000000"/>
              </a:buClr>
              <a:buFont typeface="Arial"/>
              <a:buChar char="•"/>
            </a:pPr>
            <a:r>
              <a:rPr b="0" lang="es-ES" sz="2000" spc="-1" strike="noStrike">
                <a:solidFill>
                  <a:schemeClr val="dk1"/>
                </a:solidFill>
                <a:latin typeface="Calibri"/>
              </a:rPr>
              <a:t>Perceptrón Multicapa</a:t>
            </a:r>
            <a:endParaRPr b="0" lang="es-ES" sz="2000" spc="-1" strike="noStrike">
              <a:solidFill>
                <a:srgbClr val="000000"/>
              </a:solidFill>
              <a:latin typeface="Arial"/>
            </a:endParaRPr>
          </a:p>
          <a:p>
            <a:pPr lvl="2" marL="1371600" indent="-514440" defTabSz="914400">
              <a:lnSpc>
                <a:spcPct val="100000"/>
              </a:lnSpc>
              <a:spcBef>
                <a:spcPts val="439"/>
              </a:spcBef>
              <a:buClr>
                <a:srgbClr val="000000"/>
              </a:buClr>
              <a:buFont typeface="Arial"/>
              <a:buChar char="•"/>
            </a:pPr>
            <a:r>
              <a:rPr b="0" lang="es-ES" sz="2000" spc="-1" strike="noStrike">
                <a:solidFill>
                  <a:schemeClr val="dk1"/>
                </a:solidFill>
                <a:latin typeface="Calibri"/>
              </a:rPr>
              <a:t>Elementos de una Red Neuronal</a:t>
            </a:r>
            <a:endParaRPr b="0" lang="es-ES" sz="2000" spc="-1" strike="noStrike">
              <a:solidFill>
                <a:srgbClr val="000000"/>
              </a:solidFill>
              <a:latin typeface="Arial"/>
            </a:endParaRPr>
          </a:p>
          <a:p>
            <a:pPr lvl="3" marL="1828800" indent="-514440" defTabSz="914400">
              <a:lnSpc>
                <a:spcPct val="100000"/>
              </a:lnSpc>
              <a:spcBef>
                <a:spcPts val="439"/>
              </a:spcBef>
              <a:buClr>
                <a:srgbClr val="000000"/>
              </a:buClr>
              <a:buFont typeface="Arial"/>
              <a:buChar char="–"/>
            </a:pPr>
            <a:r>
              <a:rPr b="0" lang="es-ES" sz="2000" spc="-1" strike="noStrike">
                <a:solidFill>
                  <a:schemeClr val="dk1"/>
                </a:solidFill>
                <a:latin typeface="Calibri"/>
              </a:rPr>
              <a:t>Nodos, pesos, Funciones activación, aprendizaje (optimizador), …</a:t>
            </a:r>
            <a:endParaRPr b="0" lang="es-ES" sz="2000" spc="-1" strike="noStrike">
              <a:solidFill>
                <a:srgbClr val="000000"/>
              </a:solidFill>
              <a:latin typeface="Arial"/>
            </a:endParaRPr>
          </a:p>
          <a:p>
            <a:pPr lvl="1" marL="971640" indent="-514440" defTabSz="914400">
              <a:lnSpc>
                <a:spcPct val="100000"/>
              </a:lnSpc>
              <a:spcBef>
                <a:spcPts val="720"/>
              </a:spcBef>
              <a:buClr>
                <a:srgbClr val="000000"/>
              </a:buClr>
              <a:buFont typeface="Arial"/>
              <a:buChar char="–"/>
            </a:pPr>
            <a:r>
              <a:rPr b="0" lang="es-ES" sz="2800" spc="-1" strike="noStrike">
                <a:solidFill>
                  <a:srgbClr val="ff0000"/>
                </a:solidFill>
                <a:latin typeface="Calibri"/>
              </a:rPr>
              <a:t>Redes Convolucionales</a:t>
            </a:r>
            <a:endParaRPr b="0" lang="es-ES" sz="2800" spc="-1" strike="noStrike">
              <a:solidFill>
                <a:srgbClr val="000000"/>
              </a:solidFill>
              <a:latin typeface="Arial"/>
            </a:endParaRPr>
          </a:p>
          <a:p>
            <a:pPr lvl="2" marL="1371600" indent="-514440" defTabSz="914400">
              <a:lnSpc>
                <a:spcPct val="100000"/>
              </a:lnSpc>
              <a:spcBef>
                <a:spcPts val="459"/>
              </a:spcBef>
              <a:buClr>
                <a:srgbClr val="000000"/>
              </a:buClr>
              <a:buFont typeface="Arial"/>
              <a:buChar char="•"/>
            </a:pPr>
            <a:r>
              <a:rPr b="0" lang="es-ES" sz="2100" spc="-1" strike="noStrike">
                <a:solidFill>
                  <a:schemeClr val="dk1"/>
                </a:solidFill>
                <a:latin typeface="Calibri"/>
              </a:rPr>
              <a:t>Convolución, Padding, Stride, Pooling</a:t>
            </a:r>
            <a:endParaRPr b="0" lang="es-ES" sz="2100" spc="-1" strike="noStrike">
              <a:solidFill>
                <a:srgbClr val="000000"/>
              </a:solidFill>
              <a:latin typeface="Arial"/>
            </a:endParaRPr>
          </a:p>
          <a:p>
            <a:pPr lvl="2" marL="1371600" indent="-514440" defTabSz="914400">
              <a:lnSpc>
                <a:spcPct val="100000"/>
              </a:lnSpc>
              <a:spcBef>
                <a:spcPts val="459"/>
              </a:spcBef>
              <a:buClr>
                <a:srgbClr val="000000"/>
              </a:buClr>
              <a:buFont typeface="Arial"/>
              <a:buChar char="•"/>
            </a:pPr>
            <a:r>
              <a:rPr b="0" lang="es-ES" sz="2100" spc="-1" strike="noStrike">
                <a:solidFill>
                  <a:schemeClr val="dk1"/>
                </a:solidFill>
                <a:latin typeface="Calibri"/>
              </a:rPr>
              <a:t>Redes Preentrenadas</a:t>
            </a:r>
            <a:endParaRPr b="0" lang="es-ES" sz="2100" spc="-1" strike="noStrike">
              <a:solidFill>
                <a:srgbClr val="000000"/>
              </a:solidFill>
              <a:latin typeface="Arial"/>
            </a:endParaRPr>
          </a:p>
          <a:p>
            <a:pPr lvl="2" marL="1371600" indent="-514440" defTabSz="914400">
              <a:lnSpc>
                <a:spcPct val="100000"/>
              </a:lnSpc>
              <a:spcBef>
                <a:spcPts val="459"/>
              </a:spcBef>
              <a:buClr>
                <a:srgbClr val="000000"/>
              </a:buClr>
              <a:buFont typeface="Arial"/>
              <a:buChar char="•"/>
            </a:pPr>
            <a:r>
              <a:rPr b="0" lang="es-ES" sz="2100" spc="-1" strike="noStrike">
                <a:solidFill>
                  <a:schemeClr val="dk1"/>
                </a:solidFill>
                <a:latin typeface="Calibri"/>
              </a:rPr>
              <a:t>Data augmentation</a:t>
            </a:r>
            <a:endParaRPr b="0" lang="es-ES" sz="2100" spc="-1" strike="noStrike">
              <a:solidFill>
                <a:srgbClr val="000000"/>
              </a:solidFill>
              <a:latin typeface="Arial"/>
            </a:endParaRPr>
          </a:p>
        </p:txBody>
      </p:sp>
      <p:sp>
        <p:nvSpPr>
          <p:cNvPr id="106" name=""/>
          <p:cNvSpPr txBox="1"/>
          <p:nvPr/>
        </p:nvSpPr>
        <p:spPr>
          <a:xfrm>
            <a:off x="4752000" y="109440"/>
            <a:ext cx="1008000" cy="446040"/>
          </a:xfrm>
          <a:prstGeom prst="rect">
            <a:avLst/>
          </a:prstGeom>
          <a:noFill/>
          <a:ln w="0">
            <a:noFill/>
          </a:ln>
        </p:spPr>
        <p:txBody>
          <a:bodyPr lIns="90000" rIns="90000" tIns="45000" bIns="45000" anchor="t">
            <a:noAutofit/>
          </a:bodyPr>
          <a:p>
            <a:r>
              <a:rPr b="1" lang="es-ES" sz="2800" spc="-1" strike="noStrike" cap="small">
                <a:solidFill>
                  <a:schemeClr val="accent6">
                    <a:lumMod val="50000"/>
                  </a:schemeClr>
                </a:solidFill>
                <a:latin typeface="Calibri"/>
                <a:ea typeface="바탕"/>
              </a:rPr>
              <a:t>Índice</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Rectángulo 1"/>
          <p:cNvSpPr/>
          <p:nvPr/>
        </p:nvSpPr>
        <p:spPr>
          <a:xfrm>
            <a:off x="683640" y="735480"/>
            <a:ext cx="7632360" cy="3644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spcAft>
                <a:spcPts val="1001"/>
              </a:spcAft>
            </a:pPr>
            <a:r>
              <a:rPr b="0" lang="es-ES" sz="1500" spc="-1" strike="noStrike">
                <a:solidFill>
                  <a:schemeClr val="dk1"/>
                </a:solidFill>
                <a:latin typeface="Calibri"/>
                <a:ea typeface="Calibri"/>
              </a:rPr>
              <a:t>El </a:t>
            </a:r>
            <a:r>
              <a:rPr b="1" lang="es-ES" sz="1500" spc="-1" strike="noStrike">
                <a:solidFill>
                  <a:schemeClr val="dk1"/>
                </a:solidFill>
                <a:latin typeface="Calibri"/>
                <a:ea typeface="Calibri"/>
              </a:rPr>
              <a:t>deep learning </a:t>
            </a:r>
            <a:r>
              <a:rPr b="0" lang="es-ES" sz="1500" spc="-1" strike="noStrike">
                <a:solidFill>
                  <a:schemeClr val="dk1"/>
                </a:solidFill>
                <a:latin typeface="Calibri"/>
                <a:ea typeface="Calibri"/>
              </a:rPr>
              <a:t>o aprendizaje profundo es un concepto amplio, un término de moda, que no tiene una única definición que se pueda considerar veraz, aunque podemos generalizar la definición afirmando que </a:t>
            </a:r>
            <a:r>
              <a:rPr b="1" lang="es-ES" sz="1500" spc="-1" strike="noStrike">
                <a:solidFill>
                  <a:schemeClr val="dk1"/>
                </a:solidFill>
                <a:latin typeface="Calibri"/>
                <a:ea typeface="Calibri"/>
              </a:rPr>
              <a:t>surge</a:t>
            </a:r>
            <a:r>
              <a:rPr b="0" lang="es-ES" sz="1500" spc="-1" strike="noStrike">
                <a:solidFill>
                  <a:schemeClr val="dk1"/>
                </a:solidFill>
                <a:latin typeface="Calibri"/>
                <a:ea typeface="Calibri"/>
              </a:rPr>
              <a:t> de la idea de </a:t>
            </a:r>
            <a:r>
              <a:rPr b="1" lang="es-ES" sz="1500" spc="-1" strike="noStrike">
                <a:solidFill>
                  <a:schemeClr val="dk1"/>
                </a:solidFill>
                <a:latin typeface="Calibri"/>
                <a:ea typeface="Calibri"/>
              </a:rPr>
              <a:t>imitar el cerebro</a:t>
            </a:r>
            <a:r>
              <a:rPr b="0" lang="es-ES" sz="1500" spc="-1" strike="noStrike">
                <a:solidFill>
                  <a:schemeClr val="dk1"/>
                </a:solidFill>
                <a:latin typeface="Calibri"/>
                <a:ea typeface="Calibri"/>
              </a:rPr>
              <a:t> a partir de la utilización de </a:t>
            </a:r>
            <a:r>
              <a:rPr b="1" lang="es-ES" sz="1500" spc="-1" strike="noStrike">
                <a:solidFill>
                  <a:schemeClr val="dk1"/>
                </a:solidFill>
                <a:latin typeface="Calibri"/>
                <a:ea typeface="Calibri"/>
              </a:rPr>
              <a:t>hardware y software</a:t>
            </a:r>
            <a:r>
              <a:rPr b="0" lang="es-ES" sz="1500" spc="-1" strike="noStrike">
                <a:solidFill>
                  <a:schemeClr val="dk1"/>
                </a:solidFill>
                <a:latin typeface="Calibri"/>
                <a:ea typeface="Calibri"/>
              </a:rPr>
              <a:t>, para crear inteligencia artificial. Este intento de </a:t>
            </a:r>
            <a:r>
              <a:rPr b="1" lang="es-ES" sz="1500" spc="-1" strike="noStrike">
                <a:solidFill>
                  <a:schemeClr val="dk1"/>
                </a:solidFill>
                <a:latin typeface="Calibri"/>
                <a:ea typeface="Calibri"/>
              </a:rPr>
              <a:t>imitar al cerebro </a:t>
            </a:r>
            <a:r>
              <a:rPr b="0" lang="es-ES" sz="1500" spc="-1" strike="noStrike">
                <a:solidFill>
                  <a:schemeClr val="dk1"/>
                </a:solidFill>
                <a:latin typeface="Calibri"/>
                <a:ea typeface="Calibri"/>
              </a:rPr>
              <a:t>se ha plasmado en lo que se conoce como </a:t>
            </a:r>
            <a:r>
              <a:rPr b="1" lang="es-ES" sz="1500" spc="-1" strike="noStrike">
                <a:solidFill>
                  <a:schemeClr val="dk1"/>
                </a:solidFill>
                <a:latin typeface="Calibri"/>
                <a:ea typeface="Calibri"/>
              </a:rPr>
              <a:t>redes neuronales artificiales </a:t>
            </a:r>
            <a:r>
              <a:rPr b="0" lang="es-ES" sz="1500" spc="-1" strike="noStrike">
                <a:solidFill>
                  <a:schemeClr val="dk1"/>
                </a:solidFill>
                <a:latin typeface="Calibri"/>
                <a:ea typeface="Calibri"/>
              </a:rPr>
              <a:t>(RNA) que están dotadas de una capacidad de abstracción jerárquica: representan los datos de entrada en varios “</a:t>
            </a:r>
            <a:r>
              <a:rPr b="1" lang="es-ES" sz="1500" spc="-1" strike="noStrike">
                <a:solidFill>
                  <a:srgbClr val="ff0000"/>
                </a:solidFill>
                <a:latin typeface="Calibri"/>
                <a:ea typeface="Calibri"/>
              </a:rPr>
              <a:t>niveles</a:t>
            </a:r>
            <a:r>
              <a:rPr b="0" lang="es-ES" sz="1500" spc="-1" strike="noStrike">
                <a:solidFill>
                  <a:schemeClr val="dk1"/>
                </a:solidFill>
                <a:latin typeface="Calibri"/>
                <a:ea typeface="Calibri"/>
              </a:rPr>
              <a:t>”, a través de arquitecturas en varias capas, </a:t>
            </a:r>
            <a:r>
              <a:rPr b="1" lang="es-ES" sz="1500" spc="-1" strike="noStrike">
                <a:solidFill>
                  <a:schemeClr val="dk1"/>
                </a:solidFill>
                <a:latin typeface="Calibri"/>
                <a:ea typeface="Calibri"/>
              </a:rPr>
              <a:t>cada capa aprende patrones más complejos según la profundidad de ésta</a:t>
            </a:r>
            <a:r>
              <a:rPr b="0" lang="es-ES" sz="1500" spc="-1" strike="noStrike">
                <a:solidFill>
                  <a:schemeClr val="dk1"/>
                </a:solidFill>
                <a:latin typeface="Calibri"/>
                <a:ea typeface="Calibri"/>
              </a:rPr>
              <a:t>, para conseguir información útil para el aprendizaje.</a:t>
            </a:r>
            <a:endParaRPr b="0" lang="es-ES" sz="1500" spc="-1" strike="noStrike">
              <a:solidFill>
                <a:srgbClr val="000000"/>
              </a:solidFill>
              <a:latin typeface="Arial"/>
            </a:endParaRPr>
          </a:p>
          <a:p>
            <a:pPr algn="just" defTabSz="914400">
              <a:lnSpc>
                <a:spcPct val="150000"/>
              </a:lnSpc>
              <a:spcAft>
                <a:spcPts val="1001"/>
              </a:spcAft>
            </a:pPr>
            <a:r>
              <a:rPr b="0" lang="es-ES" sz="1500" spc="-1" strike="noStrike">
                <a:solidFill>
                  <a:srgbClr val="ff0000"/>
                </a:solidFill>
                <a:latin typeface="Calibri"/>
                <a:ea typeface="Calibri"/>
              </a:rPr>
              <a:t>Podemos afirmar que el principio general del funcionamiento de una arquitectura profunda es guiar el entrenamiento de las capas intermedias utilizando aprendizaje no supervisado.</a:t>
            </a:r>
            <a:endParaRPr b="0" lang="es-ES" sz="1500" spc="-1" strike="noStrike">
              <a:solidFill>
                <a:srgbClr val="000000"/>
              </a:solidFill>
              <a:latin typeface="Arial"/>
            </a:endParaRPr>
          </a:p>
        </p:txBody>
      </p:sp>
      <p:sp>
        <p:nvSpPr>
          <p:cNvPr id="108" name=""/>
          <p:cNvSpPr txBox="1"/>
          <p:nvPr/>
        </p:nvSpPr>
        <p:spPr>
          <a:xfrm>
            <a:off x="3240000" y="124200"/>
            <a:ext cx="449388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Introducción Deep learning</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Rectángulo 2"/>
          <p:cNvSpPr/>
          <p:nvPr/>
        </p:nvSpPr>
        <p:spPr>
          <a:xfrm>
            <a:off x="179640" y="951480"/>
            <a:ext cx="8424720" cy="40219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7000"/>
              </a:lnSpc>
              <a:spcAft>
                <a:spcPts val="901"/>
              </a:spcAft>
            </a:pPr>
            <a:r>
              <a:rPr b="1" lang="es-ES" sz="2400" spc="-1" strike="noStrike">
                <a:solidFill>
                  <a:srgbClr val="ff0000"/>
                </a:solidFill>
                <a:latin typeface="Trebuchet MS"/>
                <a:ea typeface="Times New Roman"/>
              </a:rPr>
              <a:t>Premio Princesa de Asturias 2022 de </a:t>
            </a:r>
            <a:endParaRPr b="0" lang="es-ES" sz="2400" spc="-1" strike="noStrike">
              <a:solidFill>
                <a:srgbClr val="000000"/>
              </a:solidFill>
              <a:latin typeface="Arial"/>
            </a:endParaRPr>
          </a:p>
          <a:p>
            <a:pPr algn="just" defTabSz="914400">
              <a:lnSpc>
                <a:spcPct val="107000"/>
              </a:lnSpc>
              <a:spcAft>
                <a:spcPts val="901"/>
              </a:spcAft>
            </a:pPr>
            <a:r>
              <a:rPr b="1" lang="es-ES" sz="2400" spc="-1" strike="noStrike">
                <a:solidFill>
                  <a:srgbClr val="ff0000"/>
                </a:solidFill>
                <a:latin typeface="Trebuchet MS"/>
                <a:ea typeface="Times New Roman"/>
              </a:rPr>
              <a:t>Investigación Científica y Técnica 2022 </a:t>
            </a:r>
            <a:endParaRPr b="0" lang="es-ES" sz="2400" spc="-1" strike="noStrike">
              <a:solidFill>
                <a:srgbClr val="000000"/>
              </a:solidFill>
              <a:latin typeface="Arial"/>
            </a:endParaRPr>
          </a:p>
          <a:p>
            <a:pPr algn="just" defTabSz="914400">
              <a:lnSpc>
                <a:spcPct val="107000"/>
              </a:lnSpc>
              <a:spcAft>
                <a:spcPts val="901"/>
              </a:spcAft>
            </a:pPr>
            <a:endParaRPr b="0" lang="es-ES" sz="24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1" lang="es-ES" sz="2000" spc="-1" strike="noStrike">
                <a:solidFill>
                  <a:schemeClr val="dk1"/>
                </a:solidFill>
                <a:latin typeface="Calibri"/>
                <a:ea typeface="Times New Roman"/>
              </a:rPr>
              <a:t>Geoffrey Hinton (Backpropagation)</a:t>
            </a:r>
            <a:endParaRPr b="0" lang="es-ES" sz="20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1" lang="es-ES" sz="2000" spc="-1" strike="noStrike">
                <a:solidFill>
                  <a:schemeClr val="dk1"/>
                </a:solidFill>
                <a:latin typeface="Calibri"/>
                <a:ea typeface="Times New Roman"/>
              </a:rPr>
              <a:t>Yann LeCun (LeNet-5 reconocimiento óptico de caracteres)</a:t>
            </a:r>
            <a:endParaRPr b="0" lang="es-ES" sz="20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1" lang="es-ES" sz="2000" spc="-1" strike="noStrike">
                <a:solidFill>
                  <a:schemeClr val="dk1"/>
                </a:solidFill>
                <a:latin typeface="Calibri"/>
                <a:ea typeface="Times New Roman"/>
              </a:rPr>
              <a:t>Yoshua Bengio (Modelos probabilísticos de secuencias, reconocimiento de voz y escritura)</a:t>
            </a:r>
            <a:endParaRPr b="0" lang="es-ES" sz="20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1" lang="es-ES" sz="2000" spc="-1" strike="noStrike">
                <a:solidFill>
                  <a:schemeClr val="dk1"/>
                </a:solidFill>
                <a:latin typeface="Calibri"/>
                <a:ea typeface="Times New Roman"/>
              </a:rPr>
              <a:t>Demis Hassabis (Google Deepmind, AlphaGo)</a:t>
            </a:r>
            <a:endParaRPr b="0" lang="es-ES" sz="2000" spc="-1" strike="noStrike">
              <a:solidFill>
                <a:srgbClr val="000000"/>
              </a:solidFill>
              <a:latin typeface="Arial"/>
            </a:endParaRPr>
          </a:p>
          <a:p>
            <a:pPr algn="just" defTabSz="914400">
              <a:lnSpc>
                <a:spcPct val="107000"/>
              </a:lnSpc>
              <a:spcAft>
                <a:spcPts val="901"/>
              </a:spcAft>
            </a:pPr>
            <a:endParaRPr b="0" lang="es-ES" sz="2000" spc="-1" strike="noStrike">
              <a:solidFill>
                <a:srgbClr val="000000"/>
              </a:solidFill>
              <a:latin typeface="Arial"/>
            </a:endParaRPr>
          </a:p>
        </p:txBody>
      </p:sp>
      <p:sp>
        <p:nvSpPr>
          <p:cNvPr id="110" name=""/>
          <p:cNvSpPr txBox="1"/>
          <p:nvPr/>
        </p:nvSpPr>
        <p:spPr>
          <a:xfrm>
            <a:off x="3060000" y="54720"/>
            <a:ext cx="449388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Introducción Deep learning</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Rectángulo 2"/>
          <p:cNvSpPr/>
          <p:nvPr/>
        </p:nvSpPr>
        <p:spPr>
          <a:xfrm>
            <a:off x="179640" y="951480"/>
            <a:ext cx="8424720" cy="37270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7000"/>
              </a:lnSpc>
              <a:spcAft>
                <a:spcPts val="901"/>
              </a:spcAft>
            </a:pPr>
            <a:r>
              <a:rPr b="0" lang="es-ES" sz="1600" spc="-1" strike="noStrike">
                <a:solidFill>
                  <a:schemeClr val="dk1"/>
                </a:solidFill>
                <a:latin typeface="Trebuchet MS"/>
              </a:rPr>
              <a:t>Las </a:t>
            </a:r>
            <a:r>
              <a:rPr b="1" lang="es-ES" sz="1600" spc="-1" strike="noStrike">
                <a:solidFill>
                  <a:schemeClr val="dk1"/>
                </a:solidFill>
                <a:latin typeface="Trebuchet MS"/>
              </a:rPr>
              <a:t>Inteligencias Artificiales </a:t>
            </a:r>
            <a:r>
              <a:rPr b="0" lang="es-ES" sz="1600" spc="-1" strike="noStrike">
                <a:solidFill>
                  <a:schemeClr val="dk1"/>
                </a:solidFill>
                <a:latin typeface="Trebuchet MS"/>
              </a:rPr>
              <a:t>(</a:t>
            </a:r>
            <a:r>
              <a:rPr b="1" lang="es-ES" sz="1600" spc="-1" strike="noStrike">
                <a:solidFill>
                  <a:schemeClr val="dk1"/>
                </a:solidFill>
                <a:latin typeface="Trebuchet MS"/>
              </a:rPr>
              <a:t>IAs</a:t>
            </a:r>
            <a:r>
              <a:rPr b="0" lang="es-ES" sz="1600" spc="-1" strike="noStrike">
                <a:solidFill>
                  <a:schemeClr val="dk1"/>
                </a:solidFill>
                <a:latin typeface="Trebuchet MS"/>
              </a:rPr>
              <a:t> por sus siglas en inglés) mediante la combinación de diferentes algoritmos y arquitecturas, nos permiten simular la inteligencia humana.</a:t>
            </a:r>
            <a:endParaRPr b="0" lang="es-ES" sz="1600" spc="-1" strike="noStrike">
              <a:solidFill>
                <a:srgbClr val="000000"/>
              </a:solidFill>
              <a:latin typeface="Arial"/>
            </a:endParaRPr>
          </a:p>
          <a:p>
            <a:pPr algn="just" defTabSz="914400">
              <a:lnSpc>
                <a:spcPct val="107000"/>
              </a:lnSpc>
              <a:spcAft>
                <a:spcPts val="901"/>
              </a:spcAft>
            </a:pPr>
            <a:r>
              <a:rPr b="0" lang="es-ES" sz="1600" spc="-1" strike="noStrike">
                <a:solidFill>
                  <a:schemeClr val="dk1"/>
                </a:solidFill>
                <a:latin typeface="Trebuchet MS"/>
              </a:rPr>
              <a:t>Grand </a:t>
            </a:r>
            <a:r>
              <a:rPr b="1" lang="es-ES" sz="1600" spc="-1" strike="noStrike">
                <a:solidFill>
                  <a:schemeClr val="dk1"/>
                </a:solidFill>
                <a:latin typeface="Trebuchet MS"/>
              </a:rPr>
              <a:t>impulso</a:t>
            </a:r>
            <a:r>
              <a:rPr b="0" lang="es-ES" sz="1600" spc="-1" strike="noStrike">
                <a:solidFill>
                  <a:schemeClr val="dk1"/>
                </a:solidFill>
                <a:latin typeface="Trebuchet MS"/>
              </a:rPr>
              <a:t> a nivel “usuario” gracias al impacto de “</a:t>
            </a:r>
            <a:r>
              <a:rPr b="1" lang="es-ES" sz="1600" spc="-1" strike="noStrike">
                <a:solidFill>
                  <a:schemeClr val="dk1"/>
                </a:solidFill>
                <a:latin typeface="Trebuchet MS"/>
              </a:rPr>
              <a:t>ChatGPT</a:t>
            </a:r>
            <a:r>
              <a:rPr b="0" lang="es-ES" sz="1600" spc="-1" strike="noStrike">
                <a:solidFill>
                  <a:schemeClr val="dk1"/>
                </a:solidFill>
                <a:latin typeface="Trebuchet MS"/>
              </a:rPr>
              <a:t>”</a:t>
            </a:r>
            <a:endParaRPr b="0" lang="es-ES" sz="1600" spc="-1" strike="noStrike">
              <a:solidFill>
                <a:srgbClr val="000000"/>
              </a:solidFill>
              <a:latin typeface="Arial"/>
            </a:endParaRPr>
          </a:p>
          <a:p>
            <a:pPr algn="just" defTabSz="914400">
              <a:lnSpc>
                <a:spcPct val="107000"/>
              </a:lnSpc>
              <a:spcAft>
                <a:spcPts val="901"/>
              </a:spcAft>
            </a:pPr>
            <a:r>
              <a:rPr b="0" lang="es-ES" sz="1600" spc="-1" strike="noStrike">
                <a:solidFill>
                  <a:schemeClr val="dk1"/>
                </a:solidFill>
                <a:latin typeface="Trebuchet MS"/>
              </a:rPr>
              <a:t>Algunas IAs que puede usar el usuario final:</a:t>
            </a:r>
            <a:endParaRPr b="0" lang="es-ES" sz="1600" spc="-1" strike="noStrike">
              <a:solidFill>
                <a:srgbClr val="000000"/>
              </a:solidFill>
              <a:latin typeface="Arial"/>
            </a:endParaRPr>
          </a:p>
          <a:p>
            <a:pPr marL="285840" indent="-285840" algn="just" defTabSz="914400">
              <a:lnSpc>
                <a:spcPct val="107000"/>
              </a:lnSpc>
              <a:spcAft>
                <a:spcPts val="901"/>
              </a:spcAft>
              <a:buClr>
                <a:srgbClr val="000000"/>
              </a:buClr>
              <a:buFont typeface="Arial"/>
              <a:buChar char="•"/>
            </a:pPr>
            <a:r>
              <a:rPr b="1" lang="es-ES" sz="1200" spc="-1" strike="noStrike">
                <a:solidFill>
                  <a:schemeClr val="dk1"/>
                </a:solidFill>
                <a:latin typeface="Trebuchet MS"/>
              </a:rPr>
              <a:t>ChatGPT</a:t>
            </a:r>
            <a:r>
              <a:rPr b="0" lang="es-ES" sz="1200" spc="-1" strike="noStrike">
                <a:solidFill>
                  <a:schemeClr val="dk1"/>
                </a:solidFill>
                <a:latin typeface="Trebuchet MS"/>
              </a:rPr>
              <a:t> (https://chat.openai.com)</a:t>
            </a:r>
            <a:endParaRPr b="0" lang="es-ES" sz="1200" spc="-1" strike="noStrike">
              <a:solidFill>
                <a:srgbClr val="000000"/>
              </a:solidFill>
              <a:latin typeface="Arial"/>
            </a:endParaRPr>
          </a:p>
          <a:p>
            <a:pPr marL="285840" indent="-285840" algn="just" defTabSz="914400">
              <a:lnSpc>
                <a:spcPct val="107000"/>
              </a:lnSpc>
              <a:spcAft>
                <a:spcPts val="901"/>
              </a:spcAft>
              <a:buClr>
                <a:srgbClr val="000000"/>
              </a:buClr>
              <a:buFont typeface="Arial"/>
              <a:buChar char="•"/>
            </a:pPr>
            <a:r>
              <a:rPr b="1" lang="es-ES" sz="1200" spc="-1" strike="noStrike">
                <a:solidFill>
                  <a:schemeClr val="dk1"/>
                </a:solidFill>
                <a:latin typeface="Trebuchet MS"/>
              </a:rPr>
              <a:t>Bing Chat </a:t>
            </a:r>
            <a:r>
              <a:rPr b="0" lang="es-ES" sz="1200" spc="-1" strike="noStrike">
                <a:solidFill>
                  <a:schemeClr val="dk1"/>
                </a:solidFill>
                <a:latin typeface="Trebuchet MS"/>
              </a:rPr>
              <a:t>(https://www.bing.com/?scope=web&amp;FORM=HDRSC2)</a:t>
            </a:r>
            <a:endParaRPr b="0" lang="es-ES" sz="1200" spc="-1" strike="noStrike">
              <a:solidFill>
                <a:srgbClr val="000000"/>
              </a:solidFill>
              <a:latin typeface="Arial"/>
            </a:endParaRPr>
          </a:p>
          <a:p>
            <a:pPr marL="285840" indent="-285840" algn="just" defTabSz="914400">
              <a:lnSpc>
                <a:spcPct val="107000"/>
              </a:lnSpc>
              <a:spcAft>
                <a:spcPts val="901"/>
              </a:spcAft>
              <a:buClr>
                <a:srgbClr val="000000"/>
              </a:buClr>
              <a:buFont typeface="Arial"/>
              <a:buChar char="•"/>
            </a:pPr>
            <a:r>
              <a:rPr b="1" lang="es-ES" sz="1200" spc="-1" strike="noStrike">
                <a:solidFill>
                  <a:schemeClr val="dk1"/>
                </a:solidFill>
                <a:latin typeface="Trebuchet MS"/>
              </a:rPr>
              <a:t>Bing Image Creator </a:t>
            </a:r>
            <a:r>
              <a:rPr b="0" lang="es-ES" sz="1200" spc="-1" strike="noStrike">
                <a:solidFill>
                  <a:schemeClr val="dk1"/>
                </a:solidFill>
                <a:latin typeface="Trebuchet MS"/>
              </a:rPr>
              <a:t>(https://www.bing.com/images/create)</a:t>
            </a:r>
            <a:endParaRPr b="0" lang="es-ES" sz="1200" spc="-1" strike="noStrike">
              <a:solidFill>
                <a:srgbClr val="000000"/>
              </a:solidFill>
              <a:latin typeface="Arial"/>
            </a:endParaRPr>
          </a:p>
          <a:p>
            <a:pPr marL="285840" indent="-285840" algn="just" defTabSz="914400">
              <a:lnSpc>
                <a:spcPct val="107000"/>
              </a:lnSpc>
              <a:spcAft>
                <a:spcPts val="901"/>
              </a:spcAft>
              <a:buClr>
                <a:srgbClr val="000000"/>
              </a:buClr>
              <a:buFont typeface="Arial"/>
              <a:buChar char="•"/>
            </a:pPr>
            <a:r>
              <a:rPr b="1" lang="es-ES" sz="1200" spc="-1" strike="noStrike">
                <a:solidFill>
                  <a:schemeClr val="dk1"/>
                </a:solidFill>
                <a:latin typeface="Trebuchet MS"/>
              </a:rPr>
              <a:t>Image Elarger </a:t>
            </a:r>
            <a:r>
              <a:rPr b="0" lang="es-ES" sz="1200" spc="-1" strike="noStrike">
                <a:solidFill>
                  <a:schemeClr val="dk1"/>
                </a:solidFill>
                <a:latin typeface="Trebuchet MS"/>
              </a:rPr>
              <a:t>(https://www.imageenlarger.com/es.html)</a:t>
            </a:r>
            <a:endParaRPr b="0" lang="es-ES" sz="1200" spc="-1" strike="noStrike">
              <a:solidFill>
                <a:srgbClr val="000000"/>
              </a:solidFill>
              <a:latin typeface="Arial"/>
            </a:endParaRPr>
          </a:p>
          <a:p>
            <a:pPr marL="285840" indent="-285840" algn="just" defTabSz="914400">
              <a:lnSpc>
                <a:spcPct val="107000"/>
              </a:lnSpc>
              <a:spcAft>
                <a:spcPts val="901"/>
              </a:spcAft>
              <a:buClr>
                <a:srgbClr val="000000"/>
              </a:buClr>
              <a:buFont typeface="Arial"/>
              <a:buChar char="•"/>
            </a:pPr>
            <a:r>
              <a:rPr b="1" lang="es-ES" sz="1200" spc="-1" strike="noStrike">
                <a:solidFill>
                  <a:schemeClr val="dk1"/>
                </a:solidFill>
                <a:latin typeface="Trebuchet MS"/>
              </a:rPr>
              <a:t>Github Copilot </a:t>
            </a:r>
            <a:r>
              <a:rPr b="0" lang="es-ES" sz="1200" spc="-1" strike="noStrike">
                <a:solidFill>
                  <a:schemeClr val="dk1"/>
                </a:solidFill>
                <a:latin typeface="Trebuchet MS"/>
              </a:rPr>
              <a:t>(https://github.com/features/copilot)Algunas referencias a más Inteligencias Artificiales las podéis encontrar en este artículo:</a:t>
            </a:r>
            <a:endParaRPr b="0" lang="es-ES" sz="1200" spc="-1" strike="noStrike">
              <a:solidFill>
                <a:srgbClr val="000000"/>
              </a:solidFill>
              <a:latin typeface="Arial"/>
            </a:endParaRPr>
          </a:p>
          <a:p>
            <a:pPr algn="just" defTabSz="914400">
              <a:lnSpc>
                <a:spcPct val="107000"/>
              </a:lnSpc>
              <a:spcAft>
                <a:spcPts val="901"/>
              </a:spcAft>
            </a:pPr>
            <a:r>
              <a:rPr b="0" lang="es-ES" sz="1200" spc="-1" strike="noStrike">
                <a:solidFill>
                  <a:schemeClr val="dk1"/>
                </a:solidFill>
                <a:latin typeface="Trebuchet MS"/>
              </a:rPr>
              <a:t>https://www.xataka.com/basics/mega-guia-71-herramientas-inteligencia-artificial-dime-</a:t>
            </a:r>
            <a:endParaRPr b="0" lang="es-ES" sz="1200" spc="-1" strike="noStrike">
              <a:solidFill>
                <a:srgbClr val="000000"/>
              </a:solidFill>
              <a:latin typeface="Arial"/>
            </a:endParaRPr>
          </a:p>
          <a:p>
            <a:pPr algn="just" defTabSz="914400">
              <a:lnSpc>
                <a:spcPct val="107000"/>
              </a:lnSpc>
              <a:spcAft>
                <a:spcPts val="901"/>
              </a:spcAft>
            </a:pPr>
            <a:r>
              <a:rPr b="0" lang="es-ES" sz="1200" spc="-1" strike="noStrike">
                <a:solidFill>
                  <a:schemeClr val="dk1"/>
                </a:solidFill>
                <a:latin typeface="Trebuchet MS"/>
              </a:rPr>
              <a:t>necesitas-te-digo-que-ias-mejore</a:t>
            </a:r>
            <a:endParaRPr b="0" lang="es-ES" sz="1200" spc="-1" strike="noStrike">
              <a:solidFill>
                <a:srgbClr val="000000"/>
              </a:solidFill>
              <a:latin typeface="Arial"/>
            </a:endParaRPr>
          </a:p>
        </p:txBody>
      </p:sp>
      <p:sp>
        <p:nvSpPr>
          <p:cNvPr id="112" name=""/>
          <p:cNvSpPr txBox="1"/>
          <p:nvPr/>
        </p:nvSpPr>
        <p:spPr>
          <a:xfrm>
            <a:off x="2886120" y="54720"/>
            <a:ext cx="449388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Introducción Deep learning</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Rectángulo 2"/>
          <p:cNvSpPr/>
          <p:nvPr/>
        </p:nvSpPr>
        <p:spPr>
          <a:xfrm>
            <a:off x="179640" y="756000"/>
            <a:ext cx="8424720" cy="39240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7000"/>
              </a:lnSpc>
              <a:spcAft>
                <a:spcPts val="901"/>
              </a:spcAft>
            </a:pPr>
            <a:r>
              <a:rPr b="1" lang="es-ES" sz="1500" spc="-1" strike="noStrike">
                <a:solidFill>
                  <a:schemeClr val="dk1"/>
                </a:solidFill>
                <a:latin typeface="Trebuchet MS"/>
              </a:rPr>
              <a:t>Casos de uso de Deep Learning </a:t>
            </a:r>
            <a:r>
              <a:rPr b="0" lang="es-ES" sz="1500" spc="-1" strike="noStrike">
                <a:solidFill>
                  <a:schemeClr val="dk1"/>
                </a:solidFill>
                <a:latin typeface="Trebuchet MS"/>
              </a:rPr>
              <a:t>según el </a:t>
            </a:r>
            <a:r>
              <a:rPr b="1" lang="es-ES" sz="1500" spc="-1" strike="noStrike">
                <a:solidFill>
                  <a:schemeClr val="dk1"/>
                </a:solidFill>
                <a:latin typeface="Trebuchet MS"/>
              </a:rPr>
              <a:t>tipo de datos</a:t>
            </a:r>
            <a:r>
              <a:rPr b="0" lang="es-ES" sz="1500" spc="-1" strike="noStrike">
                <a:solidFill>
                  <a:schemeClr val="dk1"/>
                </a:solidFill>
                <a:latin typeface="Trebuchet MS"/>
              </a:rPr>
              <a:t>:</a:t>
            </a:r>
            <a:endParaRPr b="0" lang="es-ES" sz="1500" spc="-1" strike="noStrike">
              <a:solidFill>
                <a:srgbClr val="000000"/>
              </a:solidFill>
              <a:latin typeface="Arial"/>
            </a:endParaRPr>
          </a:p>
          <a:p>
            <a:pPr marL="3430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Datasets de datos </a:t>
            </a:r>
            <a:r>
              <a:rPr b="1" lang="es-ES" sz="1500" spc="-1" strike="noStrike">
                <a:solidFill>
                  <a:schemeClr val="dk1"/>
                </a:solidFill>
                <a:latin typeface="Trebuchet MS"/>
              </a:rPr>
              <a:t>numéricos o texto </a:t>
            </a:r>
            <a:r>
              <a:rPr b="0" lang="es-ES" sz="1500" spc="-1" strike="noStrike">
                <a:solidFill>
                  <a:schemeClr val="dk1"/>
                </a:solidFill>
                <a:latin typeface="Trebuchet MS"/>
              </a:rPr>
              <a:t>(categorías)</a:t>
            </a:r>
            <a:endParaRPr b="0" lang="es-ES" sz="15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Regresión, Clasificación, Series Temporales</a:t>
            </a:r>
            <a:endParaRPr b="0" lang="es-ES" sz="1500" spc="-1" strike="noStrike">
              <a:solidFill>
                <a:srgbClr val="000000"/>
              </a:solidFill>
              <a:latin typeface="Arial"/>
            </a:endParaRPr>
          </a:p>
          <a:p>
            <a:pPr marL="3430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Datasets de </a:t>
            </a:r>
            <a:r>
              <a:rPr b="1" lang="es-ES" sz="1500" spc="-1" strike="noStrike">
                <a:solidFill>
                  <a:schemeClr val="dk1"/>
                </a:solidFill>
                <a:latin typeface="Trebuchet MS"/>
              </a:rPr>
              <a:t>imágenes</a:t>
            </a:r>
            <a:endParaRPr b="0" lang="es-ES" sz="15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Clasificación, Detección, Segmentación</a:t>
            </a:r>
            <a:endParaRPr b="0" lang="es-ES" sz="1500" spc="-1" strike="noStrike">
              <a:solidFill>
                <a:srgbClr val="000000"/>
              </a:solidFill>
              <a:latin typeface="Arial"/>
            </a:endParaRPr>
          </a:p>
          <a:p>
            <a:pPr marL="3430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Datasets de </a:t>
            </a:r>
            <a:r>
              <a:rPr b="1" lang="es-ES" sz="1500" spc="-1" strike="noStrike">
                <a:solidFill>
                  <a:schemeClr val="dk1"/>
                </a:solidFill>
                <a:latin typeface="Trebuchet MS"/>
              </a:rPr>
              <a:t>textos</a:t>
            </a:r>
            <a:endParaRPr b="0" lang="es-ES" sz="15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Clasificación, Extracción de entidades, Análisis de sentimientos</a:t>
            </a:r>
            <a:endParaRPr b="0" lang="es-ES" sz="1500" spc="-1" strike="noStrike">
              <a:solidFill>
                <a:srgbClr val="000000"/>
              </a:solidFill>
              <a:latin typeface="Arial"/>
            </a:endParaRPr>
          </a:p>
          <a:p>
            <a:pPr marL="3430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Datasets de </a:t>
            </a:r>
            <a:r>
              <a:rPr b="1" lang="es-ES" sz="1500" spc="-1" strike="noStrike">
                <a:solidFill>
                  <a:schemeClr val="dk1"/>
                </a:solidFill>
                <a:latin typeface="Trebuchet MS"/>
              </a:rPr>
              <a:t>vídeos</a:t>
            </a:r>
            <a:endParaRPr b="0" lang="es-ES" sz="15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Clasificación, Reconocimiento de acciones, Seguimiento de Objetos</a:t>
            </a:r>
            <a:endParaRPr b="0" lang="es-ES" sz="1500" spc="-1" strike="noStrike">
              <a:solidFill>
                <a:srgbClr val="000000"/>
              </a:solidFill>
              <a:latin typeface="Arial"/>
            </a:endParaRPr>
          </a:p>
          <a:p>
            <a:pPr marL="3430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Datasets de </a:t>
            </a:r>
            <a:r>
              <a:rPr b="1" lang="es-ES" sz="1500" spc="-1" strike="noStrike">
                <a:solidFill>
                  <a:schemeClr val="dk1"/>
                </a:solidFill>
                <a:latin typeface="Trebuchet MS"/>
              </a:rPr>
              <a:t>audio</a:t>
            </a:r>
            <a:endParaRPr b="0" lang="es-ES" sz="1500" spc="-1" strike="noStrike">
              <a:solidFill>
                <a:srgbClr val="000000"/>
              </a:solidFill>
              <a:latin typeface="Arial"/>
            </a:endParaRPr>
          </a:p>
          <a:p>
            <a:pPr lvl="1" marL="800280" indent="-343080" algn="just" defTabSz="914400">
              <a:lnSpc>
                <a:spcPct val="107000"/>
              </a:lnSpc>
              <a:spcAft>
                <a:spcPts val="901"/>
              </a:spcAft>
              <a:buClr>
                <a:srgbClr val="000000"/>
              </a:buClr>
              <a:buFont typeface="Arial"/>
              <a:buChar char="•"/>
            </a:pPr>
            <a:r>
              <a:rPr b="0" lang="es-ES" sz="1500" spc="-1" strike="noStrike">
                <a:solidFill>
                  <a:schemeClr val="dk1"/>
                </a:solidFill>
                <a:latin typeface="Trebuchet MS"/>
              </a:rPr>
              <a:t>Clasificación, traducción</a:t>
            </a:r>
            <a:endParaRPr b="0" lang="es-ES" sz="1500" spc="-1" strike="noStrike">
              <a:solidFill>
                <a:srgbClr val="000000"/>
              </a:solidFill>
              <a:latin typeface="Arial"/>
            </a:endParaRPr>
          </a:p>
        </p:txBody>
      </p:sp>
      <p:sp>
        <p:nvSpPr>
          <p:cNvPr id="114" name=""/>
          <p:cNvSpPr txBox="1"/>
          <p:nvPr/>
        </p:nvSpPr>
        <p:spPr>
          <a:xfrm>
            <a:off x="2700000" y="54720"/>
            <a:ext cx="4493880" cy="485280"/>
          </a:xfrm>
          <a:prstGeom prst="rect">
            <a:avLst/>
          </a:prstGeom>
          <a:noFill/>
          <a:ln w="0">
            <a:noFill/>
          </a:ln>
        </p:spPr>
        <p:txBody>
          <a:bodyPr lIns="90000" rIns="90000" tIns="45000" bIns="45000" anchor="t">
            <a:noAutofit/>
          </a:bodyPr>
          <a:p>
            <a:r>
              <a:rPr b="1" lang="es-ES" sz="3100" spc="-1" strike="noStrike" cap="small">
                <a:solidFill>
                  <a:schemeClr val="dk1"/>
                </a:solidFill>
                <a:latin typeface="Calibri"/>
                <a:ea typeface="바탕"/>
              </a:rPr>
              <a:t>Introducción Deep learning</a:t>
            </a:r>
            <a:endParaRPr b="0" lang="es-ES" sz="3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29859</TotalTime>
  <Application>LibreOffice/24.2.3.2$Windows_X86_64 LibreOffice_project/433d9c2ded56988e8a90e6b2e771ee4e6a5ab2ba</Application>
  <AppVersion>15.0000</AppVersion>
  <Words>4147</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2015-11-17T11:07:57Z</dcterms:created>
  <dc:creator>Mauricio Beltran Pascual</dc:creator>
  <dc:description/>
  <dc:language>es-ES</dc:language>
  <cp:lastModifiedBy/>
  <cp:lastPrinted>2021-07-26T12:48:43Z</cp:lastPrinted>
  <dcterms:modified xsi:type="dcterms:W3CDTF">2024-07-05T18:38:29Z</dcterms:modified>
  <cp:revision>874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51</vt:i4>
  </property>
</Properties>
</file>