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12.xml.rels" ContentType="application/vnd.openxmlformats-package.relationships+xml"/>
  <Override PartName="/ppt/slideMasters/_rels/slideMaster13.xml.rels" ContentType="application/vnd.openxmlformats-package.relationships+xml"/>
  <Override PartName="/ppt/slideMasters/_rels/slideMaster14.xml.rels" ContentType="application/vnd.openxmlformats-package.relationships+xml"/>
  <Override PartName="/ppt/slideMasters/_rels/slideMaster15.xml.rels" ContentType="application/vnd.openxmlformats-package.relationships+xml"/>
  <Override PartName="/ppt/slideMasters/_rels/slideMaster16.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notesSlides/notesSlide1.xml" ContentType="application/vnd.openxmlformats-officedocument.presentationml.notesSlide+xml"/>
  <Override PartName="/ppt/notesSlides/notesSlide24.xml" ContentType="application/vnd.openxmlformats-officedocument.presentationml.notesSlide+xml"/>
  <Override PartName="/ppt/notesSlides/_rels/notesSlide1.xml.rels" ContentType="application/vnd.openxmlformats-package.relationships+xml"/>
  <Override PartName="/ppt/notesSlides/_rels/notesSlide24.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Lst>
  <p:notesMasterIdLst>
    <p:notesMasterId r:id="rId18"/>
  </p:notesMasterIdLst>
  <p:sldIdLst>
    <p:sldId id="256" r:id="rId19"/>
    <p:sldId id="257" r:id="rId20"/>
    <p:sldId id="258" r:id="rId21"/>
    <p:sldId id="259" r:id="rId22"/>
    <p:sldId id="260" r:id="rId23"/>
    <p:sldId id="261" r:id="rId24"/>
    <p:sldId id="262" r:id="rId25"/>
    <p:sldId id="263" r:id="rId26"/>
    <p:sldId id="264" r:id="rId27"/>
    <p:sldId id="265" r:id="rId28"/>
    <p:sldId id="266" r:id="rId29"/>
    <p:sldId id="267" r:id="rId30"/>
    <p:sldId id="268" r:id="rId31"/>
    <p:sldId id="269" r:id="rId32"/>
    <p:sldId id="270" r:id="rId33"/>
    <p:sldId id="271" r:id="rId34"/>
    <p:sldId id="272" r:id="rId35"/>
    <p:sldId id="273" r:id="rId36"/>
    <p:sldId id="274" r:id="rId37"/>
    <p:sldId id="275" r:id="rId38"/>
    <p:sldId id="276" r:id="rId39"/>
    <p:sldId id="277" r:id="rId40"/>
    <p:sldId id="278" r:id="rId41"/>
    <p:sldId id="279" r:id="rId42"/>
  </p:sldIdLst>
  <p:sldSz cx="9144000" cy="5143500"/>
  <p:notesSz cx="9926638" cy="6797675"/>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notesMaster" Target="notesMasters/notesMaster1.xml"/><Relationship Id="rId19" Type="http://schemas.openxmlformats.org/officeDocument/2006/relationships/slide" Target="slides/slide1.xml"/><Relationship Id="rId20" Type="http://schemas.openxmlformats.org/officeDocument/2006/relationships/slide" Target="slides/slide2.xml"/><Relationship Id="rId21" Type="http://schemas.openxmlformats.org/officeDocument/2006/relationships/slide" Target="slides/slide3.xml"/><Relationship Id="rId22" Type="http://schemas.openxmlformats.org/officeDocument/2006/relationships/slide" Target="slides/slide4.xml"/><Relationship Id="rId23" Type="http://schemas.openxmlformats.org/officeDocument/2006/relationships/slide" Target="slides/slide5.xml"/><Relationship Id="rId24" Type="http://schemas.openxmlformats.org/officeDocument/2006/relationships/slide" Target="slides/slide6.xml"/><Relationship Id="rId25" Type="http://schemas.openxmlformats.org/officeDocument/2006/relationships/slide" Target="slides/slide7.xml"/><Relationship Id="rId26" Type="http://schemas.openxmlformats.org/officeDocument/2006/relationships/slide" Target="slides/slide8.xml"/><Relationship Id="rId27" Type="http://schemas.openxmlformats.org/officeDocument/2006/relationships/slide" Target="slides/slide9.xml"/><Relationship Id="rId28" Type="http://schemas.openxmlformats.org/officeDocument/2006/relationships/slide" Target="slides/slide10.xml"/><Relationship Id="rId29" Type="http://schemas.openxmlformats.org/officeDocument/2006/relationships/slide" Target="slides/slide11.xml"/><Relationship Id="rId30" Type="http://schemas.openxmlformats.org/officeDocument/2006/relationships/slide" Target="slides/slide12.xml"/><Relationship Id="rId31" Type="http://schemas.openxmlformats.org/officeDocument/2006/relationships/slide" Target="slides/slide13.xml"/><Relationship Id="rId32" Type="http://schemas.openxmlformats.org/officeDocument/2006/relationships/slide" Target="slides/slide14.xml"/><Relationship Id="rId33" Type="http://schemas.openxmlformats.org/officeDocument/2006/relationships/slide" Target="slides/slide15.xml"/><Relationship Id="rId34" Type="http://schemas.openxmlformats.org/officeDocument/2006/relationships/slide" Target="slides/slide16.xml"/><Relationship Id="rId35" Type="http://schemas.openxmlformats.org/officeDocument/2006/relationships/slide" Target="slides/slide17.xml"/><Relationship Id="rId36" Type="http://schemas.openxmlformats.org/officeDocument/2006/relationships/slide" Target="slides/slide18.xml"/><Relationship Id="rId37" Type="http://schemas.openxmlformats.org/officeDocument/2006/relationships/slide" Target="slides/slide19.xml"/><Relationship Id="rId38" Type="http://schemas.openxmlformats.org/officeDocument/2006/relationships/slide" Target="slides/slide20.xml"/><Relationship Id="rId39" Type="http://schemas.openxmlformats.org/officeDocument/2006/relationships/slide" Target="slides/slide21.xml"/><Relationship Id="rId40" Type="http://schemas.openxmlformats.org/officeDocument/2006/relationships/slide" Target="slides/slide22.xml"/><Relationship Id="rId41" Type="http://schemas.openxmlformats.org/officeDocument/2006/relationships/slide" Target="slides/slide23.xml"/><Relationship Id="rId42" Type="http://schemas.openxmlformats.org/officeDocument/2006/relationships/slide" Target="slides/slide24.xml"/><Relationship Id="rId43"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7.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ldImg"/>
          </p:nvPr>
        </p:nvSpPr>
        <p:spPr>
          <a:xfrm>
            <a:off x="0" y="812520"/>
            <a:ext cx="0" cy="0"/>
          </a:xfrm>
          <a:prstGeom prst="rect">
            <a:avLst/>
          </a:prstGeom>
          <a:noFill/>
          <a:ln w="0">
            <a:noFill/>
          </a:ln>
        </p:spPr>
        <p:txBody>
          <a:bodyPr lIns="0" rIns="0" tIns="0" bIns="0" anchor="ctr">
            <a:noAutofit/>
          </a:bodyPr>
          <a:p>
            <a:pPr algn="ctr"/>
            <a:r>
              <a:rPr b="0" lang="es-ES" sz="4400" spc="-1" strike="noStrike">
                <a:solidFill>
                  <a:srgbClr val="000000"/>
                </a:solidFill>
                <a:latin typeface="Arial"/>
              </a:rPr>
              <a:t>Pulse para desplazar la diapositiva</a:t>
            </a:r>
            <a:endParaRPr b="0" lang="es-ES" sz="4400" spc="-1" strike="noStrike">
              <a:solidFill>
                <a:srgbClr val="000000"/>
              </a:solidFill>
              <a:latin typeface="Arial"/>
            </a:endParaRPr>
          </a:p>
        </p:txBody>
      </p:sp>
      <p:sp>
        <p:nvSpPr>
          <p:cNvPr id="83"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s-ES" sz="2000" spc="-1" strike="noStrike">
                <a:solidFill>
                  <a:srgbClr val="000000"/>
                </a:solidFill>
                <a:latin typeface="Arial"/>
              </a:rPr>
              <a:t>Pulse para editar el formato de las notas</a:t>
            </a:r>
            <a:endParaRPr b="0" lang="es-ES" sz="2000" spc="-1" strike="noStrike">
              <a:solidFill>
                <a:srgbClr val="000000"/>
              </a:solidFill>
              <a:latin typeface="Arial"/>
            </a:endParaRPr>
          </a:p>
        </p:txBody>
      </p:sp>
      <p:sp>
        <p:nvSpPr>
          <p:cNvPr id="84"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s-ES" sz="1400" spc="-1" strike="noStrike">
                <a:solidFill>
                  <a:srgbClr val="000000"/>
                </a:solidFill>
                <a:latin typeface="Times New Roman"/>
              </a:rPr>
              <a:t>&lt;cabecera&gt;</a:t>
            </a:r>
            <a:endParaRPr b="0" lang="es-ES" sz="1400" spc="-1" strike="noStrike">
              <a:solidFill>
                <a:srgbClr val="000000"/>
              </a:solidFill>
              <a:latin typeface="Times New Roman"/>
            </a:endParaRPr>
          </a:p>
        </p:txBody>
      </p:sp>
      <p:sp>
        <p:nvSpPr>
          <p:cNvPr id="85" name="PlaceHolder 4"/>
          <p:cNvSpPr>
            <a:spLocks noGrp="1"/>
          </p:cNvSpPr>
          <p:nvPr>
            <p:ph type="dt" idx="34"/>
          </p:nvPr>
        </p:nvSpPr>
        <p:spPr>
          <a:xfrm>
            <a:off x="4278960" y="0"/>
            <a:ext cx="3280680" cy="534240"/>
          </a:xfrm>
          <a:prstGeom prst="rect">
            <a:avLst/>
          </a:prstGeom>
          <a:noFill/>
          <a:ln w="0">
            <a:noFill/>
          </a:ln>
        </p:spPr>
        <p:txBody>
          <a:bodyPr lIns="0" rIns="0" tIns="0" bIns="0" anchor="t">
            <a:noAutofit/>
          </a:bodyPr>
          <a:lstStyle>
            <a:lvl1pPr indent="0" algn="r">
              <a:buNone/>
              <a:defRPr b="0" lang="es-ES" sz="1400" spc="-1" strike="noStrike">
                <a:solidFill>
                  <a:srgbClr val="000000"/>
                </a:solidFill>
                <a:latin typeface="Times New Roman"/>
              </a:defRPr>
            </a:lvl1pPr>
          </a:lstStyle>
          <a:p>
            <a:pPr indent="0" algn="r">
              <a:buNone/>
            </a:pPr>
            <a:r>
              <a:rPr b="0" lang="es-ES" sz="1400" spc="-1" strike="noStrike">
                <a:solidFill>
                  <a:srgbClr val="000000"/>
                </a:solidFill>
                <a:latin typeface="Times New Roman"/>
              </a:rPr>
              <a:t>&lt;fecha/hora&gt;</a:t>
            </a:r>
            <a:endParaRPr b="0" lang="es-ES" sz="1400" spc="-1" strike="noStrike">
              <a:solidFill>
                <a:srgbClr val="000000"/>
              </a:solidFill>
              <a:latin typeface="Times New Roman"/>
            </a:endParaRPr>
          </a:p>
        </p:txBody>
      </p:sp>
      <p:sp>
        <p:nvSpPr>
          <p:cNvPr id="86" name="PlaceHolder 5"/>
          <p:cNvSpPr>
            <a:spLocks noGrp="1"/>
          </p:cNvSpPr>
          <p:nvPr>
            <p:ph type="ftr" idx="35"/>
          </p:nvPr>
        </p:nvSpPr>
        <p:spPr>
          <a:xfrm>
            <a:off x="0" y="10157400"/>
            <a:ext cx="3280680" cy="534240"/>
          </a:xfrm>
          <a:prstGeom prst="rect">
            <a:avLst/>
          </a:prstGeom>
          <a:noFill/>
          <a:ln w="0">
            <a:noFill/>
          </a:ln>
        </p:spPr>
        <p:txBody>
          <a:bodyPr lIns="0" rIns="0" tIns="0" bIns="0" anchor="b">
            <a:noAutofit/>
          </a:bodyPr>
          <a:lstStyle>
            <a:lvl1pPr indent="0">
              <a:buNone/>
              <a:defRPr b="0" lang="es-ES" sz="1400" spc="-1" strike="noStrike">
                <a:solidFill>
                  <a:srgbClr val="000000"/>
                </a:solidFill>
                <a:latin typeface="Times New Roman"/>
              </a:defRPr>
            </a:lvl1pPr>
          </a:lstStyle>
          <a:p>
            <a:pPr indent="0">
              <a:buNone/>
            </a:pPr>
            <a:r>
              <a:rPr b="0" lang="es-ES" sz="1400" spc="-1" strike="noStrike">
                <a:solidFill>
                  <a:srgbClr val="000000"/>
                </a:solidFill>
                <a:latin typeface="Times New Roman"/>
              </a:rPr>
              <a:t>&lt;pie de página&gt;</a:t>
            </a:r>
            <a:endParaRPr b="0" lang="es-ES" sz="1400" spc="-1" strike="noStrike">
              <a:solidFill>
                <a:srgbClr val="000000"/>
              </a:solidFill>
              <a:latin typeface="Times New Roman"/>
            </a:endParaRPr>
          </a:p>
        </p:txBody>
      </p:sp>
      <p:sp>
        <p:nvSpPr>
          <p:cNvPr id="87" name="PlaceHolder 6"/>
          <p:cNvSpPr>
            <a:spLocks noGrp="1"/>
          </p:cNvSpPr>
          <p:nvPr>
            <p:ph type="sldNum" idx="36"/>
          </p:nvPr>
        </p:nvSpPr>
        <p:spPr>
          <a:xfrm>
            <a:off x="4278960" y="10157400"/>
            <a:ext cx="3280680" cy="534240"/>
          </a:xfrm>
          <a:prstGeom prst="rect">
            <a:avLst/>
          </a:prstGeom>
          <a:noFill/>
          <a:ln w="0">
            <a:noFill/>
          </a:ln>
        </p:spPr>
        <p:txBody>
          <a:bodyPr lIns="0" rIns="0" tIns="0" bIns="0" anchor="b">
            <a:noAutofit/>
          </a:bodyPr>
          <a:lstStyle>
            <a:lvl1pPr indent="0" algn="r">
              <a:buNone/>
              <a:defRPr b="0" lang="es-ES" sz="1400" spc="-1" strike="noStrike">
                <a:solidFill>
                  <a:srgbClr val="000000"/>
                </a:solidFill>
                <a:latin typeface="Times New Roman"/>
              </a:defRPr>
            </a:lvl1pPr>
          </a:lstStyle>
          <a:p>
            <a:pPr indent="0" algn="r">
              <a:buNone/>
            </a:pPr>
            <a:fld id="{27E19E57-63DD-440A-A76C-3C2B354B9C7C}" type="slidenum">
              <a:rPr b="0" lang="es-ES" sz="1400" spc="-1" strike="noStrike">
                <a:solidFill>
                  <a:srgbClr val="000000"/>
                </a:solidFill>
                <a:latin typeface="Times New Roman"/>
              </a:rPr>
              <a:t>&lt;número&gt;</a:t>
            </a:fld>
            <a:endParaRPr b="0" lang="es-E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type="sldImg"/>
          </p:nvPr>
        </p:nvSpPr>
        <p:spPr>
          <a:xfrm>
            <a:off x="3263760" y="511200"/>
            <a:ext cx="3396600" cy="2545920"/>
          </a:xfrm>
          <a:prstGeom prst="rect">
            <a:avLst/>
          </a:prstGeom>
          <a:ln w="0">
            <a:noFill/>
          </a:ln>
        </p:spPr>
      </p:sp>
      <p:sp>
        <p:nvSpPr>
          <p:cNvPr id="172" name="PlaceHolder 2"/>
          <p:cNvSpPr>
            <a:spLocks noGrp="1"/>
          </p:cNvSpPr>
          <p:nvPr>
            <p:ph type="body"/>
          </p:nvPr>
        </p:nvSpPr>
        <p:spPr>
          <a:xfrm>
            <a:off x="992520" y="3228840"/>
            <a:ext cx="7939080" cy="3056760"/>
          </a:xfrm>
          <a:prstGeom prst="rect">
            <a:avLst/>
          </a:prstGeom>
          <a:noFill/>
          <a:ln w="0">
            <a:noFill/>
          </a:ln>
        </p:spPr>
        <p:txBody>
          <a:bodyPr lIns="91440" rIns="91440" tIns="45720" bIns="45720" anchor="t">
            <a:noAutofit/>
          </a:bodyPr>
          <a:p>
            <a:pPr marL="216000" indent="-216000">
              <a:buNone/>
            </a:pPr>
            <a:endParaRPr b="0" lang="es-ES" sz="1800" spc="-1" strike="noStrike">
              <a:solidFill>
                <a:srgbClr val="000000"/>
              </a:solidFill>
              <a:latin typeface="Arial"/>
            </a:endParaRPr>
          </a:p>
        </p:txBody>
      </p:sp>
      <p:sp>
        <p:nvSpPr>
          <p:cNvPr id="173" name="PlaceHolder 3"/>
          <p:cNvSpPr>
            <a:spLocks noGrp="1"/>
          </p:cNvSpPr>
          <p:nvPr>
            <p:ph type="sldNum" idx="37"/>
          </p:nvPr>
        </p:nvSpPr>
        <p:spPr>
          <a:xfrm>
            <a:off x="5622840" y="6456600"/>
            <a:ext cx="4299480" cy="33768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s-ES" sz="1200" spc="-1" strike="noStrike">
                <a:solidFill>
                  <a:schemeClr val="dk1"/>
                </a:solidFill>
                <a:latin typeface="+mn-lt"/>
                <a:ea typeface="+mn-ea"/>
              </a:defRPr>
            </a:lvl1pPr>
          </a:lstStyle>
          <a:p>
            <a:pPr indent="0" algn="r" defTabSz="914400">
              <a:lnSpc>
                <a:spcPct val="100000"/>
              </a:lnSpc>
              <a:buNone/>
              <a:tabLst>
                <a:tab algn="l" pos="0"/>
              </a:tabLst>
            </a:pPr>
            <a:fld id="{3768EC3B-1263-41AB-9F56-448BF3BC83C1}" type="slidenum">
              <a:rPr b="0" lang="es-ES" sz="1200" spc="-1" strike="noStrike">
                <a:solidFill>
                  <a:schemeClr val="dk1"/>
                </a:solidFill>
                <a:latin typeface="+mn-lt"/>
                <a:ea typeface="+mn-ea"/>
              </a:rPr>
              <a:t>&lt;número&gt;</a:t>
            </a:fld>
            <a:endParaRPr b="0" lang="es-ES" sz="1200" spc="-1" strike="noStrike">
              <a:solidFill>
                <a:srgbClr val="000000"/>
              </a:solidFill>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type="sldImg"/>
          </p:nvPr>
        </p:nvSpPr>
        <p:spPr>
          <a:xfrm>
            <a:off x="3263760" y="511200"/>
            <a:ext cx="3396600" cy="2545920"/>
          </a:xfrm>
          <a:prstGeom prst="rect">
            <a:avLst/>
          </a:prstGeom>
          <a:ln w="0">
            <a:noFill/>
          </a:ln>
        </p:spPr>
      </p:sp>
      <p:sp>
        <p:nvSpPr>
          <p:cNvPr id="175" name="PlaceHolder 2"/>
          <p:cNvSpPr>
            <a:spLocks noGrp="1"/>
          </p:cNvSpPr>
          <p:nvPr>
            <p:ph type="body"/>
          </p:nvPr>
        </p:nvSpPr>
        <p:spPr>
          <a:xfrm>
            <a:off x="992520" y="3228840"/>
            <a:ext cx="7939080" cy="3056760"/>
          </a:xfrm>
          <a:prstGeom prst="rect">
            <a:avLst/>
          </a:prstGeom>
          <a:noFill/>
          <a:ln w="0">
            <a:noFill/>
          </a:ln>
        </p:spPr>
        <p:txBody>
          <a:bodyPr lIns="91440" rIns="91440" tIns="45720" bIns="45720" anchor="t">
            <a:noAutofit/>
          </a:bodyPr>
          <a:p>
            <a:pPr marL="216000" indent="-216000">
              <a:buNone/>
            </a:pPr>
            <a:endParaRPr b="0" lang="es-ES" sz="1800" spc="-1" strike="noStrike">
              <a:solidFill>
                <a:srgbClr val="000000"/>
              </a:solidFill>
              <a:latin typeface="Arial"/>
            </a:endParaRPr>
          </a:p>
        </p:txBody>
      </p:sp>
      <p:sp>
        <p:nvSpPr>
          <p:cNvPr id="176" name="PlaceHolder 3"/>
          <p:cNvSpPr>
            <a:spLocks noGrp="1"/>
          </p:cNvSpPr>
          <p:nvPr>
            <p:ph type="sldNum" idx="38"/>
          </p:nvPr>
        </p:nvSpPr>
        <p:spPr>
          <a:xfrm>
            <a:off x="5622840" y="6456600"/>
            <a:ext cx="4299480" cy="33768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s-ES" sz="1200" spc="-1" strike="noStrike">
                <a:solidFill>
                  <a:schemeClr val="dk1"/>
                </a:solidFill>
                <a:latin typeface="+mn-lt"/>
                <a:ea typeface="+mn-ea"/>
              </a:defRPr>
            </a:lvl1pPr>
          </a:lstStyle>
          <a:p>
            <a:pPr indent="0" algn="r" defTabSz="914400">
              <a:lnSpc>
                <a:spcPct val="100000"/>
              </a:lnSpc>
              <a:buNone/>
              <a:tabLst>
                <a:tab algn="l" pos="0"/>
              </a:tabLst>
            </a:pPr>
            <a:fld id="{EF952283-D338-4F80-8DEB-D3EB61774200}" type="slidenum">
              <a:rPr b="0" lang="es-ES" sz="1200" spc="-1" strike="noStrike">
                <a:solidFill>
                  <a:schemeClr val="dk1"/>
                </a:solidFill>
                <a:latin typeface="+mn-lt"/>
                <a:ea typeface="+mn-ea"/>
              </a:rPr>
              <a:t>&lt;número&gt;</a:t>
            </a:fld>
            <a:endParaRPr b="0" lang="es-ES"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iapositiva de título">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5"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s-E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8F1ACCC0-0F85-4392-9D5A-BCFA8DE15D2D}" type="slidenum">
              <a:t>&lt;#&gt;</a:t>
            </a:fld>
          </a:p>
        </p:txBody>
      </p:sp>
      <p:sp>
        <p:nvSpPr>
          <p:cNvPr id="6" name="PlaceHolder 5"/>
          <p:cNvSpPr>
            <a:spLocks noGrp="1"/>
          </p:cNvSpPr>
          <p:nvPr>
            <p:ph type="dt" idx="3"/>
          </p:nvPr>
        </p:nvSpPr>
        <p:spPr/>
        <p:txBody>
          <a:bodyPr/>
          <a:p>
            <a:r>
              <a:rPr lang="es-E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Sólo el título">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3" name="PlaceHolder 2"/>
          <p:cNvSpPr>
            <a:spLocks noGrp="1"/>
          </p:cNvSpPr>
          <p:nvPr>
            <p:ph type="ftr" idx="22"/>
          </p:nvPr>
        </p:nvSpPr>
        <p:spPr/>
        <p:txBody>
          <a:bodyPr/>
          <a:p>
            <a:r>
              <a:t>Footer</a:t>
            </a:r>
          </a:p>
        </p:txBody>
      </p:sp>
      <p:sp>
        <p:nvSpPr>
          <p:cNvPr id="4" name="PlaceHolder 3"/>
          <p:cNvSpPr>
            <a:spLocks noGrp="1"/>
          </p:cNvSpPr>
          <p:nvPr>
            <p:ph type="sldNum" idx="23"/>
          </p:nvPr>
        </p:nvSpPr>
        <p:spPr/>
        <p:txBody>
          <a:bodyPr/>
          <a:p>
            <a:fld id="{028777E6-6EFA-494C-A6CC-4E4E891A2451}" type="slidenum">
              <a:t>&lt;#&gt;</a:t>
            </a:fld>
          </a:p>
        </p:txBody>
      </p:sp>
      <p:sp>
        <p:nvSpPr>
          <p:cNvPr id="5" name="PlaceHolder 4"/>
          <p:cNvSpPr>
            <a:spLocks noGrp="1"/>
          </p:cNvSpPr>
          <p:nvPr>
            <p:ph type="dt" idx="24"/>
          </p:nvPr>
        </p:nvSpPr>
        <p:spPr/>
        <p:txBody>
          <a:bodyPr/>
          <a:p>
            <a:r>
              <a:rPr lang="es-E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En blanco">
    <p:spTree>
      <p:nvGrpSpPr>
        <p:cNvPr id="1" name=""/>
        <p:cNvGrpSpPr/>
        <p:nvPr/>
      </p:nvGrpSpPr>
      <p:grpSpPr>
        <a:xfrm>
          <a:off x="0" y="0"/>
          <a:ext cx="0" cy="0"/>
          <a:chOff x="0" y="0"/>
          <a:chExt cx="0" cy="0"/>
        </a:xfrm>
      </p:grpSpPr>
      <p:sp>
        <p:nvSpPr>
          <p:cNvPr id="2" name="PlaceHolder 1"/>
          <p:cNvSpPr>
            <a:spLocks noGrp="1"/>
          </p:cNvSpPr>
          <p:nvPr>
            <p:ph type="ftr" idx="25"/>
          </p:nvPr>
        </p:nvSpPr>
        <p:spPr/>
        <p:txBody>
          <a:bodyPr/>
          <a:p>
            <a:r>
              <a:t>Footer</a:t>
            </a:r>
          </a:p>
        </p:txBody>
      </p:sp>
      <p:sp>
        <p:nvSpPr>
          <p:cNvPr id="3" name="PlaceHolder 2"/>
          <p:cNvSpPr>
            <a:spLocks noGrp="1"/>
          </p:cNvSpPr>
          <p:nvPr>
            <p:ph type="sldNum" idx="26"/>
          </p:nvPr>
        </p:nvSpPr>
        <p:spPr/>
        <p:txBody>
          <a:bodyPr/>
          <a:p>
            <a:fld id="{0CB367FE-ABAD-4019-9EED-936196E6C0B8}" type="slidenum">
              <a:t>&lt;#&gt;</a:t>
            </a:fld>
          </a:p>
        </p:txBody>
      </p:sp>
      <p:sp>
        <p:nvSpPr>
          <p:cNvPr id="4" name="PlaceHolder 3"/>
          <p:cNvSpPr>
            <a:spLocks noGrp="1"/>
          </p:cNvSpPr>
          <p:nvPr>
            <p:ph type="dt" idx="27"/>
          </p:nvPr>
        </p:nvSpPr>
        <p:spPr/>
        <p:txBody>
          <a:bodyPr/>
          <a:p>
            <a:r>
              <a:rPr lang="es-E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ido con título">
    <p:spTree>
      <p:nvGrpSpPr>
        <p:cNvPr id="1" name=""/>
        <p:cNvGrpSpPr/>
        <p:nvPr/>
      </p:nvGrpSpPr>
      <p:grpSpPr>
        <a:xfrm>
          <a:off x="0" y="0"/>
          <a:ext cx="0" cy="0"/>
          <a:chOff x="0" y="0"/>
          <a:chExt cx="0" cy="0"/>
        </a:xfrm>
      </p:grpSpPr>
      <p:sp>
        <p:nvSpPr>
          <p:cNvPr id="2" name="PlaceHolder 1"/>
          <p:cNvSpPr>
            <a:spLocks noGrp="1"/>
          </p:cNvSpPr>
          <p:nvPr>
            <p:ph type="ftr" idx="28"/>
          </p:nvPr>
        </p:nvSpPr>
        <p:spPr/>
        <p:txBody>
          <a:bodyPr/>
          <a:p>
            <a:r>
              <a:t>Footer</a:t>
            </a:r>
          </a:p>
        </p:txBody>
      </p:sp>
      <p:sp>
        <p:nvSpPr>
          <p:cNvPr id="3" name="PlaceHolder 2"/>
          <p:cNvSpPr>
            <a:spLocks noGrp="1"/>
          </p:cNvSpPr>
          <p:nvPr>
            <p:ph type="sldNum" idx="29"/>
          </p:nvPr>
        </p:nvSpPr>
        <p:spPr/>
        <p:txBody>
          <a:bodyPr/>
          <a:p>
            <a:fld id="{AAC2C475-35C3-487A-9FB2-06910C675D8A}" type="slidenum">
              <a:t>&lt;#&gt;</a:t>
            </a:fld>
          </a:p>
        </p:txBody>
      </p:sp>
      <p:sp>
        <p:nvSpPr>
          <p:cNvPr id="4" name="PlaceHolder 3"/>
          <p:cNvSpPr>
            <a:spLocks noGrp="1"/>
          </p:cNvSpPr>
          <p:nvPr>
            <p:ph type="dt" idx="30"/>
          </p:nvPr>
        </p:nvSpPr>
        <p:spPr/>
        <p:txBody>
          <a:bodyPr/>
          <a:p>
            <a:r>
              <a:rPr lang="es-E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Imagen con título">
    <p:spTree>
      <p:nvGrpSpPr>
        <p:cNvPr id="1" name=""/>
        <p:cNvGrpSpPr/>
        <p:nvPr/>
      </p:nvGrpSpPr>
      <p:grpSpPr>
        <a:xfrm>
          <a:off x="0" y="0"/>
          <a:ext cx="0" cy="0"/>
          <a:chOff x="0" y="0"/>
          <a:chExt cx="0" cy="0"/>
        </a:xfrm>
      </p:grpSpPr>
      <p:sp>
        <p:nvSpPr>
          <p:cNvPr id="2" name="PlaceHolder 1"/>
          <p:cNvSpPr>
            <a:spLocks noGrp="1"/>
          </p:cNvSpPr>
          <p:nvPr>
            <p:ph type="ftr" idx="31"/>
          </p:nvPr>
        </p:nvSpPr>
        <p:spPr/>
        <p:txBody>
          <a:bodyPr/>
          <a:p>
            <a:r>
              <a:t>Footer</a:t>
            </a:r>
          </a:p>
        </p:txBody>
      </p:sp>
      <p:sp>
        <p:nvSpPr>
          <p:cNvPr id="3" name="PlaceHolder 2"/>
          <p:cNvSpPr>
            <a:spLocks noGrp="1"/>
          </p:cNvSpPr>
          <p:nvPr>
            <p:ph type="sldNum" idx="32"/>
          </p:nvPr>
        </p:nvSpPr>
        <p:spPr/>
        <p:txBody>
          <a:bodyPr/>
          <a:p>
            <a:fld id="{6C754795-48F1-426F-A6A4-3FD67EB3E945}" type="slidenum">
              <a:t>&lt;#&gt;</a:t>
            </a:fld>
          </a:p>
        </p:txBody>
      </p:sp>
      <p:sp>
        <p:nvSpPr>
          <p:cNvPr id="4" name="PlaceHolder 3"/>
          <p:cNvSpPr>
            <a:spLocks noGrp="1"/>
          </p:cNvSpPr>
          <p:nvPr>
            <p:ph type="dt" idx="33"/>
          </p:nvPr>
        </p:nvSpPr>
        <p:spPr/>
        <p:txBody>
          <a:bodyPr/>
          <a:p>
            <a:r>
              <a:rPr lang="es-E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olo el título_">
    <p:spTree>
      <p:nvGrpSpPr>
        <p:cNvPr id="1" name=""/>
        <p:cNvGrpSpPr/>
        <p:nvPr/>
      </p:nvGrpSpPr>
      <p:grpSpPr>
        <a:xfrm>
          <a:off x="0" y="0"/>
          <a:ext cx="0" cy="0"/>
          <a:chOff x="0" y="0"/>
          <a:chExt cx="0" cy="0"/>
        </a:xfrm>
      </p:grpSpPr>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olo el título__">
    <p:spTree>
      <p:nvGrpSpPr>
        <p:cNvPr id="1" name=""/>
        <p:cNvGrpSpPr/>
        <p:nvPr/>
      </p:nvGrpSpPr>
      <p:grpSpPr>
        <a:xfrm>
          <a:off x="0" y="0"/>
          <a:ext cx="0" cy="0"/>
          <a:chOff x="0" y="0"/>
          <a:chExt cx="0" cy="0"/>
        </a:xfrm>
      </p:grpSpPr>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olo el título___">
    <p:spTree>
      <p:nvGrpSpPr>
        <p:cNvPr id="1" name=""/>
        <p:cNvGrpSpPr/>
        <p:nvPr/>
      </p:nvGrpSpPr>
      <p:grpSpPr>
        <a:xfrm>
          <a:off x="0" y="0"/>
          <a:ext cx="0" cy="0"/>
          <a:chOff x="0" y="0"/>
          <a:chExt cx="0" cy="0"/>
        </a:xfrm>
      </p:grpSpPr>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ítulo y texto vertical">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FA5281EA-3957-4D11-ACBD-6F3AEE60D0C9}" type="slidenum">
              <a:t>&lt;#&gt;</a:t>
            </a:fld>
          </a:p>
        </p:txBody>
      </p:sp>
      <p:sp>
        <p:nvSpPr>
          <p:cNvPr id="4" name="PlaceHolder 3"/>
          <p:cNvSpPr>
            <a:spLocks noGrp="1"/>
          </p:cNvSpPr>
          <p:nvPr>
            <p:ph type="dt" idx="6"/>
          </p:nvPr>
        </p:nvSpPr>
        <p:spPr/>
        <p:txBody>
          <a:bodyPr/>
          <a:p>
            <a:r>
              <a:rPr lang="es-E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Título vertical y texto">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9A17152E-70E2-473E-BD48-3974C8BA0D98}" type="slidenum">
              <a:t>&lt;#&gt;</a:t>
            </a:fld>
          </a:p>
        </p:txBody>
      </p:sp>
      <p:sp>
        <p:nvSpPr>
          <p:cNvPr id="4" name="PlaceHolder 3"/>
          <p:cNvSpPr>
            <a:spLocks noGrp="1"/>
          </p:cNvSpPr>
          <p:nvPr>
            <p:ph type="dt" idx="9"/>
          </p:nvPr>
        </p:nvSpPr>
        <p:spPr/>
        <p:txBody>
          <a:bodyPr/>
          <a:p>
            <a:r>
              <a:rPr lang="es-E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olo el título">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Predeterminado">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ítulo y objetos">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32"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82190581-6A85-43C8-A323-6352C7ED4AAA}" type="slidenum">
              <a:t>&lt;#&gt;</a:t>
            </a:fld>
          </a:p>
        </p:txBody>
      </p:sp>
      <p:sp>
        <p:nvSpPr>
          <p:cNvPr id="6" name="PlaceHolder 5"/>
          <p:cNvSpPr>
            <a:spLocks noGrp="1"/>
          </p:cNvSpPr>
          <p:nvPr>
            <p:ph type="dt" idx="12"/>
          </p:nvPr>
        </p:nvSpPr>
        <p:spPr/>
        <p:txBody>
          <a:bodyPr/>
          <a:p>
            <a:r>
              <a:rPr lang="es-E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Encabezado de sección">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9815F3D0-FD10-452E-B27D-AF63F437E287}" type="slidenum">
              <a:t>&lt;#&gt;</a:t>
            </a:fld>
          </a:p>
        </p:txBody>
      </p:sp>
      <p:sp>
        <p:nvSpPr>
          <p:cNvPr id="4" name="PlaceHolder 3"/>
          <p:cNvSpPr>
            <a:spLocks noGrp="1"/>
          </p:cNvSpPr>
          <p:nvPr>
            <p:ph type="dt" idx="15"/>
          </p:nvPr>
        </p:nvSpPr>
        <p:spPr/>
        <p:txBody>
          <a:bodyPr/>
          <a:p>
            <a:r>
              <a:rPr lang="es-E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os objetos">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4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4B521ECD-2877-4901-BE95-70BE9F742F8D}" type="slidenum">
              <a:t>&lt;#&gt;</a:t>
            </a:fld>
          </a:p>
        </p:txBody>
      </p:sp>
      <p:sp>
        <p:nvSpPr>
          <p:cNvPr id="7" name="PlaceHolder 6"/>
          <p:cNvSpPr>
            <a:spLocks noGrp="1"/>
          </p:cNvSpPr>
          <p:nvPr>
            <p:ph type="dt" idx="18"/>
          </p:nvPr>
        </p:nvSpPr>
        <p:spPr/>
        <p:txBody>
          <a:bodyPr/>
          <a:p>
            <a:r>
              <a:rPr lang="es-E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ación">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p>
            <a:r>
              <a:t>Footer</a:t>
            </a:r>
          </a:p>
        </p:txBody>
      </p:sp>
      <p:sp>
        <p:nvSpPr>
          <p:cNvPr id="3" name="PlaceHolder 2"/>
          <p:cNvSpPr>
            <a:spLocks noGrp="1"/>
          </p:cNvSpPr>
          <p:nvPr>
            <p:ph type="sldNum" idx="20"/>
          </p:nvPr>
        </p:nvSpPr>
        <p:spPr/>
        <p:txBody>
          <a:bodyPr/>
          <a:p>
            <a:fld id="{2D9D0EFE-7CC6-46DC-B152-9CAB6DD21B7D}" type="slidenum">
              <a:t>&lt;#&gt;</a:t>
            </a:fld>
          </a:p>
        </p:txBody>
      </p:sp>
      <p:sp>
        <p:nvSpPr>
          <p:cNvPr id="4" name="PlaceHolder 3"/>
          <p:cNvSpPr>
            <a:spLocks noGrp="1"/>
          </p:cNvSpPr>
          <p:nvPr>
            <p:ph type="dt" idx="21"/>
          </p:nvPr>
        </p:nvSpPr>
        <p:spPr/>
        <p:txBody>
          <a:bodyPr/>
          <a:p>
            <a:r>
              <a:rPr lang="es-E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6.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s-ES" sz="1800" spc="-1" strike="noStrike">
                <a:solidFill>
                  <a:srgbClr val="000000"/>
                </a:solidFill>
                <a:latin typeface="Arial"/>
              </a:rPr>
              <a:t>Pulse para editar el formato del texto de título</a:t>
            </a:r>
            <a:endParaRPr b="0" lang="es-ES" sz="1800" spc="-1" strike="noStrike">
              <a:solidFill>
                <a:srgbClr val="000000"/>
              </a:solidFill>
              <a:latin typeface="Arial"/>
            </a:endParaRPr>
          </a:p>
        </p:txBody>
      </p:sp>
      <p:sp>
        <p:nvSpPr>
          <p:cNvPr id="1" name="PlaceHolder 2"/>
          <p:cNvSpPr>
            <a:spLocks noGrp="1"/>
          </p:cNvSpPr>
          <p:nvPr>
            <p:ph type="ftr" idx="1"/>
          </p:nvPr>
        </p:nvSpPr>
        <p:spPr>
          <a:xfrm>
            <a:off x="3124080" y="4767480"/>
            <a:ext cx="2893320" cy="27180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s-ES" sz="1400" spc="-1" strike="noStrike">
                <a:solidFill>
                  <a:srgbClr val="000000"/>
                </a:solidFill>
                <a:latin typeface="Times New Roman"/>
              </a:defRPr>
            </a:lvl1pPr>
          </a:lstStyle>
          <a:p>
            <a:pPr indent="0" algn="ctr">
              <a:lnSpc>
                <a:spcPct val="100000"/>
              </a:lnSpc>
              <a:buNone/>
              <a:tabLst>
                <a:tab algn="l" pos="0"/>
              </a:tabLst>
            </a:pPr>
            <a:r>
              <a:rPr b="0" lang="es-ES" sz="1400" spc="-1" strike="noStrike">
                <a:solidFill>
                  <a:srgbClr val="000000"/>
                </a:solidFill>
                <a:latin typeface="Times New Roman"/>
              </a:rPr>
              <a:t> </a:t>
            </a:r>
            <a:endParaRPr b="0" lang="es-ES" sz="1400" spc="-1" strike="noStrike">
              <a:solidFill>
                <a:srgbClr val="000000"/>
              </a:solidFill>
              <a:latin typeface="Times New Roman"/>
            </a:endParaRPr>
          </a:p>
        </p:txBody>
      </p:sp>
      <p:sp>
        <p:nvSpPr>
          <p:cNvPr id="2" name="PlaceHolder 3"/>
          <p:cNvSpPr>
            <a:spLocks noGrp="1"/>
          </p:cNvSpPr>
          <p:nvPr>
            <p:ph type="sldNum" idx="2"/>
          </p:nvPr>
        </p:nvSpPr>
        <p:spPr>
          <a:xfrm>
            <a:off x="6553080" y="4767480"/>
            <a:ext cx="2131560" cy="2718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s-ES" sz="1200" spc="-1" strike="noStrike">
                <a:solidFill>
                  <a:schemeClr val="dk1">
                    <a:tint val="75000"/>
                  </a:schemeClr>
                </a:solidFill>
                <a:latin typeface="Calibri"/>
              </a:defRPr>
            </a:lvl1pPr>
          </a:lstStyle>
          <a:p>
            <a:pPr indent="0" algn="r" defTabSz="914400">
              <a:lnSpc>
                <a:spcPct val="100000"/>
              </a:lnSpc>
              <a:buNone/>
              <a:tabLst>
                <a:tab algn="l" pos="0"/>
              </a:tabLst>
            </a:pPr>
            <a:fld id="{51559919-86E5-444D-9C2E-2D20839296B8}" type="slidenum">
              <a:rPr b="0" lang="es-ES" sz="1200" spc="-1" strike="noStrike">
                <a:solidFill>
                  <a:schemeClr val="dk1">
                    <a:tint val="75000"/>
                  </a:schemeClr>
                </a:solidFill>
                <a:latin typeface="Calibri"/>
              </a:rPr>
              <a:t>1</a:t>
            </a:fld>
            <a:endParaRPr b="0" lang="es-ES" sz="1200" spc="-1" strike="noStrike">
              <a:solidFill>
                <a:srgbClr val="000000"/>
              </a:solidFill>
              <a:latin typeface="Times New Roman"/>
            </a:endParaRPr>
          </a:p>
        </p:txBody>
      </p:sp>
      <p:sp>
        <p:nvSpPr>
          <p:cNvPr id="3" name="PlaceHolder 4"/>
          <p:cNvSpPr>
            <a:spLocks noGrp="1"/>
          </p:cNvSpPr>
          <p:nvPr>
            <p:ph type="dt" idx="3"/>
          </p:nvPr>
        </p:nvSpPr>
        <p:spPr>
          <a:xfrm>
            <a:off x="457200" y="4767480"/>
            <a:ext cx="2131560" cy="271800"/>
          </a:xfrm>
          <a:prstGeom prst="rect">
            <a:avLst/>
          </a:prstGeom>
          <a:noFill/>
          <a:ln w="0">
            <a:noFill/>
          </a:ln>
        </p:spPr>
        <p:txBody>
          <a:bodyPr lIns="91440" rIns="91440" tIns="45720" bIns="45720" anchor="ctr">
            <a:noAutofit/>
          </a:bodyPr>
          <a:lstStyle>
            <a:lvl1pPr indent="0">
              <a:buNone/>
              <a:defRPr b="0" lang="es-ES" sz="1400" spc="-1" strike="noStrike">
                <a:solidFill>
                  <a:srgbClr val="000000"/>
                </a:solidFill>
                <a:latin typeface="Times New Roman"/>
              </a:defRPr>
            </a:lvl1pPr>
          </a:lstStyle>
          <a:p>
            <a:pPr indent="0">
              <a:buNone/>
            </a:pPr>
            <a:r>
              <a:rPr b="0" lang="es-ES" sz="1400" spc="-1" strike="noStrike">
                <a:solidFill>
                  <a:srgbClr val="000000"/>
                </a:solidFill>
                <a:latin typeface="Times New Roman"/>
              </a:rPr>
              <a:t> </a:t>
            </a:r>
            <a:endParaRPr b="0" lang="es-E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s-ES" sz="1800" spc="-1" strike="noStrike">
                <a:solidFill>
                  <a:srgbClr val="000000"/>
                </a:solidFill>
                <a:latin typeface="Arial"/>
              </a:rPr>
              <a:t>Pulse para editar el formato del texto de título</a:t>
            </a:r>
            <a:endParaRPr b="0" lang="es-ES" sz="1800" spc="-1" strike="noStrike">
              <a:solidFill>
                <a:srgbClr val="000000"/>
              </a:solidFill>
              <a:latin typeface="Arial"/>
            </a:endParaRPr>
          </a:p>
        </p:txBody>
      </p:sp>
      <p:sp>
        <p:nvSpPr>
          <p:cNvPr id="49" name="PlaceHolder 2"/>
          <p:cNvSpPr>
            <a:spLocks noGrp="1"/>
          </p:cNvSpPr>
          <p:nvPr>
            <p:ph type="ftr" idx="22"/>
          </p:nvPr>
        </p:nvSpPr>
        <p:spPr>
          <a:xfrm>
            <a:off x="3124080" y="4767480"/>
            <a:ext cx="2893320" cy="27180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s-ES" sz="1400" spc="-1" strike="noStrike">
                <a:solidFill>
                  <a:srgbClr val="000000"/>
                </a:solidFill>
                <a:latin typeface="Times New Roman"/>
              </a:defRPr>
            </a:lvl1pPr>
          </a:lstStyle>
          <a:p>
            <a:pPr indent="0" algn="ctr">
              <a:lnSpc>
                <a:spcPct val="100000"/>
              </a:lnSpc>
              <a:buNone/>
              <a:tabLst>
                <a:tab algn="l" pos="0"/>
              </a:tabLst>
            </a:pPr>
            <a:r>
              <a:rPr b="0" lang="es-ES" sz="1400" spc="-1" strike="noStrike">
                <a:solidFill>
                  <a:srgbClr val="000000"/>
                </a:solidFill>
                <a:latin typeface="Times New Roman"/>
              </a:rPr>
              <a:t>&lt;pie de página&gt;</a:t>
            </a:r>
            <a:endParaRPr b="0" lang="es-ES" sz="1400" spc="-1" strike="noStrike">
              <a:solidFill>
                <a:srgbClr val="000000"/>
              </a:solidFill>
              <a:latin typeface="Times New Roman"/>
            </a:endParaRPr>
          </a:p>
        </p:txBody>
      </p:sp>
      <p:sp>
        <p:nvSpPr>
          <p:cNvPr id="50" name="PlaceHolder 3"/>
          <p:cNvSpPr>
            <a:spLocks noGrp="1"/>
          </p:cNvSpPr>
          <p:nvPr>
            <p:ph type="sldNum" idx="23"/>
          </p:nvPr>
        </p:nvSpPr>
        <p:spPr>
          <a:xfrm>
            <a:off x="6553080" y="4767480"/>
            <a:ext cx="2131560" cy="2718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s-ES" sz="1200" spc="-1" strike="noStrike">
                <a:solidFill>
                  <a:schemeClr val="dk1">
                    <a:tint val="75000"/>
                  </a:schemeClr>
                </a:solidFill>
                <a:latin typeface="Calibri"/>
              </a:defRPr>
            </a:lvl1pPr>
          </a:lstStyle>
          <a:p>
            <a:pPr indent="0" algn="r" defTabSz="914400">
              <a:lnSpc>
                <a:spcPct val="100000"/>
              </a:lnSpc>
              <a:buNone/>
              <a:tabLst>
                <a:tab algn="l" pos="0"/>
              </a:tabLst>
            </a:pPr>
            <a:fld id="{C759581C-E39F-4661-AC52-3A384242BCED}" type="slidenum">
              <a:rPr b="0" lang="es-ES" sz="1200" spc="-1" strike="noStrike">
                <a:solidFill>
                  <a:schemeClr val="dk1">
                    <a:tint val="75000"/>
                  </a:schemeClr>
                </a:solidFill>
                <a:latin typeface="Calibri"/>
              </a:rPr>
              <a:t>&lt;número&gt;</a:t>
            </a:fld>
            <a:endParaRPr b="0" lang="es-ES" sz="1200" spc="-1" strike="noStrike">
              <a:solidFill>
                <a:srgbClr val="000000"/>
              </a:solidFill>
              <a:latin typeface="Times New Roman"/>
            </a:endParaRPr>
          </a:p>
        </p:txBody>
      </p:sp>
      <p:sp>
        <p:nvSpPr>
          <p:cNvPr id="51" name="PlaceHolder 4"/>
          <p:cNvSpPr>
            <a:spLocks noGrp="1"/>
          </p:cNvSpPr>
          <p:nvPr>
            <p:ph type="dt" idx="24"/>
          </p:nvPr>
        </p:nvSpPr>
        <p:spPr>
          <a:xfrm>
            <a:off x="457200" y="4767480"/>
            <a:ext cx="2131560" cy="271800"/>
          </a:xfrm>
          <a:prstGeom prst="rect">
            <a:avLst/>
          </a:prstGeom>
          <a:noFill/>
          <a:ln w="0">
            <a:noFill/>
          </a:ln>
        </p:spPr>
        <p:txBody>
          <a:bodyPr lIns="91440" rIns="91440" tIns="45720" bIns="45720" anchor="ctr">
            <a:noAutofit/>
          </a:bodyPr>
          <a:lstStyle>
            <a:lvl1pPr indent="0">
              <a:buNone/>
              <a:defRPr b="0" lang="es-ES" sz="1400" spc="-1" strike="noStrike">
                <a:solidFill>
                  <a:srgbClr val="000000"/>
                </a:solidFill>
                <a:latin typeface="Times New Roman"/>
              </a:defRPr>
            </a:lvl1pPr>
          </a:lstStyle>
          <a:p>
            <a:pPr indent="0">
              <a:buNone/>
            </a:pPr>
            <a:r>
              <a:rPr b="0" lang="es-ES" sz="1400" spc="-1" strike="noStrike">
                <a:solidFill>
                  <a:srgbClr val="000000"/>
                </a:solidFill>
                <a:latin typeface="Times New Roman"/>
              </a:rPr>
              <a:t>&lt;fecha/hora&gt;</a:t>
            </a:r>
            <a:endParaRPr b="0" lang="es-E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3" name="PlaceHolder 1"/>
          <p:cNvSpPr>
            <a:spLocks noGrp="1"/>
          </p:cNvSpPr>
          <p:nvPr>
            <p:ph type="ftr" idx="25"/>
          </p:nvPr>
        </p:nvSpPr>
        <p:spPr>
          <a:xfrm>
            <a:off x="3124080" y="4767480"/>
            <a:ext cx="2893320" cy="27180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s-ES" sz="1400" spc="-1" strike="noStrike">
                <a:solidFill>
                  <a:srgbClr val="000000"/>
                </a:solidFill>
                <a:latin typeface="Times New Roman"/>
              </a:defRPr>
            </a:lvl1pPr>
          </a:lstStyle>
          <a:p>
            <a:pPr indent="0" algn="ctr">
              <a:lnSpc>
                <a:spcPct val="100000"/>
              </a:lnSpc>
              <a:buNone/>
              <a:tabLst>
                <a:tab algn="l" pos="0"/>
              </a:tabLst>
            </a:pPr>
            <a:r>
              <a:rPr b="0" lang="es-ES" sz="1400" spc="-1" strike="noStrike">
                <a:solidFill>
                  <a:srgbClr val="000000"/>
                </a:solidFill>
                <a:latin typeface="Times New Roman"/>
              </a:rPr>
              <a:t>&lt;pie de página&gt;</a:t>
            </a:r>
            <a:endParaRPr b="0" lang="es-ES" sz="1400" spc="-1" strike="noStrike">
              <a:solidFill>
                <a:srgbClr val="000000"/>
              </a:solidFill>
              <a:latin typeface="Times New Roman"/>
            </a:endParaRPr>
          </a:p>
        </p:txBody>
      </p:sp>
      <p:sp>
        <p:nvSpPr>
          <p:cNvPr id="54" name="PlaceHolder 2"/>
          <p:cNvSpPr>
            <a:spLocks noGrp="1"/>
          </p:cNvSpPr>
          <p:nvPr>
            <p:ph type="sldNum" idx="26"/>
          </p:nvPr>
        </p:nvSpPr>
        <p:spPr>
          <a:xfrm>
            <a:off x="6553080" y="4767480"/>
            <a:ext cx="2131560" cy="2718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s-ES" sz="1200" spc="-1" strike="noStrike">
                <a:solidFill>
                  <a:schemeClr val="dk1">
                    <a:tint val="75000"/>
                  </a:schemeClr>
                </a:solidFill>
                <a:latin typeface="Calibri"/>
              </a:defRPr>
            </a:lvl1pPr>
          </a:lstStyle>
          <a:p>
            <a:pPr indent="0" algn="r" defTabSz="914400">
              <a:lnSpc>
                <a:spcPct val="100000"/>
              </a:lnSpc>
              <a:buNone/>
              <a:tabLst>
                <a:tab algn="l" pos="0"/>
              </a:tabLst>
            </a:pPr>
            <a:fld id="{2835E494-1D5E-42A0-8558-121F7392E503}" type="slidenum">
              <a:rPr b="0" lang="es-ES" sz="1200" spc="-1" strike="noStrike">
                <a:solidFill>
                  <a:schemeClr val="dk1">
                    <a:tint val="75000"/>
                  </a:schemeClr>
                </a:solidFill>
                <a:latin typeface="Calibri"/>
              </a:rPr>
              <a:t>&lt;número&gt;</a:t>
            </a:fld>
            <a:endParaRPr b="0" lang="es-ES" sz="1200" spc="-1" strike="noStrike">
              <a:solidFill>
                <a:srgbClr val="000000"/>
              </a:solidFill>
              <a:latin typeface="Times New Roman"/>
            </a:endParaRPr>
          </a:p>
        </p:txBody>
      </p:sp>
      <p:sp>
        <p:nvSpPr>
          <p:cNvPr id="55" name="PlaceHolder 3"/>
          <p:cNvSpPr>
            <a:spLocks noGrp="1"/>
          </p:cNvSpPr>
          <p:nvPr>
            <p:ph type="dt" idx="27"/>
          </p:nvPr>
        </p:nvSpPr>
        <p:spPr>
          <a:xfrm>
            <a:off x="457200" y="4767480"/>
            <a:ext cx="2131560" cy="271800"/>
          </a:xfrm>
          <a:prstGeom prst="rect">
            <a:avLst/>
          </a:prstGeom>
          <a:noFill/>
          <a:ln w="0">
            <a:noFill/>
          </a:ln>
        </p:spPr>
        <p:txBody>
          <a:bodyPr lIns="91440" rIns="91440" tIns="45720" bIns="45720" anchor="ctr">
            <a:noAutofit/>
          </a:bodyPr>
          <a:lstStyle>
            <a:lvl1pPr indent="0">
              <a:buNone/>
              <a:defRPr b="0" lang="es-ES" sz="1400" spc="-1" strike="noStrike">
                <a:solidFill>
                  <a:srgbClr val="000000"/>
                </a:solidFill>
                <a:latin typeface="Times New Roman"/>
              </a:defRPr>
            </a:lvl1pPr>
          </a:lstStyle>
          <a:p>
            <a:pPr indent="0">
              <a:buNone/>
            </a:pPr>
            <a:r>
              <a:rPr b="0" lang="es-ES" sz="1400" spc="-1" strike="noStrike">
                <a:solidFill>
                  <a:srgbClr val="000000"/>
                </a:solidFill>
                <a:latin typeface="Times New Roman"/>
              </a:rPr>
              <a:t>&lt;fecha/hora&gt;</a:t>
            </a:r>
            <a:endParaRPr b="0" lang="es-ES" sz="1400" spc="-1" strike="noStrike">
              <a:solidFill>
                <a:srgbClr val="000000"/>
              </a:solidFill>
              <a:latin typeface="Times New Roman"/>
            </a:endParaRPr>
          </a:p>
        </p:txBody>
      </p:sp>
      <p:sp>
        <p:nvSpPr>
          <p:cNvPr id="56" name="PlaceHolder 4"/>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s-ES" sz="4400" spc="-1" strike="noStrike">
                <a:solidFill>
                  <a:srgbClr val="000000"/>
                </a:solidFill>
                <a:latin typeface="Arial"/>
              </a:rPr>
              <a:t>Pulse para editar el formato del texto de título</a:t>
            </a:r>
            <a:endParaRPr b="0" lang="es-ES" sz="4400" spc="-1" strike="noStrike">
              <a:solidFill>
                <a:srgbClr val="000000"/>
              </a:solidFill>
              <a:latin typeface="Arial"/>
            </a:endParaRPr>
          </a:p>
        </p:txBody>
      </p:sp>
      <p:sp>
        <p:nvSpPr>
          <p:cNvPr id="57" name="PlaceHolder 5"/>
          <p:cNvSpPr>
            <a:spLocks noGrp="1"/>
          </p:cNvSpPr>
          <p:nvPr>
            <p:ph type="body"/>
          </p:nvPr>
        </p:nvSpPr>
        <p:spPr>
          <a:xfrm>
            <a:off x="457200" y="1203480"/>
            <a:ext cx="8229240" cy="2982960"/>
          </a:xfrm>
          <a:prstGeom prst="rect">
            <a:avLst/>
          </a:prstGeom>
          <a:noFill/>
          <a:ln w="0">
            <a:noFill/>
          </a:ln>
        </p:spPr>
        <p:txBody>
          <a:bodyPr lIns="0" rIns="0" tIns="0" bIns="0" anchor="t">
            <a:normAutofit fontScale="92490"/>
          </a:bodyPr>
          <a:p>
            <a:pPr marL="432000" indent="-324000">
              <a:spcBef>
                <a:spcPts val="1417"/>
              </a:spcBef>
              <a:buClr>
                <a:srgbClr val="000000"/>
              </a:buClr>
              <a:buSzPct val="45000"/>
              <a:buFont typeface="Wingdings" charset="2"/>
              <a:buChar char=""/>
            </a:pPr>
            <a:r>
              <a:rPr b="0" lang="es-ES" sz="3200" spc="-1" strike="noStrike">
                <a:solidFill>
                  <a:srgbClr val="000000"/>
                </a:solidFill>
                <a:latin typeface="Arial"/>
              </a:rPr>
              <a:t>Pulse para editar el formato de texto del esquema</a:t>
            </a:r>
            <a:endParaRPr b="0" lang="es-E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2800" spc="-1" strike="noStrike">
                <a:solidFill>
                  <a:srgbClr val="000000"/>
                </a:solidFill>
                <a:latin typeface="Arial"/>
              </a:rPr>
              <a:t>Segundo nivel del esquema</a:t>
            </a:r>
            <a:endParaRPr b="0" lang="es-E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2400" spc="-1" strike="noStrike">
                <a:solidFill>
                  <a:srgbClr val="000000"/>
                </a:solidFill>
                <a:latin typeface="Arial"/>
              </a:rPr>
              <a:t>Tercer nivel del esquema</a:t>
            </a:r>
            <a:endParaRPr b="0" lang="es-E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2000" spc="-1" strike="noStrike">
                <a:solidFill>
                  <a:srgbClr val="000000"/>
                </a:solidFill>
                <a:latin typeface="Arial"/>
              </a:rPr>
              <a:t>Cuarto nivel del esquema</a:t>
            </a:r>
            <a:endParaRPr b="0" lang="es-E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2000" spc="-1" strike="noStrike">
                <a:solidFill>
                  <a:srgbClr val="000000"/>
                </a:solidFill>
                <a:latin typeface="Arial"/>
              </a:rPr>
              <a:t>Quinto nivel del esquema</a:t>
            </a:r>
            <a:endParaRPr b="0" lang="es-E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2000" spc="-1" strike="noStrike">
                <a:solidFill>
                  <a:srgbClr val="000000"/>
                </a:solidFill>
                <a:latin typeface="Arial"/>
              </a:rPr>
              <a:t>Sexto nivel del esquema</a:t>
            </a:r>
            <a:endParaRPr b="0" lang="es-E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2000" spc="-1" strike="noStrike">
                <a:solidFill>
                  <a:srgbClr val="000000"/>
                </a:solidFill>
                <a:latin typeface="Arial"/>
              </a:rPr>
              <a:t>Séptimo nivel del esquema</a:t>
            </a:r>
            <a:endParaRPr b="0" lang="es-E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8" name="PlaceHolder 1"/>
          <p:cNvSpPr>
            <a:spLocks noGrp="1"/>
          </p:cNvSpPr>
          <p:nvPr>
            <p:ph type="ftr" idx="28"/>
          </p:nvPr>
        </p:nvSpPr>
        <p:spPr>
          <a:xfrm>
            <a:off x="3124080" y="4767480"/>
            <a:ext cx="2893320" cy="27180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s-ES" sz="1400" spc="-1" strike="noStrike">
                <a:solidFill>
                  <a:srgbClr val="000000"/>
                </a:solidFill>
                <a:latin typeface="Times New Roman"/>
              </a:defRPr>
            </a:lvl1pPr>
          </a:lstStyle>
          <a:p>
            <a:pPr indent="0" algn="ctr">
              <a:lnSpc>
                <a:spcPct val="100000"/>
              </a:lnSpc>
              <a:buNone/>
              <a:tabLst>
                <a:tab algn="l" pos="0"/>
              </a:tabLst>
            </a:pPr>
            <a:r>
              <a:rPr b="0" lang="es-ES" sz="1400" spc="-1" strike="noStrike">
                <a:solidFill>
                  <a:srgbClr val="000000"/>
                </a:solidFill>
                <a:latin typeface="Times New Roman"/>
              </a:rPr>
              <a:t>&lt;pie de página&gt;</a:t>
            </a:r>
            <a:endParaRPr b="0" lang="es-ES" sz="1400" spc="-1" strike="noStrike">
              <a:solidFill>
                <a:srgbClr val="000000"/>
              </a:solidFill>
              <a:latin typeface="Times New Roman"/>
            </a:endParaRPr>
          </a:p>
        </p:txBody>
      </p:sp>
      <p:sp>
        <p:nvSpPr>
          <p:cNvPr id="59" name="PlaceHolder 2"/>
          <p:cNvSpPr>
            <a:spLocks noGrp="1"/>
          </p:cNvSpPr>
          <p:nvPr>
            <p:ph type="sldNum" idx="29"/>
          </p:nvPr>
        </p:nvSpPr>
        <p:spPr>
          <a:xfrm>
            <a:off x="6553080" y="4767480"/>
            <a:ext cx="2131560" cy="2718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s-ES" sz="1200" spc="-1" strike="noStrike">
                <a:solidFill>
                  <a:schemeClr val="dk1">
                    <a:tint val="75000"/>
                  </a:schemeClr>
                </a:solidFill>
                <a:latin typeface="Calibri"/>
              </a:defRPr>
            </a:lvl1pPr>
          </a:lstStyle>
          <a:p>
            <a:pPr indent="0" algn="r" defTabSz="914400">
              <a:lnSpc>
                <a:spcPct val="100000"/>
              </a:lnSpc>
              <a:buNone/>
              <a:tabLst>
                <a:tab algn="l" pos="0"/>
              </a:tabLst>
            </a:pPr>
            <a:fld id="{4F27FF62-CB17-412A-8DB1-DD1142D55E95}" type="slidenum">
              <a:rPr b="0" lang="es-ES" sz="1200" spc="-1" strike="noStrike">
                <a:solidFill>
                  <a:schemeClr val="dk1">
                    <a:tint val="75000"/>
                  </a:schemeClr>
                </a:solidFill>
                <a:latin typeface="Calibri"/>
              </a:rPr>
              <a:t>&lt;número&gt;</a:t>
            </a:fld>
            <a:endParaRPr b="0" lang="es-ES" sz="1200" spc="-1" strike="noStrike">
              <a:solidFill>
                <a:srgbClr val="000000"/>
              </a:solidFill>
              <a:latin typeface="Times New Roman"/>
            </a:endParaRPr>
          </a:p>
        </p:txBody>
      </p:sp>
      <p:sp>
        <p:nvSpPr>
          <p:cNvPr id="60" name="PlaceHolder 3"/>
          <p:cNvSpPr>
            <a:spLocks noGrp="1"/>
          </p:cNvSpPr>
          <p:nvPr>
            <p:ph type="dt" idx="30"/>
          </p:nvPr>
        </p:nvSpPr>
        <p:spPr>
          <a:xfrm>
            <a:off x="457200" y="4767480"/>
            <a:ext cx="2131560" cy="271800"/>
          </a:xfrm>
          <a:prstGeom prst="rect">
            <a:avLst/>
          </a:prstGeom>
          <a:noFill/>
          <a:ln w="0">
            <a:noFill/>
          </a:ln>
        </p:spPr>
        <p:txBody>
          <a:bodyPr lIns="91440" rIns="91440" tIns="45720" bIns="45720" anchor="ctr">
            <a:noAutofit/>
          </a:bodyPr>
          <a:lstStyle>
            <a:lvl1pPr indent="0">
              <a:buNone/>
              <a:defRPr b="0" lang="es-ES" sz="1400" spc="-1" strike="noStrike">
                <a:solidFill>
                  <a:srgbClr val="000000"/>
                </a:solidFill>
                <a:latin typeface="Times New Roman"/>
              </a:defRPr>
            </a:lvl1pPr>
          </a:lstStyle>
          <a:p>
            <a:pPr indent="0">
              <a:buNone/>
            </a:pPr>
            <a:r>
              <a:rPr b="0" lang="es-ES" sz="1400" spc="-1" strike="noStrike">
                <a:solidFill>
                  <a:srgbClr val="000000"/>
                </a:solidFill>
                <a:latin typeface="Times New Roman"/>
              </a:rPr>
              <a:t>&lt;fecha/hora&gt;</a:t>
            </a:r>
            <a:endParaRPr b="0" lang="es-E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1"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1" name="PlaceHolder 1"/>
          <p:cNvSpPr>
            <a:spLocks noGrp="1"/>
          </p:cNvSpPr>
          <p:nvPr>
            <p:ph type="ftr" idx="31"/>
          </p:nvPr>
        </p:nvSpPr>
        <p:spPr>
          <a:xfrm>
            <a:off x="3124080" y="4767480"/>
            <a:ext cx="2893320" cy="27180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s-ES" sz="1400" spc="-1" strike="noStrike">
                <a:solidFill>
                  <a:srgbClr val="000000"/>
                </a:solidFill>
                <a:latin typeface="Times New Roman"/>
              </a:defRPr>
            </a:lvl1pPr>
          </a:lstStyle>
          <a:p>
            <a:pPr indent="0" algn="ctr">
              <a:lnSpc>
                <a:spcPct val="100000"/>
              </a:lnSpc>
              <a:buNone/>
              <a:tabLst>
                <a:tab algn="l" pos="0"/>
              </a:tabLst>
            </a:pPr>
            <a:r>
              <a:rPr b="0" lang="es-ES" sz="1400" spc="-1" strike="noStrike">
                <a:solidFill>
                  <a:srgbClr val="000000"/>
                </a:solidFill>
                <a:latin typeface="Times New Roman"/>
              </a:rPr>
              <a:t>&lt;pie de página&gt;</a:t>
            </a:r>
            <a:endParaRPr b="0" lang="es-ES" sz="1400" spc="-1" strike="noStrike">
              <a:solidFill>
                <a:srgbClr val="000000"/>
              </a:solidFill>
              <a:latin typeface="Times New Roman"/>
            </a:endParaRPr>
          </a:p>
        </p:txBody>
      </p:sp>
      <p:sp>
        <p:nvSpPr>
          <p:cNvPr id="62" name="PlaceHolder 2"/>
          <p:cNvSpPr>
            <a:spLocks noGrp="1"/>
          </p:cNvSpPr>
          <p:nvPr>
            <p:ph type="sldNum" idx="32"/>
          </p:nvPr>
        </p:nvSpPr>
        <p:spPr>
          <a:xfrm>
            <a:off x="6553080" y="4767480"/>
            <a:ext cx="2131560" cy="2718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s-ES" sz="1200" spc="-1" strike="noStrike">
                <a:solidFill>
                  <a:schemeClr val="dk1">
                    <a:tint val="75000"/>
                  </a:schemeClr>
                </a:solidFill>
                <a:latin typeface="Calibri"/>
              </a:defRPr>
            </a:lvl1pPr>
          </a:lstStyle>
          <a:p>
            <a:pPr indent="0" algn="r" defTabSz="914400">
              <a:lnSpc>
                <a:spcPct val="100000"/>
              </a:lnSpc>
              <a:buNone/>
              <a:tabLst>
                <a:tab algn="l" pos="0"/>
              </a:tabLst>
            </a:pPr>
            <a:fld id="{350BABD1-37AE-4438-98A3-D2FE1B44F7B7}" type="slidenum">
              <a:rPr b="0" lang="es-ES" sz="1200" spc="-1" strike="noStrike">
                <a:solidFill>
                  <a:schemeClr val="dk1">
                    <a:tint val="75000"/>
                  </a:schemeClr>
                </a:solidFill>
                <a:latin typeface="Calibri"/>
              </a:rPr>
              <a:t>&lt;número&gt;</a:t>
            </a:fld>
            <a:endParaRPr b="0" lang="es-ES" sz="1200" spc="-1" strike="noStrike">
              <a:solidFill>
                <a:srgbClr val="000000"/>
              </a:solidFill>
              <a:latin typeface="Times New Roman"/>
            </a:endParaRPr>
          </a:p>
        </p:txBody>
      </p:sp>
      <p:sp>
        <p:nvSpPr>
          <p:cNvPr id="63" name="PlaceHolder 3"/>
          <p:cNvSpPr>
            <a:spLocks noGrp="1"/>
          </p:cNvSpPr>
          <p:nvPr>
            <p:ph type="dt" idx="33"/>
          </p:nvPr>
        </p:nvSpPr>
        <p:spPr>
          <a:xfrm>
            <a:off x="457200" y="4767480"/>
            <a:ext cx="2131560" cy="271800"/>
          </a:xfrm>
          <a:prstGeom prst="rect">
            <a:avLst/>
          </a:prstGeom>
          <a:noFill/>
          <a:ln w="0">
            <a:noFill/>
          </a:ln>
        </p:spPr>
        <p:txBody>
          <a:bodyPr lIns="91440" rIns="91440" tIns="45720" bIns="45720" anchor="ctr">
            <a:noAutofit/>
          </a:bodyPr>
          <a:lstStyle>
            <a:lvl1pPr indent="0">
              <a:buNone/>
              <a:defRPr b="0" lang="es-ES" sz="1400" spc="-1" strike="noStrike">
                <a:solidFill>
                  <a:srgbClr val="000000"/>
                </a:solidFill>
                <a:latin typeface="Times New Roman"/>
              </a:defRPr>
            </a:lvl1pPr>
          </a:lstStyle>
          <a:p>
            <a:pPr indent="0">
              <a:buNone/>
            </a:pPr>
            <a:r>
              <a:rPr b="0" lang="es-ES" sz="1400" spc="-1" strike="noStrike">
                <a:solidFill>
                  <a:srgbClr val="000000"/>
                </a:solidFill>
                <a:latin typeface="Times New Roman"/>
              </a:rPr>
              <a:t>&lt;fecha/hora&gt;</a:t>
            </a:r>
            <a:endParaRPr b="0" lang="es-E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3" r:id="rId2"/>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4" name="Text Box 4"/>
          <p:cNvSpPr/>
          <p:nvPr/>
        </p:nvSpPr>
        <p:spPr>
          <a:xfrm>
            <a:off x="117360" y="4954320"/>
            <a:ext cx="6231960" cy="187200"/>
          </a:xfrm>
          <a:prstGeom prst="rect">
            <a:avLst/>
          </a:prstGeom>
          <a:noFill/>
          <a:ln w="0">
            <a:noFill/>
          </a:ln>
        </p:spPr>
        <p:style>
          <a:lnRef idx="0"/>
          <a:fillRef idx="0"/>
          <a:effectRef idx="0"/>
          <a:fontRef idx="minor"/>
        </p:style>
        <p:txBody>
          <a:bodyPr lIns="69120" rIns="69120" tIns="36000" bIns="36000" anchor="t">
            <a:noAutofit/>
          </a:bodyPr>
          <a:p>
            <a:pPr defTabSz="914400">
              <a:lnSpc>
                <a:spcPct val="100000"/>
              </a:lnSpc>
              <a:tabLst>
                <a:tab algn="l" pos="0"/>
                <a:tab algn="l" pos="447840"/>
                <a:tab algn="l" pos="896760"/>
                <a:tab algn="l" pos="1346040"/>
                <a:tab algn="l" pos="1795320"/>
                <a:tab algn="l" pos="2244600"/>
                <a:tab algn="l" pos="2693880"/>
                <a:tab algn="l" pos="3143160"/>
                <a:tab algn="l" pos="3592440"/>
                <a:tab algn="l" pos="4041720"/>
                <a:tab algn="l" pos="4491000"/>
                <a:tab algn="l" pos="4940280"/>
                <a:tab algn="l" pos="5389560"/>
                <a:tab algn="l" pos="5838840"/>
                <a:tab algn="l" pos="6288120"/>
                <a:tab algn="l" pos="6737400"/>
                <a:tab algn="l" pos="7186680"/>
                <a:tab algn="l" pos="7635960"/>
                <a:tab algn="l" pos="8085240"/>
                <a:tab algn="l" pos="8534520"/>
                <a:tab algn="l" pos="8983800"/>
              </a:tabLst>
            </a:pPr>
            <a:r>
              <a:rPr b="1" i="1" lang="es-ES" sz="700" spc="-1" strike="noStrike">
                <a:solidFill>
                  <a:srgbClr val="c00000"/>
                </a:solidFill>
                <a:latin typeface="Arial"/>
                <a:ea typeface="Microsoft YaHei"/>
              </a:rPr>
              <a:t>Máster Modular  en Big Data y Data Science Aplicados a la Economía y a la Administración y Dirección de Empresas</a:t>
            </a:r>
            <a:endParaRPr b="0" lang="es-ES" sz="700" spc="-1" strike="noStrike">
              <a:solidFill>
                <a:srgbClr val="000000"/>
              </a:solidFill>
              <a:latin typeface="Arial"/>
            </a:endParaRPr>
          </a:p>
        </p:txBody>
      </p:sp>
      <p:sp>
        <p:nvSpPr>
          <p:cNvPr id="65" name="Text Box 3"/>
          <p:cNvSpPr/>
          <p:nvPr/>
        </p:nvSpPr>
        <p:spPr>
          <a:xfrm>
            <a:off x="6934320" y="4954320"/>
            <a:ext cx="2131560" cy="187200"/>
          </a:xfrm>
          <a:prstGeom prst="rect">
            <a:avLst/>
          </a:prstGeom>
          <a:noFill/>
          <a:ln w="0">
            <a:noFill/>
          </a:ln>
        </p:spPr>
        <p:style>
          <a:lnRef idx="0"/>
          <a:fillRef idx="0"/>
          <a:effectRef idx="0"/>
          <a:fontRef idx="minor"/>
        </p:style>
        <p:txBody>
          <a:bodyPr lIns="54000" rIns="54000" tIns="27000" bIns="27000" anchor="ctr">
            <a:noAutofit/>
          </a:bodyPr>
          <a:p>
            <a:pPr algn="r" defTabSz="914400">
              <a:lnSpc>
                <a:spcPct val="100000"/>
              </a:lnSpc>
              <a:tabLst>
                <a:tab algn="l" pos="0"/>
                <a:tab algn="l" pos="344520"/>
                <a:tab algn="l" pos="690120"/>
                <a:tab algn="l" pos="1036080"/>
                <a:tab algn="l" pos="1381680"/>
                <a:tab algn="l" pos="1727640"/>
                <a:tab algn="l" pos="2073240"/>
                <a:tab algn="l" pos="2419200"/>
                <a:tab algn="l" pos="2764800"/>
                <a:tab algn="l" pos="3110400"/>
                <a:tab algn="l" pos="3456360"/>
                <a:tab algn="l" pos="3801960"/>
                <a:tab algn="l" pos="4147920"/>
                <a:tab algn="l" pos="4493520"/>
                <a:tab algn="l" pos="4839480"/>
                <a:tab algn="l" pos="5185080"/>
                <a:tab algn="l" pos="5530680"/>
                <a:tab algn="l" pos="5876640"/>
                <a:tab algn="l" pos="6222240"/>
                <a:tab algn="l" pos="6568200"/>
                <a:tab algn="l" pos="6913800"/>
              </a:tabLst>
            </a:pPr>
            <a:fld id="{E8597FC8-09B6-4E99-8075-2F2D25C10CAC}" type="slidenum">
              <a:rPr b="0" lang="es-ES" sz="690" spc="-1" strike="noStrike">
                <a:solidFill>
                  <a:srgbClr val="c00000"/>
                </a:solidFill>
                <a:latin typeface="Arial"/>
              </a:rPr>
              <a:t>&lt;número&gt;</a:t>
            </a:fld>
            <a:endParaRPr b="0" lang="es-ES" sz="690" spc="-1" strike="noStrike">
              <a:solidFill>
                <a:srgbClr val="000000"/>
              </a:solidFill>
              <a:latin typeface="Arial"/>
            </a:endParaRPr>
          </a:p>
        </p:txBody>
      </p:sp>
      <p:pic>
        <p:nvPicPr>
          <p:cNvPr id="66" name="Picture 2" descr=""/>
          <p:cNvPicPr/>
          <p:nvPr/>
        </p:nvPicPr>
        <p:blipFill>
          <a:blip r:embed="rId2"/>
          <a:stretch/>
        </p:blipFill>
        <p:spPr>
          <a:xfrm>
            <a:off x="0" y="0"/>
            <a:ext cx="458280" cy="337320"/>
          </a:xfrm>
          <a:prstGeom prst="rect">
            <a:avLst/>
          </a:prstGeom>
          <a:ln w="9525">
            <a:noFill/>
          </a:ln>
        </p:spPr>
      </p:pic>
      <p:pic>
        <p:nvPicPr>
          <p:cNvPr id="67" name="Picture 1" descr=""/>
          <p:cNvPicPr/>
          <p:nvPr/>
        </p:nvPicPr>
        <p:blipFill>
          <a:blip r:embed="rId3"/>
          <a:stretch/>
        </p:blipFill>
        <p:spPr>
          <a:xfrm>
            <a:off x="8437680" y="0"/>
            <a:ext cx="704160" cy="350280"/>
          </a:xfrm>
          <a:prstGeom prst="rect">
            <a:avLst/>
          </a:prstGeom>
          <a:ln w="9525">
            <a:noFill/>
          </a:ln>
        </p:spPr>
      </p:pic>
    </p:spTree>
  </p:cSld>
  <p:clrMap bg1="lt1" bg2="lt2" tx1="dk1" tx2="dk2" accent1="accent1" accent2="accent2" accent3="accent3" accent4="accent4" accent5="accent5" accent6="accent6" hlink="hlink" folHlink="folHlink"/>
  <p:sldLayoutIdLst>
    <p:sldLayoutId id="2147483675" r:id="rId4"/>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8" name="Text Box 4"/>
          <p:cNvSpPr/>
          <p:nvPr/>
        </p:nvSpPr>
        <p:spPr>
          <a:xfrm>
            <a:off x="117360" y="4954320"/>
            <a:ext cx="6231960" cy="187200"/>
          </a:xfrm>
          <a:prstGeom prst="rect">
            <a:avLst/>
          </a:prstGeom>
          <a:noFill/>
          <a:ln w="0">
            <a:noFill/>
          </a:ln>
        </p:spPr>
        <p:style>
          <a:lnRef idx="0"/>
          <a:fillRef idx="0"/>
          <a:effectRef idx="0"/>
          <a:fontRef idx="minor"/>
        </p:style>
        <p:txBody>
          <a:bodyPr lIns="69120" rIns="69120" tIns="36000" bIns="36000" anchor="t">
            <a:noAutofit/>
          </a:bodyPr>
          <a:p>
            <a:pPr defTabSz="914400">
              <a:lnSpc>
                <a:spcPct val="100000"/>
              </a:lnSpc>
              <a:tabLst>
                <a:tab algn="l" pos="0"/>
                <a:tab algn="l" pos="447840"/>
                <a:tab algn="l" pos="896760"/>
                <a:tab algn="l" pos="1346040"/>
                <a:tab algn="l" pos="1795320"/>
                <a:tab algn="l" pos="2244600"/>
                <a:tab algn="l" pos="2693880"/>
                <a:tab algn="l" pos="3143160"/>
                <a:tab algn="l" pos="3592440"/>
                <a:tab algn="l" pos="4041720"/>
                <a:tab algn="l" pos="4491000"/>
                <a:tab algn="l" pos="4940280"/>
                <a:tab algn="l" pos="5389560"/>
                <a:tab algn="l" pos="5838840"/>
                <a:tab algn="l" pos="6288120"/>
                <a:tab algn="l" pos="6737400"/>
                <a:tab algn="l" pos="7186680"/>
                <a:tab algn="l" pos="7635960"/>
                <a:tab algn="l" pos="8085240"/>
                <a:tab algn="l" pos="8534520"/>
                <a:tab algn="l" pos="8983800"/>
              </a:tabLst>
            </a:pPr>
            <a:r>
              <a:rPr b="1" i="1" lang="es-ES" sz="700" spc="-1" strike="noStrike">
                <a:solidFill>
                  <a:srgbClr val="c00000"/>
                </a:solidFill>
                <a:latin typeface="Arial"/>
                <a:ea typeface="Microsoft YaHei"/>
              </a:rPr>
              <a:t>Máster Modular  en Big Data y Data Science Aplicados a la Economía y a la Administración y Dirección de Empresas</a:t>
            </a:r>
            <a:endParaRPr b="0" lang="es-ES" sz="700" spc="-1" strike="noStrike">
              <a:solidFill>
                <a:srgbClr val="000000"/>
              </a:solidFill>
              <a:latin typeface="Arial"/>
            </a:endParaRPr>
          </a:p>
        </p:txBody>
      </p:sp>
      <p:sp>
        <p:nvSpPr>
          <p:cNvPr id="69" name="Text Box 3"/>
          <p:cNvSpPr/>
          <p:nvPr/>
        </p:nvSpPr>
        <p:spPr>
          <a:xfrm>
            <a:off x="6934320" y="4954320"/>
            <a:ext cx="2131560" cy="187200"/>
          </a:xfrm>
          <a:prstGeom prst="rect">
            <a:avLst/>
          </a:prstGeom>
          <a:noFill/>
          <a:ln w="0">
            <a:noFill/>
          </a:ln>
        </p:spPr>
        <p:style>
          <a:lnRef idx="0"/>
          <a:fillRef idx="0"/>
          <a:effectRef idx="0"/>
          <a:fontRef idx="minor"/>
        </p:style>
        <p:txBody>
          <a:bodyPr lIns="54000" rIns="54000" tIns="27000" bIns="27000" anchor="ctr">
            <a:noAutofit/>
          </a:bodyPr>
          <a:p>
            <a:pPr algn="r" defTabSz="914400">
              <a:lnSpc>
                <a:spcPct val="100000"/>
              </a:lnSpc>
              <a:tabLst>
                <a:tab algn="l" pos="0"/>
                <a:tab algn="l" pos="344520"/>
                <a:tab algn="l" pos="690120"/>
                <a:tab algn="l" pos="1036080"/>
                <a:tab algn="l" pos="1381680"/>
                <a:tab algn="l" pos="1727640"/>
                <a:tab algn="l" pos="2073240"/>
                <a:tab algn="l" pos="2419200"/>
                <a:tab algn="l" pos="2764800"/>
                <a:tab algn="l" pos="3110400"/>
                <a:tab algn="l" pos="3456360"/>
                <a:tab algn="l" pos="3801960"/>
                <a:tab algn="l" pos="4147920"/>
                <a:tab algn="l" pos="4493520"/>
                <a:tab algn="l" pos="4839480"/>
                <a:tab algn="l" pos="5185080"/>
                <a:tab algn="l" pos="5530680"/>
                <a:tab algn="l" pos="5876640"/>
                <a:tab algn="l" pos="6222240"/>
                <a:tab algn="l" pos="6568200"/>
                <a:tab algn="l" pos="6913800"/>
              </a:tabLst>
            </a:pPr>
            <a:fld id="{5AC6772A-0ADC-49BD-9171-A3D9CB52A353}" type="slidenum">
              <a:rPr b="0" lang="es-ES" sz="690" spc="-1" strike="noStrike">
                <a:solidFill>
                  <a:srgbClr val="c00000"/>
                </a:solidFill>
                <a:latin typeface="Arial"/>
              </a:rPr>
              <a:t>&lt;número&gt;</a:t>
            </a:fld>
            <a:endParaRPr b="0" lang="es-ES" sz="690" spc="-1" strike="noStrike">
              <a:solidFill>
                <a:srgbClr val="000000"/>
              </a:solidFill>
              <a:latin typeface="Arial"/>
            </a:endParaRPr>
          </a:p>
        </p:txBody>
      </p:sp>
      <p:pic>
        <p:nvPicPr>
          <p:cNvPr id="70" name="Picture 2" descr=""/>
          <p:cNvPicPr/>
          <p:nvPr/>
        </p:nvPicPr>
        <p:blipFill>
          <a:blip r:embed="rId2"/>
          <a:stretch/>
        </p:blipFill>
        <p:spPr>
          <a:xfrm>
            <a:off x="0" y="0"/>
            <a:ext cx="458280" cy="337320"/>
          </a:xfrm>
          <a:prstGeom prst="rect">
            <a:avLst/>
          </a:prstGeom>
          <a:ln w="9525">
            <a:noFill/>
          </a:ln>
        </p:spPr>
      </p:pic>
      <p:pic>
        <p:nvPicPr>
          <p:cNvPr id="71" name="Picture 1" descr=""/>
          <p:cNvPicPr/>
          <p:nvPr/>
        </p:nvPicPr>
        <p:blipFill>
          <a:blip r:embed="rId3"/>
          <a:stretch/>
        </p:blipFill>
        <p:spPr>
          <a:xfrm>
            <a:off x="8437680" y="0"/>
            <a:ext cx="704160" cy="350280"/>
          </a:xfrm>
          <a:prstGeom prst="rect">
            <a:avLst/>
          </a:prstGeom>
          <a:ln w="9525">
            <a:noFill/>
          </a:ln>
        </p:spPr>
      </p:pic>
      <p:graphicFrame>
        <p:nvGraphicFramePr>
          <p:cNvPr id="72" name="4 Tabla 2"/>
          <p:cNvGraphicFramePr/>
          <p:nvPr/>
        </p:nvGraphicFramePr>
        <p:xfrm>
          <a:off x="829440" y="73440"/>
          <a:ext cx="7560000" cy="473040"/>
        </p:xfrm>
        <a:graphic>
          <a:graphicData uri="http://schemas.openxmlformats.org/drawingml/2006/table">
            <a:tbl>
              <a:tblPr/>
              <a:tblGrid>
                <a:gridCol w="1512000"/>
                <a:gridCol w="6048360"/>
              </a:tblGrid>
              <a:tr h="473040">
                <a:tc>
                  <a:txBody>
                    <a:bodyPr lIns="228600" rIns="228600" anchor="ctr">
                      <a:noAutofit/>
                    </a:bodyPr>
                    <a:p>
                      <a:pPr algn="just" defTabSz="914400">
                        <a:lnSpc>
                          <a:spcPct val="100000"/>
                        </a:lnSpc>
                      </a:pPr>
                      <a:r>
                        <a:rPr b="0" lang="es-ES" sz="1200" spc="-1" strike="noStrike">
                          <a:solidFill>
                            <a:schemeClr val="lt1"/>
                          </a:solidFill>
                          <a:latin typeface="Calibri"/>
                          <a:ea typeface="Times New Roman"/>
                        </a:rPr>
                        <a:t>Módulo 8</a:t>
                      </a:r>
                      <a:endParaRPr b="0" lang="es-ES" sz="1200" spc="-1" strike="noStrike">
                        <a:solidFill>
                          <a:srgbClr val="ffffff"/>
                        </a:solidFill>
                        <a:latin typeface="Arial"/>
                      </a:endParaRPr>
                    </a:p>
                  </a:txBody>
                  <a:tcPr anchor="ctr" marL="228600" marR="228600">
                    <a:lnL w="12240">
                      <a:noFill/>
                      <a:prstDash val="solid"/>
                    </a:lnL>
                    <a:lnR w="12240">
                      <a:noFill/>
                      <a:prstDash val="solid"/>
                    </a:lnR>
                    <a:lnT w="12240">
                      <a:noFill/>
                      <a:prstDash val="solid"/>
                    </a:lnT>
                    <a:lnB w="12240">
                      <a:noFill/>
                      <a:prstDash val="solid"/>
                    </a:lnB>
                    <a:solidFill>
                      <a:srgbClr val="000000"/>
                    </a:solidFill>
                  </a:tcPr>
                </a:tc>
                <a:tc>
                  <a:txBody>
                    <a:bodyPr lIns="228600" rIns="228600" anchor="ctr">
                      <a:noAutofit/>
                    </a:bodyPr>
                    <a:p>
                      <a:endParaRPr b="0" lang="es-ES" sz="2400" spc="-1" strike="noStrike">
                        <a:solidFill>
                          <a:srgbClr val="000000"/>
                        </a:solidFill>
                        <a:latin typeface="Times New Roman"/>
                      </a:endParaRPr>
                    </a:p>
                  </a:txBody>
                  <a:tcPr anchor="ctr" marL="228600" marR="228600">
                    <a:lnL w="12240">
                      <a:noFill/>
                      <a:prstDash val="solid"/>
                    </a:lnL>
                    <a:lnR w="12240">
                      <a:noFill/>
                      <a:prstDash val="solid"/>
                    </a:lnR>
                    <a:lnT w="12240">
                      <a:noFill/>
                      <a:prstDash val="solid"/>
                    </a:lnT>
                    <a:lnB w="12240">
                      <a:noFill/>
                      <a:prstDash val="solid"/>
                    </a:lnB>
                    <a:solidFill>
                      <a:schemeClr val="lt1">
                        <a:lumMod val="75000"/>
                      </a:schemeClr>
                    </a:solidFill>
                  </a:tcPr>
                </a:tc>
              </a:tr>
            </a:tbl>
          </a:graphicData>
        </a:graphic>
      </p:graphicFrame>
      <p:sp>
        <p:nvSpPr>
          <p:cNvPr id="7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s-ES" sz="4400" spc="-1" strike="noStrike">
                <a:solidFill>
                  <a:srgbClr val="000000"/>
                </a:solidFill>
                <a:latin typeface="Arial"/>
              </a:rPr>
              <a:t>Pulse para editar el formato del texto de título</a:t>
            </a:r>
            <a:endParaRPr b="0" lang="es-ES" sz="4400" spc="-1" strike="noStrike">
              <a:solidFill>
                <a:srgbClr val="000000"/>
              </a:solidFill>
              <a:latin typeface="Arial"/>
            </a:endParaRPr>
          </a:p>
        </p:txBody>
      </p:sp>
      <p:sp>
        <p:nvSpPr>
          <p:cNvPr id="74"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fontScale="92490"/>
          </a:bodyPr>
          <a:p>
            <a:pPr marL="432000" indent="-324000">
              <a:spcBef>
                <a:spcPts val="1417"/>
              </a:spcBef>
              <a:buClr>
                <a:srgbClr val="000000"/>
              </a:buClr>
              <a:buSzPct val="45000"/>
              <a:buFont typeface="Wingdings" charset="2"/>
              <a:buChar char=""/>
            </a:pPr>
            <a:r>
              <a:rPr b="0" lang="es-ES" sz="3200" spc="-1" strike="noStrike">
                <a:solidFill>
                  <a:srgbClr val="000000"/>
                </a:solidFill>
                <a:latin typeface="Arial"/>
              </a:rPr>
              <a:t>Pulse para editar el formato de texto del esquema</a:t>
            </a:r>
            <a:endParaRPr b="0" lang="es-E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2800" spc="-1" strike="noStrike">
                <a:solidFill>
                  <a:srgbClr val="000000"/>
                </a:solidFill>
                <a:latin typeface="Arial"/>
              </a:rPr>
              <a:t>Segundo nivel del esquema</a:t>
            </a:r>
            <a:endParaRPr b="0" lang="es-E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2400" spc="-1" strike="noStrike">
                <a:solidFill>
                  <a:srgbClr val="000000"/>
                </a:solidFill>
                <a:latin typeface="Arial"/>
              </a:rPr>
              <a:t>Tercer nivel del esquema</a:t>
            </a:r>
            <a:endParaRPr b="0" lang="es-E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2000" spc="-1" strike="noStrike">
                <a:solidFill>
                  <a:srgbClr val="000000"/>
                </a:solidFill>
                <a:latin typeface="Arial"/>
              </a:rPr>
              <a:t>Cuarto nivel del esquema</a:t>
            </a:r>
            <a:endParaRPr b="0" lang="es-E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2000" spc="-1" strike="noStrike">
                <a:solidFill>
                  <a:srgbClr val="000000"/>
                </a:solidFill>
                <a:latin typeface="Arial"/>
              </a:rPr>
              <a:t>Quinto nivel del esquema</a:t>
            </a:r>
            <a:endParaRPr b="0" lang="es-E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2000" spc="-1" strike="noStrike">
                <a:solidFill>
                  <a:srgbClr val="000000"/>
                </a:solidFill>
                <a:latin typeface="Arial"/>
              </a:rPr>
              <a:t>Sexto nivel del esquema</a:t>
            </a:r>
            <a:endParaRPr b="0" lang="es-E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2000" spc="-1" strike="noStrike">
                <a:solidFill>
                  <a:srgbClr val="000000"/>
                </a:solidFill>
                <a:latin typeface="Arial"/>
              </a:rPr>
              <a:t>Séptimo nivel del esquema</a:t>
            </a:r>
            <a:endParaRPr b="0" lang="es-E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7" r:id="rId4"/>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5" name="Text Box 4"/>
          <p:cNvSpPr/>
          <p:nvPr/>
        </p:nvSpPr>
        <p:spPr>
          <a:xfrm>
            <a:off x="117360" y="4954320"/>
            <a:ext cx="6231960" cy="187200"/>
          </a:xfrm>
          <a:prstGeom prst="rect">
            <a:avLst/>
          </a:prstGeom>
          <a:noFill/>
          <a:ln w="0">
            <a:noFill/>
          </a:ln>
        </p:spPr>
        <p:style>
          <a:lnRef idx="0"/>
          <a:fillRef idx="0"/>
          <a:effectRef idx="0"/>
          <a:fontRef idx="minor"/>
        </p:style>
        <p:txBody>
          <a:bodyPr lIns="69120" rIns="69120" tIns="36000" bIns="36000" anchor="t">
            <a:noAutofit/>
          </a:bodyPr>
          <a:p>
            <a:pPr defTabSz="914400">
              <a:lnSpc>
                <a:spcPct val="100000"/>
              </a:lnSpc>
              <a:tabLst>
                <a:tab algn="l" pos="0"/>
                <a:tab algn="l" pos="447840"/>
                <a:tab algn="l" pos="896760"/>
                <a:tab algn="l" pos="1346040"/>
                <a:tab algn="l" pos="1795320"/>
                <a:tab algn="l" pos="2244600"/>
                <a:tab algn="l" pos="2693880"/>
                <a:tab algn="l" pos="3143160"/>
                <a:tab algn="l" pos="3592440"/>
                <a:tab algn="l" pos="4041720"/>
                <a:tab algn="l" pos="4491000"/>
                <a:tab algn="l" pos="4940280"/>
                <a:tab algn="l" pos="5389560"/>
                <a:tab algn="l" pos="5838840"/>
                <a:tab algn="l" pos="6288120"/>
                <a:tab algn="l" pos="6737400"/>
                <a:tab algn="l" pos="7186680"/>
                <a:tab algn="l" pos="7635960"/>
                <a:tab algn="l" pos="8085240"/>
                <a:tab algn="l" pos="8534520"/>
                <a:tab algn="l" pos="8983800"/>
              </a:tabLst>
            </a:pPr>
            <a:r>
              <a:rPr b="1" i="1" lang="es-ES" sz="700" spc="-1" strike="noStrike">
                <a:solidFill>
                  <a:srgbClr val="c00000"/>
                </a:solidFill>
                <a:latin typeface="Arial"/>
                <a:ea typeface="Microsoft YaHei"/>
              </a:rPr>
              <a:t>Máster Modular  en Big Data y Data Science Aplicados a la Economía y a la Administración y Dirección de Empresas</a:t>
            </a:r>
            <a:endParaRPr b="0" lang="es-ES" sz="700" spc="-1" strike="noStrike">
              <a:solidFill>
                <a:srgbClr val="000000"/>
              </a:solidFill>
              <a:latin typeface="Arial"/>
            </a:endParaRPr>
          </a:p>
        </p:txBody>
      </p:sp>
      <p:sp>
        <p:nvSpPr>
          <p:cNvPr id="76" name="Text Box 3"/>
          <p:cNvSpPr/>
          <p:nvPr/>
        </p:nvSpPr>
        <p:spPr>
          <a:xfrm>
            <a:off x="6934320" y="4954320"/>
            <a:ext cx="2131560" cy="187200"/>
          </a:xfrm>
          <a:prstGeom prst="rect">
            <a:avLst/>
          </a:prstGeom>
          <a:noFill/>
          <a:ln w="0">
            <a:noFill/>
          </a:ln>
        </p:spPr>
        <p:style>
          <a:lnRef idx="0"/>
          <a:fillRef idx="0"/>
          <a:effectRef idx="0"/>
          <a:fontRef idx="minor"/>
        </p:style>
        <p:txBody>
          <a:bodyPr lIns="54000" rIns="54000" tIns="27000" bIns="27000" anchor="ctr">
            <a:noAutofit/>
          </a:bodyPr>
          <a:p>
            <a:pPr algn="r" defTabSz="914400">
              <a:lnSpc>
                <a:spcPct val="100000"/>
              </a:lnSpc>
              <a:tabLst>
                <a:tab algn="l" pos="0"/>
                <a:tab algn="l" pos="344520"/>
                <a:tab algn="l" pos="690120"/>
                <a:tab algn="l" pos="1036080"/>
                <a:tab algn="l" pos="1381680"/>
                <a:tab algn="l" pos="1727640"/>
                <a:tab algn="l" pos="2073240"/>
                <a:tab algn="l" pos="2419200"/>
                <a:tab algn="l" pos="2764800"/>
                <a:tab algn="l" pos="3110400"/>
                <a:tab algn="l" pos="3456360"/>
                <a:tab algn="l" pos="3801960"/>
                <a:tab algn="l" pos="4147920"/>
                <a:tab algn="l" pos="4493520"/>
                <a:tab algn="l" pos="4839480"/>
                <a:tab algn="l" pos="5185080"/>
                <a:tab algn="l" pos="5530680"/>
                <a:tab algn="l" pos="5876640"/>
                <a:tab algn="l" pos="6222240"/>
                <a:tab algn="l" pos="6568200"/>
                <a:tab algn="l" pos="6913800"/>
              </a:tabLst>
            </a:pPr>
            <a:fld id="{900F1CE7-FA63-4ACA-A609-2EFB33ED61B1}" type="slidenum">
              <a:rPr b="0" lang="es-ES" sz="690" spc="-1" strike="noStrike">
                <a:solidFill>
                  <a:srgbClr val="c00000"/>
                </a:solidFill>
                <a:latin typeface="Arial"/>
              </a:rPr>
              <a:t>&lt;número&gt;</a:t>
            </a:fld>
            <a:endParaRPr b="0" lang="es-ES" sz="690" spc="-1" strike="noStrike">
              <a:solidFill>
                <a:srgbClr val="000000"/>
              </a:solidFill>
              <a:latin typeface="Arial"/>
            </a:endParaRPr>
          </a:p>
        </p:txBody>
      </p:sp>
      <p:pic>
        <p:nvPicPr>
          <p:cNvPr id="77" name="Picture 2" descr=""/>
          <p:cNvPicPr/>
          <p:nvPr/>
        </p:nvPicPr>
        <p:blipFill>
          <a:blip r:embed="rId2"/>
          <a:stretch/>
        </p:blipFill>
        <p:spPr>
          <a:xfrm>
            <a:off x="0" y="0"/>
            <a:ext cx="458280" cy="337320"/>
          </a:xfrm>
          <a:prstGeom prst="rect">
            <a:avLst/>
          </a:prstGeom>
          <a:ln w="9525">
            <a:noFill/>
          </a:ln>
        </p:spPr>
      </p:pic>
      <p:pic>
        <p:nvPicPr>
          <p:cNvPr id="78" name="Picture 1" descr=""/>
          <p:cNvPicPr/>
          <p:nvPr/>
        </p:nvPicPr>
        <p:blipFill>
          <a:blip r:embed="rId3"/>
          <a:stretch/>
        </p:blipFill>
        <p:spPr>
          <a:xfrm>
            <a:off x="8437680" y="0"/>
            <a:ext cx="704160" cy="350280"/>
          </a:xfrm>
          <a:prstGeom prst="rect">
            <a:avLst/>
          </a:prstGeom>
          <a:ln w="9525">
            <a:noFill/>
          </a:ln>
        </p:spPr>
      </p:pic>
      <p:graphicFrame>
        <p:nvGraphicFramePr>
          <p:cNvPr id="79" name="4 Tabla 2"/>
          <p:cNvGraphicFramePr/>
          <p:nvPr/>
        </p:nvGraphicFramePr>
        <p:xfrm>
          <a:off x="829440" y="73440"/>
          <a:ext cx="7560000" cy="473040"/>
        </p:xfrm>
        <a:graphic>
          <a:graphicData uri="http://schemas.openxmlformats.org/drawingml/2006/table">
            <a:tbl>
              <a:tblPr/>
              <a:tblGrid>
                <a:gridCol w="1512000"/>
                <a:gridCol w="6048360"/>
              </a:tblGrid>
              <a:tr h="473040">
                <a:tc>
                  <a:txBody>
                    <a:bodyPr lIns="228600" rIns="228600" anchor="ctr">
                      <a:noAutofit/>
                    </a:bodyPr>
                    <a:p>
                      <a:pPr algn="just" defTabSz="914400">
                        <a:lnSpc>
                          <a:spcPct val="100000"/>
                        </a:lnSpc>
                      </a:pPr>
                      <a:r>
                        <a:rPr b="0" lang="es-ES" sz="1200" spc="-1" strike="noStrike">
                          <a:solidFill>
                            <a:schemeClr val="lt1"/>
                          </a:solidFill>
                          <a:latin typeface="Calibri"/>
                          <a:ea typeface="Times New Roman"/>
                        </a:rPr>
                        <a:t>Módulo 8</a:t>
                      </a:r>
                      <a:endParaRPr b="0" lang="es-ES" sz="1200" spc="-1" strike="noStrike">
                        <a:solidFill>
                          <a:srgbClr val="ffffff"/>
                        </a:solidFill>
                        <a:latin typeface="Arial"/>
                      </a:endParaRPr>
                    </a:p>
                  </a:txBody>
                  <a:tcPr anchor="ctr" marL="228600" marR="228600">
                    <a:lnL w="12240">
                      <a:noFill/>
                      <a:prstDash val="solid"/>
                    </a:lnL>
                    <a:lnR w="12240">
                      <a:noFill/>
                      <a:prstDash val="solid"/>
                    </a:lnR>
                    <a:lnT w="12240">
                      <a:noFill/>
                      <a:prstDash val="solid"/>
                    </a:lnT>
                    <a:lnB w="12240">
                      <a:noFill/>
                      <a:prstDash val="solid"/>
                    </a:lnB>
                    <a:solidFill>
                      <a:srgbClr val="000000"/>
                    </a:solidFill>
                  </a:tcPr>
                </a:tc>
                <a:tc>
                  <a:txBody>
                    <a:bodyPr lIns="228600" rIns="228600" anchor="ctr">
                      <a:noAutofit/>
                    </a:bodyPr>
                    <a:p>
                      <a:endParaRPr b="0" lang="es-ES" sz="2400" spc="-1" strike="noStrike">
                        <a:solidFill>
                          <a:srgbClr val="000000"/>
                        </a:solidFill>
                        <a:latin typeface="Times New Roman"/>
                      </a:endParaRPr>
                    </a:p>
                  </a:txBody>
                  <a:tcPr anchor="ctr" marL="228600" marR="228600">
                    <a:lnL w="12240">
                      <a:noFill/>
                      <a:prstDash val="solid"/>
                    </a:lnL>
                    <a:lnR w="12240">
                      <a:noFill/>
                      <a:prstDash val="solid"/>
                    </a:lnR>
                    <a:lnT w="12240">
                      <a:noFill/>
                      <a:prstDash val="solid"/>
                    </a:lnT>
                    <a:lnB w="12240">
                      <a:noFill/>
                      <a:prstDash val="solid"/>
                    </a:lnB>
                    <a:solidFill>
                      <a:schemeClr val="lt1">
                        <a:lumMod val="75000"/>
                      </a:schemeClr>
                    </a:solidFill>
                  </a:tcPr>
                </a:tc>
              </a:tr>
            </a:tbl>
          </a:graphicData>
        </a:graphic>
      </p:graphicFrame>
      <p:sp>
        <p:nvSpPr>
          <p:cNvPr id="8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s-ES" sz="4400" spc="-1" strike="noStrike">
                <a:solidFill>
                  <a:srgbClr val="000000"/>
                </a:solidFill>
                <a:latin typeface="Arial"/>
              </a:rPr>
              <a:t>Pulse para editar el formato del texto de título</a:t>
            </a:r>
            <a:endParaRPr b="0" lang="es-ES" sz="4400" spc="-1" strike="noStrike">
              <a:solidFill>
                <a:srgbClr val="000000"/>
              </a:solidFill>
              <a:latin typeface="Arial"/>
            </a:endParaRPr>
          </a:p>
        </p:txBody>
      </p:sp>
      <p:sp>
        <p:nvSpPr>
          <p:cNvPr id="81"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fontScale="92490"/>
          </a:bodyPr>
          <a:p>
            <a:pPr marL="432000" indent="-324000">
              <a:spcBef>
                <a:spcPts val="1417"/>
              </a:spcBef>
              <a:buClr>
                <a:srgbClr val="000000"/>
              </a:buClr>
              <a:buSzPct val="45000"/>
              <a:buFont typeface="Wingdings" charset="2"/>
              <a:buChar char=""/>
            </a:pPr>
            <a:r>
              <a:rPr b="0" lang="es-ES" sz="3200" spc="-1" strike="noStrike">
                <a:solidFill>
                  <a:srgbClr val="000000"/>
                </a:solidFill>
                <a:latin typeface="Arial"/>
              </a:rPr>
              <a:t>Pulse para editar el formato de texto del esquema</a:t>
            </a:r>
            <a:endParaRPr b="0" lang="es-E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2800" spc="-1" strike="noStrike">
                <a:solidFill>
                  <a:srgbClr val="000000"/>
                </a:solidFill>
                <a:latin typeface="Arial"/>
              </a:rPr>
              <a:t>Segundo nivel del esquema</a:t>
            </a:r>
            <a:endParaRPr b="0" lang="es-E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2400" spc="-1" strike="noStrike">
                <a:solidFill>
                  <a:srgbClr val="000000"/>
                </a:solidFill>
                <a:latin typeface="Arial"/>
              </a:rPr>
              <a:t>Tercer nivel del esquema</a:t>
            </a:r>
            <a:endParaRPr b="0" lang="es-E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2000" spc="-1" strike="noStrike">
                <a:solidFill>
                  <a:srgbClr val="000000"/>
                </a:solidFill>
                <a:latin typeface="Arial"/>
              </a:rPr>
              <a:t>Cuarto nivel del esquema</a:t>
            </a:r>
            <a:endParaRPr b="0" lang="es-E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2000" spc="-1" strike="noStrike">
                <a:solidFill>
                  <a:srgbClr val="000000"/>
                </a:solidFill>
                <a:latin typeface="Arial"/>
              </a:rPr>
              <a:t>Quinto nivel del esquema</a:t>
            </a:r>
            <a:endParaRPr b="0" lang="es-E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2000" spc="-1" strike="noStrike">
                <a:solidFill>
                  <a:srgbClr val="000000"/>
                </a:solidFill>
                <a:latin typeface="Arial"/>
              </a:rPr>
              <a:t>Sexto nivel del esquema</a:t>
            </a:r>
            <a:endParaRPr b="0" lang="es-E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2000" spc="-1" strike="noStrike">
                <a:solidFill>
                  <a:srgbClr val="000000"/>
                </a:solidFill>
                <a:latin typeface="Arial"/>
              </a:rPr>
              <a:t>Séptimo nivel del esquema</a:t>
            </a:r>
            <a:endParaRPr b="0" lang="es-E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9" r:id="rId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 name="PlaceHolder 1"/>
          <p:cNvSpPr>
            <a:spLocks noGrp="1"/>
          </p:cNvSpPr>
          <p:nvPr>
            <p:ph type="ftr" idx="4"/>
          </p:nvPr>
        </p:nvSpPr>
        <p:spPr>
          <a:xfrm>
            <a:off x="3124080" y="4767480"/>
            <a:ext cx="2893320" cy="27180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s-ES" sz="1400" spc="-1" strike="noStrike">
                <a:solidFill>
                  <a:srgbClr val="000000"/>
                </a:solidFill>
                <a:latin typeface="Times New Roman"/>
              </a:defRPr>
            </a:lvl1pPr>
          </a:lstStyle>
          <a:p>
            <a:pPr indent="0" algn="ctr">
              <a:lnSpc>
                <a:spcPct val="100000"/>
              </a:lnSpc>
              <a:buNone/>
              <a:tabLst>
                <a:tab algn="l" pos="0"/>
              </a:tabLst>
            </a:pPr>
            <a:r>
              <a:rPr b="0" lang="es-ES" sz="1400" spc="-1" strike="noStrike">
                <a:solidFill>
                  <a:srgbClr val="000000"/>
                </a:solidFill>
                <a:latin typeface="Times New Roman"/>
              </a:rPr>
              <a:t>&lt;pie de página&gt;</a:t>
            </a:r>
            <a:endParaRPr b="0" lang="es-ES" sz="1400" spc="-1" strike="noStrike">
              <a:solidFill>
                <a:srgbClr val="000000"/>
              </a:solidFill>
              <a:latin typeface="Times New Roman"/>
            </a:endParaRPr>
          </a:p>
        </p:txBody>
      </p:sp>
      <p:sp>
        <p:nvSpPr>
          <p:cNvPr id="7" name="PlaceHolder 2"/>
          <p:cNvSpPr>
            <a:spLocks noGrp="1"/>
          </p:cNvSpPr>
          <p:nvPr>
            <p:ph type="sldNum" idx="5"/>
          </p:nvPr>
        </p:nvSpPr>
        <p:spPr>
          <a:xfrm>
            <a:off x="6553080" y="4767480"/>
            <a:ext cx="2131560" cy="2718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s-ES" sz="1200" spc="-1" strike="noStrike">
                <a:solidFill>
                  <a:schemeClr val="dk1">
                    <a:tint val="75000"/>
                  </a:schemeClr>
                </a:solidFill>
                <a:latin typeface="Calibri"/>
              </a:defRPr>
            </a:lvl1pPr>
          </a:lstStyle>
          <a:p>
            <a:pPr indent="0" algn="r" defTabSz="914400">
              <a:lnSpc>
                <a:spcPct val="100000"/>
              </a:lnSpc>
              <a:buNone/>
              <a:tabLst>
                <a:tab algn="l" pos="0"/>
              </a:tabLst>
            </a:pPr>
            <a:fld id="{46AF62EC-A99E-4B4F-96E7-215E5DBC7DB3}" type="slidenum">
              <a:rPr b="0" lang="es-ES" sz="1200" spc="-1" strike="noStrike">
                <a:solidFill>
                  <a:schemeClr val="dk1">
                    <a:tint val="75000"/>
                  </a:schemeClr>
                </a:solidFill>
                <a:latin typeface="Calibri"/>
              </a:rPr>
              <a:t>&lt;número&gt;</a:t>
            </a:fld>
            <a:endParaRPr b="0" lang="es-ES" sz="1200" spc="-1" strike="noStrike">
              <a:solidFill>
                <a:srgbClr val="000000"/>
              </a:solidFill>
              <a:latin typeface="Times New Roman"/>
            </a:endParaRPr>
          </a:p>
        </p:txBody>
      </p:sp>
      <p:sp>
        <p:nvSpPr>
          <p:cNvPr id="8" name="PlaceHolder 3"/>
          <p:cNvSpPr>
            <a:spLocks noGrp="1"/>
          </p:cNvSpPr>
          <p:nvPr>
            <p:ph type="dt" idx="6"/>
          </p:nvPr>
        </p:nvSpPr>
        <p:spPr>
          <a:xfrm>
            <a:off x="457200" y="4767480"/>
            <a:ext cx="2131560" cy="271800"/>
          </a:xfrm>
          <a:prstGeom prst="rect">
            <a:avLst/>
          </a:prstGeom>
          <a:noFill/>
          <a:ln w="0">
            <a:noFill/>
          </a:ln>
        </p:spPr>
        <p:txBody>
          <a:bodyPr lIns="91440" rIns="91440" tIns="45720" bIns="45720" anchor="ctr">
            <a:noAutofit/>
          </a:bodyPr>
          <a:lstStyle>
            <a:lvl1pPr indent="0">
              <a:buNone/>
              <a:defRPr b="0" lang="es-ES" sz="1400" spc="-1" strike="noStrike">
                <a:solidFill>
                  <a:srgbClr val="000000"/>
                </a:solidFill>
                <a:latin typeface="Times New Roman"/>
              </a:defRPr>
            </a:lvl1pPr>
          </a:lstStyle>
          <a:p>
            <a:pPr indent="0">
              <a:buNone/>
            </a:pPr>
            <a:r>
              <a:rPr b="0" lang="es-ES" sz="1400" spc="-1" strike="noStrike">
                <a:solidFill>
                  <a:srgbClr val="000000"/>
                </a:solidFill>
                <a:latin typeface="Times New Roman"/>
              </a:rPr>
              <a:t>&lt;fecha/hora&gt;</a:t>
            </a:r>
            <a:endParaRPr b="0" lang="es-E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 name="PlaceHolder 1"/>
          <p:cNvSpPr>
            <a:spLocks noGrp="1"/>
          </p:cNvSpPr>
          <p:nvPr>
            <p:ph type="ftr" idx="7"/>
          </p:nvPr>
        </p:nvSpPr>
        <p:spPr>
          <a:xfrm>
            <a:off x="3124080" y="4767480"/>
            <a:ext cx="2893320" cy="27180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s-ES" sz="1400" spc="-1" strike="noStrike">
                <a:solidFill>
                  <a:srgbClr val="000000"/>
                </a:solidFill>
                <a:latin typeface="Times New Roman"/>
              </a:defRPr>
            </a:lvl1pPr>
          </a:lstStyle>
          <a:p>
            <a:pPr indent="0" algn="ctr">
              <a:lnSpc>
                <a:spcPct val="100000"/>
              </a:lnSpc>
              <a:buNone/>
              <a:tabLst>
                <a:tab algn="l" pos="0"/>
              </a:tabLst>
            </a:pPr>
            <a:r>
              <a:rPr b="0" lang="es-ES" sz="1400" spc="-1" strike="noStrike">
                <a:solidFill>
                  <a:srgbClr val="000000"/>
                </a:solidFill>
                <a:latin typeface="Times New Roman"/>
              </a:rPr>
              <a:t>&lt;pie de página&gt;</a:t>
            </a:r>
            <a:endParaRPr b="0" lang="es-ES" sz="1400" spc="-1" strike="noStrike">
              <a:solidFill>
                <a:srgbClr val="000000"/>
              </a:solidFill>
              <a:latin typeface="Times New Roman"/>
            </a:endParaRPr>
          </a:p>
        </p:txBody>
      </p:sp>
      <p:sp>
        <p:nvSpPr>
          <p:cNvPr id="10" name="PlaceHolder 2"/>
          <p:cNvSpPr>
            <a:spLocks noGrp="1"/>
          </p:cNvSpPr>
          <p:nvPr>
            <p:ph type="sldNum" idx="8"/>
          </p:nvPr>
        </p:nvSpPr>
        <p:spPr>
          <a:xfrm>
            <a:off x="6553080" y="4767480"/>
            <a:ext cx="2131560" cy="2718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s-ES" sz="1200" spc="-1" strike="noStrike">
                <a:solidFill>
                  <a:schemeClr val="dk1">
                    <a:tint val="75000"/>
                  </a:schemeClr>
                </a:solidFill>
                <a:latin typeface="Calibri"/>
              </a:defRPr>
            </a:lvl1pPr>
          </a:lstStyle>
          <a:p>
            <a:pPr indent="0" algn="r" defTabSz="914400">
              <a:lnSpc>
                <a:spcPct val="100000"/>
              </a:lnSpc>
              <a:buNone/>
              <a:tabLst>
                <a:tab algn="l" pos="0"/>
              </a:tabLst>
            </a:pPr>
            <a:fld id="{611636CF-D64C-4F7B-B0E2-B4B495E10A28}" type="slidenum">
              <a:rPr b="0" lang="es-ES" sz="1200" spc="-1" strike="noStrike">
                <a:solidFill>
                  <a:schemeClr val="dk1">
                    <a:tint val="75000"/>
                  </a:schemeClr>
                </a:solidFill>
                <a:latin typeface="Calibri"/>
              </a:rPr>
              <a:t>&lt;número&gt;</a:t>
            </a:fld>
            <a:endParaRPr b="0" lang="es-ES" sz="1200" spc="-1" strike="noStrike">
              <a:solidFill>
                <a:srgbClr val="000000"/>
              </a:solidFill>
              <a:latin typeface="Times New Roman"/>
            </a:endParaRPr>
          </a:p>
        </p:txBody>
      </p:sp>
      <p:sp>
        <p:nvSpPr>
          <p:cNvPr id="11" name="PlaceHolder 3"/>
          <p:cNvSpPr>
            <a:spLocks noGrp="1"/>
          </p:cNvSpPr>
          <p:nvPr>
            <p:ph type="dt" idx="9"/>
          </p:nvPr>
        </p:nvSpPr>
        <p:spPr>
          <a:xfrm>
            <a:off x="457200" y="4767480"/>
            <a:ext cx="2131560" cy="271800"/>
          </a:xfrm>
          <a:prstGeom prst="rect">
            <a:avLst/>
          </a:prstGeom>
          <a:noFill/>
          <a:ln w="0">
            <a:noFill/>
          </a:ln>
        </p:spPr>
        <p:txBody>
          <a:bodyPr lIns="91440" rIns="91440" tIns="45720" bIns="45720" anchor="ctr">
            <a:noAutofit/>
          </a:bodyPr>
          <a:lstStyle>
            <a:lvl1pPr indent="0">
              <a:buNone/>
              <a:defRPr b="0" lang="es-ES" sz="1400" spc="-1" strike="noStrike">
                <a:solidFill>
                  <a:srgbClr val="000000"/>
                </a:solidFill>
                <a:latin typeface="Times New Roman"/>
              </a:defRPr>
            </a:lvl1pPr>
          </a:lstStyle>
          <a:p>
            <a:pPr indent="0">
              <a:buNone/>
            </a:pPr>
            <a:r>
              <a:rPr b="0" lang="es-ES" sz="1400" spc="-1" strike="noStrike">
                <a:solidFill>
                  <a:srgbClr val="000000"/>
                </a:solidFill>
                <a:latin typeface="Times New Roman"/>
              </a:rPr>
              <a:t>&lt;fecha/hora&gt;</a:t>
            </a:r>
            <a:endParaRPr b="0" lang="es-E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 name="Text Box 4"/>
          <p:cNvSpPr/>
          <p:nvPr/>
        </p:nvSpPr>
        <p:spPr>
          <a:xfrm>
            <a:off x="117360" y="4954320"/>
            <a:ext cx="6231960" cy="187200"/>
          </a:xfrm>
          <a:prstGeom prst="rect">
            <a:avLst/>
          </a:prstGeom>
          <a:noFill/>
          <a:ln w="0">
            <a:noFill/>
          </a:ln>
        </p:spPr>
        <p:style>
          <a:lnRef idx="0"/>
          <a:fillRef idx="0"/>
          <a:effectRef idx="0"/>
          <a:fontRef idx="minor"/>
        </p:style>
        <p:txBody>
          <a:bodyPr lIns="69120" rIns="69120" tIns="36000" bIns="36000" anchor="t">
            <a:noAutofit/>
          </a:bodyPr>
          <a:p>
            <a:pPr defTabSz="914400">
              <a:lnSpc>
                <a:spcPct val="100000"/>
              </a:lnSpc>
              <a:tabLst>
                <a:tab algn="l" pos="0"/>
                <a:tab algn="l" pos="447840"/>
                <a:tab algn="l" pos="896760"/>
                <a:tab algn="l" pos="1346040"/>
                <a:tab algn="l" pos="1795320"/>
                <a:tab algn="l" pos="2244600"/>
                <a:tab algn="l" pos="2693880"/>
                <a:tab algn="l" pos="3143160"/>
                <a:tab algn="l" pos="3592440"/>
                <a:tab algn="l" pos="4041720"/>
                <a:tab algn="l" pos="4491000"/>
                <a:tab algn="l" pos="4940280"/>
                <a:tab algn="l" pos="5389560"/>
                <a:tab algn="l" pos="5838840"/>
                <a:tab algn="l" pos="6288120"/>
                <a:tab algn="l" pos="6737400"/>
                <a:tab algn="l" pos="7186680"/>
                <a:tab algn="l" pos="7635960"/>
                <a:tab algn="l" pos="8085240"/>
                <a:tab algn="l" pos="8534520"/>
                <a:tab algn="l" pos="8983800"/>
              </a:tabLst>
            </a:pPr>
            <a:r>
              <a:rPr b="1" i="1" lang="es-ES" sz="700" spc="-1" strike="noStrike">
                <a:solidFill>
                  <a:srgbClr val="c00000"/>
                </a:solidFill>
                <a:latin typeface="Arial"/>
                <a:ea typeface="Microsoft YaHei"/>
              </a:rPr>
              <a:t>Máster Modular  en Big Data y Data Science Aplicados a la Economía y a la Administración y Dirección de Empresas</a:t>
            </a:r>
            <a:endParaRPr b="0" lang="es-ES" sz="700" spc="-1" strike="noStrike">
              <a:solidFill>
                <a:srgbClr val="000000"/>
              </a:solidFill>
              <a:latin typeface="Arial"/>
            </a:endParaRPr>
          </a:p>
        </p:txBody>
      </p:sp>
      <p:sp>
        <p:nvSpPr>
          <p:cNvPr id="13" name="Text Box 3"/>
          <p:cNvSpPr/>
          <p:nvPr/>
        </p:nvSpPr>
        <p:spPr>
          <a:xfrm>
            <a:off x="6934320" y="4954320"/>
            <a:ext cx="2131560" cy="187200"/>
          </a:xfrm>
          <a:prstGeom prst="rect">
            <a:avLst/>
          </a:prstGeom>
          <a:noFill/>
          <a:ln w="0">
            <a:noFill/>
          </a:ln>
        </p:spPr>
        <p:style>
          <a:lnRef idx="0"/>
          <a:fillRef idx="0"/>
          <a:effectRef idx="0"/>
          <a:fontRef idx="minor"/>
        </p:style>
        <p:txBody>
          <a:bodyPr lIns="54000" rIns="54000" tIns="27000" bIns="27000" anchor="ctr">
            <a:noAutofit/>
          </a:bodyPr>
          <a:p>
            <a:pPr algn="r" defTabSz="914400">
              <a:lnSpc>
                <a:spcPct val="100000"/>
              </a:lnSpc>
              <a:tabLst>
                <a:tab algn="l" pos="0"/>
                <a:tab algn="l" pos="344520"/>
                <a:tab algn="l" pos="690120"/>
                <a:tab algn="l" pos="1036080"/>
                <a:tab algn="l" pos="1381680"/>
                <a:tab algn="l" pos="1727640"/>
                <a:tab algn="l" pos="2073240"/>
                <a:tab algn="l" pos="2419200"/>
                <a:tab algn="l" pos="2764800"/>
                <a:tab algn="l" pos="3110400"/>
                <a:tab algn="l" pos="3456360"/>
                <a:tab algn="l" pos="3801960"/>
                <a:tab algn="l" pos="4147920"/>
                <a:tab algn="l" pos="4493520"/>
                <a:tab algn="l" pos="4839480"/>
                <a:tab algn="l" pos="5185080"/>
                <a:tab algn="l" pos="5530680"/>
                <a:tab algn="l" pos="5876640"/>
                <a:tab algn="l" pos="6222240"/>
                <a:tab algn="l" pos="6568200"/>
                <a:tab algn="l" pos="6913800"/>
              </a:tabLst>
            </a:pPr>
            <a:fld id="{407E6673-9BBA-435F-8EB9-BB039DCA1F18}" type="slidenum">
              <a:rPr b="0" lang="es-ES" sz="690" spc="-1" strike="noStrike">
                <a:solidFill>
                  <a:srgbClr val="c00000"/>
                </a:solidFill>
                <a:latin typeface="Arial"/>
              </a:rPr>
              <a:t>&lt;número&gt;</a:t>
            </a:fld>
            <a:endParaRPr b="0" lang="es-ES" sz="690" spc="-1" strike="noStrike">
              <a:solidFill>
                <a:srgbClr val="000000"/>
              </a:solidFill>
              <a:latin typeface="Arial"/>
            </a:endParaRPr>
          </a:p>
        </p:txBody>
      </p:sp>
      <p:pic>
        <p:nvPicPr>
          <p:cNvPr id="14" name="Picture 2" descr=""/>
          <p:cNvPicPr/>
          <p:nvPr/>
        </p:nvPicPr>
        <p:blipFill>
          <a:blip r:embed="rId2"/>
          <a:stretch/>
        </p:blipFill>
        <p:spPr>
          <a:xfrm>
            <a:off x="0" y="0"/>
            <a:ext cx="458280" cy="337320"/>
          </a:xfrm>
          <a:prstGeom prst="rect">
            <a:avLst/>
          </a:prstGeom>
          <a:ln w="9525">
            <a:noFill/>
          </a:ln>
        </p:spPr>
      </p:pic>
      <p:pic>
        <p:nvPicPr>
          <p:cNvPr id="15" name="Picture 1" descr=""/>
          <p:cNvPicPr/>
          <p:nvPr/>
        </p:nvPicPr>
        <p:blipFill>
          <a:blip r:embed="rId3"/>
          <a:stretch/>
        </p:blipFill>
        <p:spPr>
          <a:xfrm>
            <a:off x="8437680" y="0"/>
            <a:ext cx="704160" cy="350280"/>
          </a:xfrm>
          <a:prstGeom prst="rect">
            <a:avLst/>
          </a:prstGeom>
          <a:ln w="9525">
            <a:noFill/>
          </a:ln>
        </p:spPr>
      </p:pic>
      <p:graphicFrame>
        <p:nvGraphicFramePr>
          <p:cNvPr id="16" name="4 Tabla 2"/>
          <p:cNvGraphicFramePr/>
          <p:nvPr/>
        </p:nvGraphicFramePr>
        <p:xfrm>
          <a:off x="829440" y="73440"/>
          <a:ext cx="7560000" cy="473040"/>
        </p:xfrm>
        <a:graphic>
          <a:graphicData uri="http://schemas.openxmlformats.org/drawingml/2006/table">
            <a:tbl>
              <a:tblPr/>
              <a:tblGrid>
                <a:gridCol w="1512000"/>
                <a:gridCol w="6048360"/>
              </a:tblGrid>
              <a:tr h="473040">
                <a:tc>
                  <a:txBody>
                    <a:bodyPr lIns="228600" rIns="228600" anchor="ctr">
                      <a:noAutofit/>
                    </a:bodyPr>
                    <a:p>
                      <a:pPr algn="just" defTabSz="914400">
                        <a:lnSpc>
                          <a:spcPct val="100000"/>
                        </a:lnSpc>
                      </a:pPr>
                      <a:r>
                        <a:rPr b="0" lang="es-ES" sz="1200" spc="-1" strike="noStrike">
                          <a:solidFill>
                            <a:schemeClr val="lt1"/>
                          </a:solidFill>
                          <a:latin typeface="Calibri"/>
                          <a:ea typeface="Times New Roman"/>
                        </a:rPr>
                        <a:t>Módulo 8</a:t>
                      </a:r>
                      <a:endParaRPr b="0" lang="es-ES" sz="1200" spc="-1" strike="noStrike">
                        <a:solidFill>
                          <a:srgbClr val="ffffff"/>
                        </a:solidFill>
                        <a:latin typeface="Arial"/>
                      </a:endParaRPr>
                    </a:p>
                  </a:txBody>
                  <a:tcPr anchor="ctr" marL="228600" marR="228600">
                    <a:lnL w="12240">
                      <a:noFill/>
                      <a:prstDash val="solid"/>
                    </a:lnL>
                    <a:lnR w="12240">
                      <a:noFill/>
                      <a:prstDash val="solid"/>
                    </a:lnR>
                    <a:lnT w="12240">
                      <a:noFill/>
                      <a:prstDash val="solid"/>
                    </a:lnT>
                    <a:lnB w="12240">
                      <a:noFill/>
                      <a:prstDash val="solid"/>
                    </a:lnB>
                    <a:solidFill>
                      <a:srgbClr val="000000"/>
                    </a:solidFill>
                  </a:tcPr>
                </a:tc>
                <a:tc>
                  <a:txBody>
                    <a:bodyPr lIns="228600" rIns="228600" anchor="ctr">
                      <a:noAutofit/>
                    </a:bodyPr>
                    <a:p>
                      <a:endParaRPr b="0" lang="es-ES" sz="2400" spc="-1" strike="noStrike">
                        <a:solidFill>
                          <a:srgbClr val="000000"/>
                        </a:solidFill>
                        <a:latin typeface="Times New Roman"/>
                      </a:endParaRPr>
                    </a:p>
                  </a:txBody>
                  <a:tcPr anchor="ctr" marL="228600" marR="228600">
                    <a:lnL w="12240">
                      <a:noFill/>
                      <a:prstDash val="solid"/>
                    </a:lnL>
                    <a:lnR w="12240">
                      <a:noFill/>
                      <a:prstDash val="solid"/>
                    </a:lnR>
                    <a:lnT w="12240">
                      <a:noFill/>
                      <a:prstDash val="solid"/>
                    </a:lnT>
                    <a:lnB w="12240">
                      <a:noFill/>
                      <a:prstDash val="solid"/>
                    </a:lnB>
                    <a:solidFill>
                      <a:schemeClr val="lt1">
                        <a:lumMod val="75000"/>
                      </a:schemeClr>
                    </a:solidFill>
                  </a:tcPr>
                </a:tc>
              </a:tr>
            </a:tbl>
          </a:graphicData>
        </a:graphic>
      </p:graphicFrame>
      <p:sp>
        <p:nvSpPr>
          <p:cNvPr id="1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s-ES" sz="4400" spc="-1" strike="noStrike">
                <a:solidFill>
                  <a:srgbClr val="000000"/>
                </a:solidFill>
                <a:latin typeface="Arial"/>
              </a:rPr>
              <a:t>Pulse para editar el formato del texto de título</a:t>
            </a:r>
            <a:endParaRPr b="0" lang="es-ES" sz="4400" spc="-1" strike="noStrike">
              <a:solidFill>
                <a:srgbClr val="000000"/>
              </a:solidFill>
              <a:latin typeface="Arial"/>
            </a:endParaRPr>
          </a:p>
        </p:txBody>
      </p:sp>
      <p:sp>
        <p:nvSpPr>
          <p:cNvPr id="18"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fontScale="92490"/>
          </a:bodyPr>
          <a:p>
            <a:pPr marL="432000" indent="-324000">
              <a:spcBef>
                <a:spcPts val="1417"/>
              </a:spcBef>
              <a:buClr>
                <a:srgbClr val="000000"/>
              </a:buClr>
              <a:buSzPct val="45000"/>
              <a:buFont typeface="Wingdings" charset="2"/>
              <a:buChar char=""/>
            </a:pPr>
            <a:r>
              <a:rPr b="0" lang="es-ES" sz="3200" spc="-1" strike="noStrike">
                <a:solidFill>
                  <a:srgbClr val="000000"/>
                </a:solidFill>
                <a:latin typeface="Arial"/>
              </a:rPr>
              <a:t>Pulse para editar el formato de texto del esquema</a:t>
            </a:r>
            <a:endParaRPr b="0" lang="es-E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2800" spc="-1" strike="noStrike">
                <a:solidFill>
                  <a:srgbClr val="000000"/>
                </a:solidFill>
                <a:latin typeface="Arial"/>
              </a:rPr>
              <a:t>Segundo nivel del esquema</a:t>
            </a:r>
            <a:endParaRPr b="0" lang="es-E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2400" spc="-1" strike="noStrike">
                <a:solidFill>
                  <a:srgbClr val="000000"/>
                </a:solidFill>
                <a:latin typeface="Arial"/>
              </a:rPr>
              <a:t>Tercer nivel del esquema</a:t>
            </a:r>
            <a:endParaRPr b="0" lang="es-E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2000" spc="-1" strike="noStrike">
                <a:solidFill>
                  <a:srgbClr val="000000"/>
                </a:solidFill>
                <a:latin typeface="Arial"/>
              </a:rPr>
              <a:t>Cuarto nivel del esquema</a:t>
            </a:r>
            <a:endParaRPr b="0" lang="es-E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2000" spc="-1" strike="noStrike">
                <a:solidFill>
                  <a:srgbClr val="000000"/>
                </a:solidFill>
                <a:latin typeface="Arial"/>
              </a:rPr>
              <a:t>Quinto nivel del esquema</a:t>
            </a:r>
            <a:endParaRPr b="0" lang="es-E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2000" spc="-1" strike="noStrike">
                <a:solidFill>
                  <a:srgbClr val="000000"/>
                </a:solidFill>
                <a:latin typeface="Arial"/>
              </a:rPr>
              <a:t>Sexto nivel del esquema</a:t>
            </a:r>
            <a:endParaRPr b="0" lang="es-E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2000" spc="-1" strike="noStrike">
                <a:solidFill>
                  <a:srgbClr val="000000"/>
                </a:solidFill>
                <a:latin typeface="Arial"/>
              </a:rPr>
              <a:t>Séptimo nivel del esquema</a:t>
            </a:r>
            <a:endParaRPr b="0" lang="es-E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5" r:id="rId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 name="Text Box 4"/>
          <p:cNvSpPr/>
          <p:nvPr/>
        </p:nvSpPr>
        <p:spPr>
          <a:xfrm>
            <a:off x="117360" y="4954320"/>
            <a:ext cx="6231960" cy="187200"/>
          </a:xfrm>
          <a:prstGeom prst="rect">
            <a:avLst/>
          </a:prstGeom>
          <a:noFill/>
          <a:ln w="0">
            <a:noFill/>
          </a:ln>
        </p:spPr>
        <p:style>
          <a:lnRef idx="0"/>
          <a:fillRef idx="0"/>
          <a:effectRef idx="0"/>
          <a:fontRef idx="minor"/>
        </p:style>
        <p:txBody>
          <a:bodyPr lIns="69120" rIns="69120" tIns="36000" bIns="36000" anchor="t">
            <a:noAutofit/>
          </a:bodyPr>
          <a:p>
            <a:pPr defTabSz="914400">
              <a:lnSpc>
                <a:spcPct val="100000"/>
              </a:lnSpc>
              <a:tabLst>
                <a:tab algn="l" pos="0"/>
                <a:tab algn="l" pos="447840"/>
                <a:tab algn="l" pos="896760"/>
                <a:tab algn="l" pos="1346040"/>
                <a:tab algn="l" pos="1795320"/>
                <a:tab algn="l" pos="2244600"/>
                <a:tab algn="l" pos="2693880"/>
                <a:tab algn="l" pos="3143160"/>
                <a:tab algn="l" pos="3592440"/>
                <a:tab algn="l" pos="4041720"/>
                <a:tab algn="l" pos="4491000"/>
                <a:tab algn="l" pos="4940280"/>
                <a:tab algn="l" pos="5389560"/>
                <a:tab algn="l" pos="5838840"/>
                <a:tab algn="l" pos="6288120"/>
                <a:tab algn="l" pos="6737400"/>
                <a:tab algn="l" pos="7186680"/>
                <a:tab algn="l" pos="7635960"/>
                <a:tab algn="l" pos="8085240"/>
                <a:tab algn="l" pos="8534520"/>
                <a:tab algn="l" pos="8983800"/>
              </a:tabLst>
            </a:pPr>
            <a:r>
              <a:rPr b="1" i="1" lang="es-ES" sz="700" spc="-1" strike="noStrike">
                <a:solidFill>
                  <a:srgbClr val="c00000"/>
                </a:solidFill>
                <a:latin typeface="Arial"/>
                <a:ea typeface="Microsoft YaHei"/>
              </a:rPr>
              <a:t>Máster Modular  en Big Data y Data Science Aplicados a la Economía y a la Administración y Dirección de Empresas</a:t>
            </a:r>
            <a:endParaRPr b="0" lang="es-ES" sz="700" spc="-1" strike="noStrike">
              <a:solidFill>
                <a:srgbClr val="000000"/>
              </a:solidFill>
              <a:latin typeface="Arial"/>
            </a:endParaRPr>
          </a:p>
        </p:txBody>
      </p:sp>
      <p:sp>
        <p:nvSpPr>
          <p:cNvPr id="20" name="Text Box 3"/>
          <p:cNvSpPr/>
          <p:nvPr/>
        </p:nvSpPr>
        <p:spPr>
          <a:xfrm>
            <a:off x="6934320" y="4954320"/>
            <a:ext cx="2131560" cy="187200"/>
          </a:xfrm>
          <a:prstGeom prst="rect">
            <a:avLst/>
          </a:prstGeom>
          <a:noFill/>
          <a:ln w="0">
            <a:noFill/>
          </a:ln>
        </p:spPr>
        <p:style>
          <a:lnRef idx="0"/>
          <a:fillRef idx="0"/>
          <a:effectRef idx="0"/>
          <a:fontRef idx="minor"/>
        </p:style>
        <p:txBody>
          <a:bodyPr lIns="54000" rIns="54000" tIns="27000" bIns="27000" anchor="ctr">
            <a:noAutofit/>
          </a:bodyPr>
          <a:p>
            <a:pPr algn="r" defTabSz="914400">
              <a:lnSpc>
                <a:spcPct val="100000"/>
              </a:lnSpc>
              <a:tabLst>
                <a:tab algn="l" pos="0"/>
                <a:tab algn="l" pos="344520"/>
                <a:tab algn="l" pos="690120"/>
                <a:tab algn="l" pos="1036080"/>
                <a:tab algn="l" pos="1381680"/>
                <a:tab algn="l" pos="1727640"/>
                <a:tab algn="l" pos="2073240"/>
                <a:tab algn="l" pos="2419200"/>
                <a:tab algn="l" pos="2764800"/>
                <a:tab algn="l" pos="3110400"/>
                <a:tab algn="l" pos="3456360"/>
                <a:tab algn="l" pos="3801960"/>
                <a:tab algn="l" pos="4147920"/>
                <a:tab algn="l" pos="4493520"/>
                <a:tab algn="l" pos="4839480"/>
                <a:tab algn="l" pos="5185080"/>
                <a:tab algn="l" pos="5530680"/>
                <a:tab algn="l" pos="5876640"/>
                <a:tab algn="l" pos="6222240"/>
                <a:tab algn="l" pos="6568200"/>
                <a:tab algn="l" pos="6913800"/>
              </a:tabLst>
            </a:pPr>
            <a:fld id="{3B5BACAF-6E3F-4896-A9B0-3AC2D2CA6018}" type="slidenum">
              <a:rPr b="0" lang="es-ES" sz="690" spc="-1" strike="noStrike">
                <a:solidFill>
                  <a:srgbClr val="c00000"/>
                </a:solidFill>
                <a:latin typeface="Arial"/>
              </a:rPr>
              <a:t>&lt;número&gt;</a:t>
            </a:fld>
            <a:endParaRPr b="0" lang="es-ES" sz="690" spc="-1" strike="noStrike">
              <a:solidFill>
                <a:srgbClr val="000000"/>
              </a:solidFill>
              <a:latin typeface="Arial"/>
            </a:endParaRPr>
          </a:p>
        </p:txBody>
      </p:sp>
      <p:pic>
        <p:nvPicPr>
          <p:cNvPr id="21" name="Picture 2" descr=""/>
          <p:cNvPicPr/>
          <p:nvPr/>
        </p:nvPicPr>
        <p:blipFill>
          <a:blip r:embed="rId2"/>
          <a:stretch/>
        </p:blipFill>
        <p:spPr>
          <a:xfrm>
            <a:off x="0" y="0"/>
            <a:ext cx="458280" cy="337320"/>
          </a:xfrm>
          <a:prstGeom prst="rect">
            <a:avLst/>
          </a:prstGeom>
          <a:ln w="9525">
            <a:noFill/>
          </a:ln>
        </p:spPr>
      </p:pic>
      <p:pic>
        <p:nvPicPr>
          <p:cNvPr id="22" name="Picture 1" descr=""/>
          <p:cNvPicPr/>
          <p:nvPr/>
        </p:nvPicPr>
        <p:blipFill>
          <a:blip r:embed="rId3"/>
          <a:stretch/>
        </p:blipFill>
        <p:spPr>
          <a:xfrm>
            <a:off x="8437680" y="0"/>
            <a:ext cx="704160" cy="350280"/>
          </a:xfrm>
          <a:prstGeom prst="rect">
            <a:avLst/>
          </a:prstGeom>
          <a:ln w="9525">
            <a:noFill/>
          </a:ln>
        </p:spPr>
      </p:pic>
      <p:graphicFrame>
        <p:nvGraphicFramePr>
          <p:cNvPr id="23" name="4 Tabla 2"/>
          <p:cNvGraphicFramePr/>
          <p:nvPr/>
        </p:nvGraphicFramePr>
        <p:xfrm>
          <a:off x="829440" y="73440"/>
          <a:ext cx="7560000" cy="473040"/>
        </p:xfrm>
        <a:graphic>
          <a:graphicData uri="http://schemas.openxmlformats.org/drawingml/2006/table">
            <a:tbl>
              <a:tblPr/>
              <a:tblGrid>
                <a:gridCol w="1512000"/>
                <a:gridCol w="6048360"/>
              </a:tblGrid>
              <a:tr h="473040">
                <a:tc>
                  <a:txBody>
                    <a:bodyPr lIns="228600" rIns="228600" anchor="ctr">
                      <a:noAutofit/>
                    </a:bodyPr>
                    <a:p>
                      <a:pPr algn="just" defTabSz="914400">
                        <a:lnSpc>
                          <a:spcPct val="100000"/>
                        </a:lnSpc>
                      </a:pPr>
                      <a:r>
                        <a:rPr b="0" lang="es-ES" sz="1200" spc="-1" strike="noStrike">
                          <a:solidFill>
                            <a:schemeClr val="lt1"/>
                          </a:solidFill>
                          <a:latin typeface="Calibri"/>
                          <a:ea typeface="Times New Roman"/>
                        </a:rPr>
                        <a:t>Módulo 8</a:t>
                      </a:r>
                      <a:endParaRPr b="0" lang="es-ES" sz="1200" spc="-1" strike="noStrike">
                        <a:solidFill>
                          <a:srgbClr val="ffffff"/>
                        </a:solidFill>
                        <a:latin typeface="Arial"/>
                      </a:endParaRPr>
                    </a:p>
                  </a:txBody>
                  <a:tcPr anchor="ctr" marL="228600" marR="228600">
                    <a:lnL w="12240">
                      <a:noFill/>
                      <a:prstDash val="solid"/>
                    </a:lnL>
                    <a:lnR w="12240">
                      <a:noFill/>
                      <a:prstDash val="solid"/>
                    </a:lnR>
                    <a:lnT w="12240">
                      <a:noFill/>
                      <a:prstDash val="solid"/>
                    </a:lnT>
                    <a:lnB w="12240">
                      <a:noFill/>
                      <a:prstDash val="solid"/>
                    </a:lnB>
                    <a:solidFill>
                      <a:srgbClr val="000000"/>
                    </a:solidFill>
                  </a:tcPr>
                </a:tc>
                <a:tc>
                  <a:txBody>
                    <a:bodyPr lIns="228600" rIns="228600" anchor="ctr">
                      <a:noAutofit/>
                    </a:bodyPr>
                    <a:p>
                      <a:endParaRPr b="0" lang="es-ES" sz="2400" spc="-1" strike="noStrike">
                        <a:solidFill>
                          <a:srgbClr val="000000"/>
                        </a:solidFill>
                        <a:latin typeface="Times New Roman"/>
                      </a:endParaRPr>
                    </a:p>
                  </a:txBody>
                  <a:tcPr anchor="ctr" marL="228600" marR="228600">
                    <a:lnL w="12240">
                      <a:noFill/>
                      <a:prstDash val="solid"/>
                    </a:lnL>
                    <a:lnR w="12240">
                      <a:noFill/>
                      <a:prstDash val="solid"/>
                    </a:lnR>
                    <a:lnT w="12240">
                      <a:noFill/>
                      <a:prstDash val="solid"/>
                    </a:lnT>
                    <a:lnB w="12240">
                      <a:noFill/>
                      <a:prstDash val="solid"/>
                    </a:lnB>
                    <a:solidFill>
                      <a:schemeClr val="lt1">
                        <a:lumMod val="75000"/>
                      </a:schemeClr>
                    </a:solidFill>
                  </a:tcPr>
                </a:tc>
              </a:tr>
            </a:tbl>
          </a:graphicData>
        </a:graphic>
      </p:graphicFrame>
      <p:sp>
        <p:nvSpPr>
          <p:cNvPr id="24"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s-ES" sz="1800" spc="-1" strike="noStrike">
                <a:solidFill>
                  <a:srgbClr val="000000"/>
                </a:solidFill>
                <a:latin typeface="Arial"/>
              </a:rPr>
              <a:t>Pulse para editar el formato del texto de título</a:t>
            </a:r>
            <a:endParaRPr b="0" lang="es-E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7" r:id="rId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s-ES" sz="1800" spc="-1" strike="noStrike">
                <a:solidFill>
                  <a:srgbClr val="000000"/>
                </a:solidFill>
                <a:latin typeface="Arial"/>
              </a:rPr>
              <a:t>Pulse para editar el formato del texto de título</a:t>
            </a:r>
            <a:endParaRPr b="0" lang="es-ES" sz="1800" spc="-1" strike="noStrike">
              <a:solidFill>
                <a:srgbClr val="000000"/>
              </a:solidFill>
              <a:latin typeface="Arial"/>
            </a:endParaRPr>
          </a:p>
        </p:txBody>
      </p:sp>
      <p:sp>
        <p:nvSpPr>
          <p:cNvPr id="27" name="PlaceHolder 2"/>
          <p:cNvSpPr>
            <a:spLocks noGrp="1"/>
          </p:cNvSpPr>
          <p:nvPr>
            <p:ph type="body"/>
          </p:nvPr>
        </p:nvSpPr>
        <p:spPr>
          <a:xfrm>
            <a:off x="457200" y="1203480"/>
            <a:ext cx="8228880" cy="2982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ES" sz="1800" spc="-1" strike="noStrike">
                <a:solidFill>
                  <a:srgbClr val="000000"/>
                </a:solidFill>
                <a:latin typeface="Arial"/>
              </a:rPr>
              <a:t>Pulse para editar el formato de texto del esquema</a:t>
            </a:r>
            <a:endParaRPr b="0" lang="es-E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800" spc="-1" strike="noStrike">
                <a:solidFill>
                  <a:srgbClr val="000000"/>
                </a:solidFill>
                <a:latin typeface="Arial"/>
              </a:rPr>
              <a:t>Segundo nivel del esquema</a:t>
            </a:r>
            <a:endParaRPr b="0" lang="es-E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800" spc="-1" strike="noStrike">
                <a:solidFill>
                  <a:srgbClr val="000000"/>
                </a:solidFill>
                <a:latin typeface="Arial"/>
              </a:rPr>
              <a:t>Tercer nivel del esquema</a:t>
            </a:r>
            <a:endParaRPr b="0" lang="es-E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800" spc="-1" strike="noStrike">
                <a:solidFill>
                  <a:srgbClr val="000000"/>
                </a:solidFill>
                <a:latin typeface="Arial"/>
              </a:rPr>
              <a:t>Cuarto nivel del esquema</a:t>
            </a:r>
            <a:endParaRPr b="0" lang="es-E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800" spc="-1" strike="noStrike">
                <a:solidFill>
                  <a:srgbClr val="000000"/>
                </a:solidFill>
                <a:latin typeface="Arial"/>
              </a:rPr>
              <a:t>Quinto nivel del esquema</a:t>
            </a:r>
            <a:endParaRPr b="0" lang="es-E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800" spc="-1" strike="noStrike">
                <a:solidFill>
                  <a:srgbClr val="000000"/>
                </a:solidFill>
                <a:latin typeface="Arial"/>
              </a:rPr>
              <a:t>Sexto nivel del esquema</a:t>
            </a:r>
            <a:endParaRPr b="0" lang="es-E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800" spc="-1" strike="noStrike">
                <a:solidFill>
                  <a:srgbClr val="000000"/>
                </a:solidFill>
                <a:latin typeface="Arial"/>
              </a:rPr>
              <a:t>Séptimo nivel del esquema</a:t>
            </a:r>
            <a:endParaRPr b="0" lang="es-ES" sz="1800" spc="-1" strike="noStrike">
              <a:solidFill>
                <a:srgbClr val="000000"/>
              </a:solidFill>
              <a:latin typeface="Arial"/>
            </a:endParaRPr>
          </a:p>
        </p:txBody>
      </p:sp>
      <p:sp>
        <p:nvSpPr>
          <p:cNvPr id="28" name="PlaceHolder 3"/>
          <p:cNvSpPr>
            <a:spLocks noGrp="1"/>
          </p:cNvSpPr>
          <p:nvPr>
            <p:ph type="ftr" idx="10"/>
          </p:nvPr>
        </p:nvSpPr>
        <p:spPr>
          <a:xfrm>
            <a:off x="3124080" y="4767480"/>
            <a:ext cx="2893320" cy="27180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s-ES" sz="1400" spc="-1" strike="noStrike">
                <a:solidFill>
                  <a:srgbClr val="000000"/>
                </a:solidFill>
                <a:latin typeface="Times New Roman"/>
              </a:defRPr>
            </a:lvl1pPr>
          </a:lstStyle>
          <a:p>
            <a:pPr indent="0" algn="ctr">
              <a:lnSpc>
                <a:spcPct val="100000"/>
              </a:lnSpc>
              <a:buNone/>
              <a:tabLst>
                <a:tab algn="l" pos="0"/>
              </a:tabLst>
            </a:pPr>
            <a:r>
              <a:rPr b="0" lang="es-ES" sz="1400" spc="-1" strike="noStrike">
                <a:solidFill>
                  <a:srgbClr val="000000"/>
                </a:solidFill>
                <a:latin typeface="Times New Roman"/>
              </a:rPr>
              <a:t>&lt;pie de página&gt;</a:t>
            </a:r>
            <a:endParaRPr b="0" lang="es-ES" sz="1400" spc="-1" strike="noStrike">
              <a:solidFill>
                <a:srgbClr val="000000"/>
              </a:solidFill>
              <a:latin typeface="Times New Roman"/>
            </a:endParaRPr>
          </a:p>
        </p:txBody>
      </p:sp>
      <p:sp>
        <p:nvSpPr>
          <p:cNvPr id="29" name="PlaceHolder 4"/>
          <p:cNvSpPr>
            <a:spLocks noGrp="1"/>
          </p:cNvSpPr>
          <p:nvPr>
            <p:ph type="sldNum" idx="11"/>
          </p:nvPr>
        </p:nvSpPr>
        <p:spPr>
          <a:xfrm>
            <a:off x="6553080" y="4767480"/>
            <a:ext cx="2131560" cy="2718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s-ES" sz="1200" spc="-1" strike="noStrike">
                <a:solidFill>
                  <a:schemeClr val="dk1">
                    <a:tint val="75000"/>
                  </a:schemeClr>
                </a:solidFill>
                <a:latin typeface="Calibri"/>
              </a:defRPr>
            </a:lvl1pPr>
          </a:lstStyle>
          <a:p>
            <a:pPr indent="0" algn="r" defTabSz="914400">
              <a:lnSpc>
                <a:spcPct val="100000"/>
              </a:lnSpc>
              <a:buNone/>
              <a:tabLst>
                <a:tab algn="l" pos="0"/>
              </a:tabLst>
            </a:pPr>
            <a:fld id="{BE5A34CF-FFEB-4180-B9F4-3AB0E898713F}" type="slidenum">
              <a:rPr b="0" lang="es-ES" sz="1200" spc="-1" strike="noStrike">
                <a:solidFill>
                  <a:schemeClr val="dk1">
                    <a:tint val="75000"/>
                  </a:schemeClr>
                </a:solidFill>
                <a:latin typeface="Calibri"/>
              </a:rPr>
              <a:t>&lt;número&gt;</a:t>
            </a:fld>
            <a:endParaRPr b="0" lang="es-ES" sz="1200" spc="-1" strike="noStrike">
              <a:solidFill>
                <a:srgbClr val="000000"/>
              </a:solidFill>
              <a:latin typeface="Times New Roman"/>
            </a:endParaRPr>
          </a:p>
        </p:txBody>
      </p:sp>
      <p:sp>
        <p:nvSpPr>
          <p:cNvPr id="30" name="PlaceHolder 5"/>
          <p:cNvSpPr>
            <a:spLocks noGrp="1"/>
          </p:cNvSpPr>
          <p:nvPr>
            <p:ph type="dt" idx="12"/>
          </p:nvPr>
        </p:nvSpPr>
        <p:spPr>
          <a:xfrm>
            <a:off x="457200" y="4767480"/>
            <a:ext cx="2131560" cy="271800"/>
          </a:xfrm>
          <a:prstGeom prst="rect">
            <a:avLst/>
          </a:prstGeom>
          <a:noFill/>
          <a:ln w="0">
            <a:noFill/>
          </a:ln>
        </p:spPr>
        <p:txBody>
          <a:bodyPr lIns="91440" rIns="91440" tIns="45720" bIns="45720" anchor="ctr">
            <a:noAutofit/>
          </a:bodyPr>
          <a:lstStyle>
            <a:lvl1pPr indent="0">
              <a:buNone/>
              <a:defRPr b="0" lang="es-ES" sz="1400" spc="-1" strike="noStrike">
                <a:solidFill>
                  <a:srgbClr val="000000"/>
                </a:solidFill>
                <a:latin typeface="Times New Roman"/>
              </a:defRPr>
            </a:lvl1pPr>
          </a:lstStyle>
          <a:p>
            <a:pPr indent="0">
              <a:buNone/>
            </a:pPr>
            <a:r>
              <a:rPr b="0" lang="es-ES" sz="1400" spc="-1" strike="noStrike">
                <a:solidFill>
                  <a:srgbClr val="000000"/>
                </a:solidFill>
                <a:latin typeface="Times New Roman"/>
              </a:rPr>
              <a:t>&lt;fecha/hora&gt;</a:t>
            </a:r>
            <a:endParaRPr b="0" lang="es-E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3" name="PlaceHolder 1"/>
          <p:cNvSpPr>
            <a:spLocks noGrp="1"/>
          </p:cNvSpPr>
          <p:nvPr>
            <p:ph type="ftr" idx="13"/>
          </p:nvPr>
        </p:nvSpPr>
        <p:spPr>
          <a:xfrm>
            <a:off x="3124080" y="4767480"/>
            <a:ext cx="2893320" cy="27180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s-ES" sz="1400" spc="-1" strike="noStrike">
                <a:solidFill>
                  <a:srgbClr val="000000"/>
                </a:solidFill>
                <a:latin typeface="Times New Roman"/>
              </a:defRPr>
            </a:lvl1pPr>
          </a:lstStyle>
          <a:p>
            <a:pPr indent="0" algn="ctr">
              <a:lnSpc>
                <a:spcPct val="100000"/>
              </a:lnSpc>
              <a:buNone/>
              <a:tabLst>
                <a:tab algn="l" pos="0"/>
              </a:tabLst>
            </a:pPr>
            <a:r>
              <a:rPr b="0" lang="es-ES" sz="1400" spc="-1" strike="noStrike">
                <a:solidFill>
                  <a:srgbClr val="000000"/>
                </a:solidFill>
                <a:latin typeface="Times New Roman"/>
              </a:rPr>
              <a:t>&lt;pie de página&gt;</a:t>
            </a:r>
            <a:endParaRPr b="0" lang="es-ES" sz="1400" spc="-1" strike="noStrike">
              <a:solidFill>
                <a:srgbClr val="000000"/>
              </a:solidFill>
              <a:latin typeface="Times New Roman"/>
            </a:endParaRPr>
          </a:p>
        </p:txBody>
      </p:sp>
      <p:sp>
        <p:nvSpPr>
          <p:cNvPr id="34" name="PlaceHolder 2"/>
          <p:cNvSpPr>
            <a:spLocks noGrp="1"/>
          </p:cNvSpPr>
          <p:nvPr>
            <p:ph type="sldNum" idx="14"/>
          </p:nvPr>
        </p:nvSpPr>
        <p:spPr>
          <a:xfrm>
            <a:off x="6553080" y="4767480"/>
            <a:ext cx="2131560" cy="2718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s-ES" sz="1200" spc="-1" strike="noStrike">
                <a:solidFill>
                  <a:schemeClr val="dk1">
                    <a:tint val="75000"/>
                  </a:schemeClr>
                </a:solidFill>
                <a:latin typeface="Calibri"/>
              </a:defRPr>
            </a:lvl1pPr>
          </a:lstStyle>
          <a:p>
            <a:pPr indent="0" algn="r" defTabSz="914400">
              <a:lnSpc>
                <a:spcPct val="100000"/>
              </a:lnSpc>
              <a:buNone/>
              <a:tabLst>
                <a:tab algn="l" pos="0"/>
              </a:tabLst>
            </a:pPr>
            <a:fld id="{5EF66C9F-E157-4448-A6B8-114FE9B70283}" type="slidenum">
              <a:rPr b="0" lang="es-ES" sz="1200" spc="-1" strike="noStrike">
                <a:solidFill>
                  <a:schemeClr val="dk1">
                    <a:tint val="75000"/>
                  </a:schemeClr>
                </a:solidFill>
                <a:latin typeface="Calibri"/>
              </a:rPr>
              <a:t>&lt;número&gt;</a:t>
            </a:fld>
            <a:endParaRPr b="0" lang="es-ES" sz="1200" spc="-1" strike="noStrike">
              <a:solidFill>
                <a:srgbClr val="000000"/>
              </a:solidFill>
              <a:latin typeface="Times New Roman"/>
            </a:endParaRPr>
          </a:p>
        </p:txBody>
      </p:sp>
      <p:sp>
        <p:nvSpPr>
          <p:cNvPr id="35" name="PlaceHolder 3"/>
          <p:cNvSpPr>
            <a:spLocks noGrp="1"/>
          </p:cNvSpPr>
          <p:nvPr>
            <p:ph type="dt" idx="15"/>
          </p:nvPr>
        </p:nvSpPr>
        <p:spPr>
          <a:xfrm>
            <a:off x="457200" y="4767480"/>
            <a:ext cx="2131560" cy="271800"/>
          </a:xfrm>
          <a:prstGeom prst="rect">
            <a:avLst/>
          </a:prstGeom>
          <a:noFill/>
          <a:ln w="0">
            <a:noFill/>
          </a:ln>
        </p:spPr>
        <p:txBody>
          <a:bodyPr lIns="91440" rIns="91440" tIns="45720" bIns="45720" anchor="ctr">
            <a:noAutofit/>
          </a:bodyPr>
          <a:lstStyle>
            <a:lvl1pPr indent="0">
              <a:buNone/>
              <a:defRPr b="0" lang="es-ES" sz="1400" spc="-1" strike="noStrike">
                <a:solidFill>
                  <a:srgbClr val="000000"/>
                </a:solidFill>
                <a:latin typeface="Times New Roman"/>
              </a:defRPr>
            </a:lvl1pPr>
          </a:lstStyle>
          <a:p>
            <a:pPr indent="0">
              <a:buNone/>
            </a:pPr>
            <a:r>
              <a:rPr b="0" lang="es-ES" sz="1400" spc="-1" strike="noStrike">
                <a:solidFill>
                  <a:srgbClr val="000000"/>
                </a:solidFill>
                <a:latin typeface="Times New Roman"/>
              </a:rPr>
              <a:t>&lt;fecha/hora&gt;</a:t>
            </a:r>
            <a:endParaRPr b="0" lang="es-E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s-ES" sz="1800" spc="-1" strike="noStrike">
                <a:solidFill>
                  <a:srgbClr val="000000"/>
                </a:solidFill>
                <a:latin typeface="Arial"/>
              </a:rPr>
              <a:t>Pulse para editar el formato del texto de título</a:t>
            </a:r>
            <a:endParaRPr b="0" lang="es-ES" sz="1800" spc="-1" strike="noStrike">
              <a:solidFill>
                <a:srgbClr val="000000"/>
              </a:solidFill>
              <a:latin typeface="Arial"/>
            </a:endParaRPr>
          </a:p>
        </p:txBody>
      </p:sp>
      <p:sp>
        <p:nvSpPr>
          <p:cNvPr id="37" name="PlaceHolder 2"/>
          <p:cNvSpPr>
            <a:spLocks noGrp="1"/>
          </p:cNvSpPr>
          <p:nvPr>
            <p:ph type="body"/>
          </p:nvPr>
        </p:nvSpPr>
        <p:spPr>
          <a:xfrm>
            <a:off x="457200" y="1203480"/>
            <a:ext cx="4015440" cy="2982600"/>
          </a:xfrm>
          <a:prstGeom prst="rect">
            <a:avLst/>
          </a:prstGeom>
          <a:noFill/>
          <a:ln w="0">
            <a:noFill/>
          </a:ln>
        </p:spPr>
        <p:txBody>
          <a:bodyPr lIns="0" rIns="0" tIns="0" bIns="0" anchor="t">
            <a:normAutofit fontScale="75000"/>
          </a:bodyPr>
          <a:p>
            <a:pPr marL="432000" indent="-324000">
              <a:spcBef>
                <a:spcPts val="1417"/>
              </a:spcBef>
              <a:buClr>
                <a:srgbClr val="000000"/>
              </a:buClr>
              <a:buSzPct val="45000"/>
              <a:buFont typeface="Wingdings" charset="2"/>
              <a:buChar char=""/>
            </a:pPr>
            <a:r>
              <a:rPr b="0" lang="es-ES" sz="1800" spc="-1" strike="noStrike">
                <a:solidFill>
                  <a:srgbClr val="000000"/>
                </a:solidFill>
                <a:latin typeface="Arial"/>
              </a:rPr>
              <a:t>Pulse para editar el formato de texto del esquema</a:t>
            </a:r>
            <a:endParaRPr b="0" lang="es-E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800" spc="-1" strike="noStrike">
                <a:solidFill>
                  <a:srgbClr val="000000"/>
                </a:solidFill>
                <a:latin typeface="Arial"/>
              </a:rPr>
              <a:t>Segundo nivel del esquema</a:t>
            </a:r>
            <a:endParaRPr b="0" lang="es-E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800" spc="-1" strike="noStrike">
                <a:solidFill>
                  <a:srgbClr val="000000"/>
                </a:solidFill>
                <a:latin typeface="Arial"/>
              </a:rPr>
              <a:t>Tercer nivel del esquema</a:t>
            </a:r>
            <a:endParaRPr b="0" lang="es-E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800" spc="-1" strike="noStrike">
                <a:solidFill>
                  <a:srgbClr val="000000"/>
                </a:solidFill>
                <a:latin typeface="Arial"/>
              </a:rPr>
              <a:t>Cuarto nivel del esquema</a:t>
            </a:r>
            <a:endParaRPr b="0" lang="es-E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800" spc="-1" strike="noStrike">
                <a:solidFill>
                  <a:srgbClr val="000000"/>
                </a:solidFill>
                <a:latin typeface="Arial"/>
              </a:rPr>
              <a:t>Quinto nivel del esquema</a:t>
            </a:r>
            <a:endParaRPr b="0" lang="es-E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800" spc="-1" strike="noStrike">
                <a:solidFill>
                  <a:srgbClr val="000000"/>
                </a:solidFill>
                <a:latin typeface="Arial"/>
              </a:rPr>
              <a:t>Sexto nivel del esquema</a:t>
            </a:r>
            <a:endParaRPr b="0" lang="es-E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800" spc="-1" strike="noStrike">
                <a:solidFill>
                  <a:srgbClr val="000000"/>
                </a:solidFill>
                <a:latin typeface="Arial"/>
              </a:rPr>
              <a:t>Séptimo nivel del esquema</a:t>
            </a:r>
            <a:endParaRPr b="0" lang="es-ES" sz="1800" spc="-1" strike="noStrike">
              <a:solidFill>
                <a:srgbClr val="000000"/>
              </a:solidFill>
              <a:latin typeface="Arial"/>
            </a:endParaRPr>
          </a:p>
        </p:txBody>
      </p:sp>
      <p:sp>
        <p:nvSpPr>
          <p:cNvPr id="38" name="PlaceHolder 3"/>
          <p:cNvSpPr>
            <a:spLocks noGrp="1"/>
          </p:cNvSpPr>
          <p:nvPr>
            <p:ph type="body"/>
          </p:nvPr>
        </p:nvSpPr>
        <p:spPr>
          <a:xfrm>
            <a:off x="4674240" y="1203480"/>
            <a:ext cx="4015440" cy="2982600"/>
          </a:xfrm>
          <a:prstGeom prst="rect">
            <a:avLst/>
          </a:prstGeom>
          <a:noFill/>
          <a:ln w="0">
            <a:noFill/>
          </a:ln>
        </p:spPr>
        <p:txBody>
          <a:bodyPr lIns="0" rIns="0" tIns="0" bIns="0" anchor="t">
            <a:normAutofit fontScale="75000"/>
          </a:bodyPr>
          <a:p>
            <a:pPr marL="432000" indent="-324000">
              <a:spcBef>
                <a:spcPts val="1417"/>
              </a:spcBef>
              <a:buClr>
                <a:srgbClr val="000000"/>
              </a:buClr>
              <a:buSzPct val="45000"/>
              <a:buFont typeface="Wingdings" charset="2"/>
              <a:buChar char=""/>
            </a:pPr>
            <a:r>
              <a:rPr b="0" lang="es-ES" sz="1800" spc="-1" strike="noStrike">
                <a:solidFill>
                  <a:srgbClr val="000000"/>
                </a:solidFill>
                <a:latin typeface="Arial"/>
              </a:rPr>
              <a:t>Pulse para editar el formato de texto del esquema</a:t>
            </a:r>
            <a:endParaRPr b="0" lang="es-E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800" spc="-1" strike="noStrike">
                <a:solidFill>
                  <a:srgbClr val="000000"/>
                </a:solidFill>
                <a:latin typeface="Arial"/>
              </a:rPr>
              <a:t>Segundo nivel del esquema</a:t>
            </a:r>
            <a:endParaRPr b="0" lang="es-E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800" spc="-1" strike="noStrike">
                <a:solidFill>
                  <a:srgbClr val="000000"/>
                </a:solidFill>
                <a:latin typeface="Arial"/>
              </a:rPr>
              <a:t>Tercer nivel del esquema</a:t>
            </a:r>
            <a:endParaRPr b="0" lang="es-E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800" spc="-1" strike="noStrike">
                <a:solidFill>
                  <a:srgbClr val="000000"/>
                </a:solidFill>
                <a:latin typeface="Arial"/>
              </a:rPr>
              <a:t>Cuarto nivel del esquema</a:t>
            </a:r>
            <a:endParaRPr b="0" lang="es-E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800" spc="-1" strike="noStrike">
                <a:solidFill>
                  <a:srgbClr val="000000"/>
                </a:solidFill>
                <a:latin typeface="Arial"/>
              </a:rPr>
              <a:t>Quinto nivel del esquema</a:t>
            </a:r>
            <a:endParaRPr b="0" lang="es-E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800" spc="-1" strike="noStrike">
                <a:solidFill>
                  <a:srgbClr val="000000"/>
                </a:solidFill>
                <a:latin typeface="Arial"/>
              </a:rPr>
              <a:t>Sexto nivel del esquema</a:t>
            </a:r>
            <a:endParaRPr b="0" lang="es-E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800" spc="-1" strike="noStrike">
                <a:solidFill>
                  <a:srgbClr val="000000"/>
                </a:solidFill>
                <a:latin typeface="Arial"/>
              </a:rPr>
              <a:t>Séptimo nivel del esquema</a:t>
            </a:r>
            <a:endParaRPr b="0" lang="es-ES" sz="1800" spc="-1" strike="noStrike">
              <a:solidFill>
                <a:srgbClr val="000000"/>
              </a:solidFill>
              <a:latin typeface="Arial"/>
            </a:endParaRPr>
          </a:p>
        </p:txBody>
      </p:sp>
      <p:sp>
        <p:nvSpPr>
          <p:cNvPr id="39" name="PlaceHolder 4"/>
          <p:cNvSpPr>
            <a:spLocks noGrp="1"/>
          </p:cNvSpPr>
          <p:nvPr>
            <p:ph type="ftr" idx="16"/>
          </p:nvPr>
        </p:nvSpPr>
        <p:spPr>
          <a:xfrm>
            <a:off x="3124080" y="4767480"/>
            <a:ext cx="2893320" cy="27180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s-ES" sz="1400" spc="-1" strike="noStrike">
                <a:solidFill>
                  <a:srgbClr val="000000"/>
                </a:solidFill>
                <a:latin typeface="Times New Roman"/>
              </a:defRPr>
            </a:lvl1pPr>
          </a:lstStyle>
          <a:p>
            <a:pPr indent="0" algn="ctr">
              <a:lnSpc>
                <a:spcPct val="100000"/>
              </a:lnSpc>
              <a:buNone/>
              <a:tabLst>
                <a:tab algn="l" pos="0"/>
              </a:tabLst>
            </a:pPr>
            <a:r>
              <a:rPr b="0" lang="es-ES" sz="1400" spc="-1" strike="noStrike">
                <a:solidFill>
                  <a:srgbClr val="000000"/>
                </a:solidFill>
                <a:latin typeface="Times New Roman"/>
              </a:rPr>
              <a:t>&lt;pie de página&gt;</a:t>
            </a:r>
            <a:endParaRPr b="0" lang="es-ES" sz="1400" spc="-1" strike="noStrike">
              <a:solidFill>
                <a:srgbClr val="000000"/>
              </a:solidFill>
              <a:latin typeface="Times New Roman"/>
            </a:endParaRPr>
          </a:p>
        </p:txBody>
      </p:sp>
      <p:sp>
        <p:nvSpPr>
          <p:cNvPr id="40" name="PlaceHolder 5"/>
          <p:cNvSpPr>
            <a:spLocks noGrp="1"/>
          </p:cNvSpPr>
          <p:nvPr>
            <p:ph type="sldNum" idx="17"/>
          </p:nvPr>
        </p:nvSpPr>
        <p:spPr>
          <a:xfrm>
            <a:off x="6553080" y="4767480"/>
            <a:ext cx="2131560" cy="2718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s-ES" sz="1200" spc="-1" strike="noStrike">
                <a:solidFill>
                  <a:schemeClr val="dk1">
                    <a:tint val="75000"/>
                  </a:schemeClr>
                </a:solidFill>
                <a:latin typeface="Calibri"/>
              </a:defRPr>
            </a:lvl1pPr>
          </a:lstStyle>
          <a:p>
            <a:pPr indent="0" algn="r" defTabSz="914400">
              <a:lnSpc>
                <a:spcPct val="100000"/>
              </a:lnSpc>
              <a:buNone/>
              <a:tabLst>
                <a:tab algn="l" pos="0"/>
              </a:tabLst>
            </a:pPr>
            <a:fld id="{BA307EB2-79F7-4D55-9657-601081179FD5}" type="slidenum">
              <a:rPr b="0" lang="es-ES" sz="1200" spc="-1" strike="noStrike">
                <a:solidFill>
                  <a:schemeClr val="dk1">
                    <a:tint val="75000"/>
                  </a:schemeClr>
                </a:solidFill>
                <a:latin typeface="Calibri"/>
              </a:rPr>
              <a:t>&lt;número&gt;</a:t>
            </a:fld>
            <a:endParaRPr b="0" lang="es-ES" sz="1200" spc="-1" strike="noStrike">
              <a:solidFill>
                <a:srgbClr val="000000"/>
              </a:solidFill>
              <a:latin typeface="Times New Roman"/>
            </a:endParaRPr>
          </a:p>
        </p:txBody>
      </p:sp>
      <p:sp>
        <p:nvSpPr>
          <p:cNvPr id="41" name="PlaceHolder 6"/>
          <p:cNvSpPr>
            <a:spLocks noGrp="1"/>
          </p:cNvSpPr>
          <p:nvPr>
            <p:ph type="dt" idx="18"/>
          </p:nvPr>
        </p:nvSpPr>
        <p:spPr>
          <a:xfrm>
            <a:off x="457200" y="4767480"/>
            <a:ext cx="2131560" cy="271800"/>
          </a:xfrm>
          <a:prstGeom prst="rect">
            <a:avLst/>
          </a:prstGeom>
          <a:noFill/>
          <a:ln w="0">
            <a:noFill/>
          </a:ln>
        </p:spPr>
        <p:txBody>
          <a:bodyPr lIns="91440" rIns="91440" tIns="45720" bIns="45720" anchor="ctr">
            <a:noAutofit/>
          </a:bodyPr>
          <a:lstStyle>
            <a:lvl1pPr indent="0">
              <a:buNone/>
              <a:defRPr b="0" lang="es-ES" sz="1400" spc="-1" strike="noStrike">
                <a:solidFill>
                  <a:srgbClr val="000000"/>
                </a:solidFill>
                <a:latin typeface="Times New Roman"/>
              </a:defRPr>
            </a:lvl1pPr>
          </a:lstStyle>
          <a:p>
            <a:pPr indent="0">
              <a:buNone/>
            </a:pPr>
            <a:r>
              <a:rPr b="0" lang="es-ES" sz="1400" spc="-1" strike="noStrike">
                <a:solidFill>
                  <a:srgbClr val="000000"/>
                </a:solidFill>
                <a:latin typeface="Times New Roman"/>
              </a:rPr>
              <a:t>&lt;fecha/hora&gt;</a:t>
            </a:r>
            <a:endParaRPr b="0" lang="es-E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PlaceHolder 1"/>
          <p:cNvSpPr>
            <a:spLocks noGrp="1"/>
          </p:cNvSpPr>
          <p:nvPr>
            <p:ph type="ftr" idx="19"/>
          </p:nvPr>
        </p:nvSpPr>
        <p:spPr>
          <a:xfrm>
            <a:off x="3124080" y="4767480"/>
            <a:ext cx="2893320" cy="27180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s-ES" sz="1400" spc="-1" strike="noStrike">
                <a:solidFill>
                  <a:srgbClr val="000000"/>
                </a:solidFill>
                <a:latin typeface="Times New Roman"/>
              </a:defRPr>
            </a:lvl1pPr>
          </a:lstStyle>
          <a:p>
            <a:pPr indent="0" algn="ctr">
              <a:lnSpc>
                <a:spcPct val="100000"/>
              </a:lnSpc>
              <a:buNone/>
              <a:tabLst>
                <a:tab algn="l" pos="0"/>
              </a:tabLst>
            </a:pPr>
            <a:r>
              <a:rPr b="0" lang="es-ES" sz="1400" spc="-1" strike="noStrike">
                <a:solidFill>
                  <a:srgbClr val="000000"/>
                </a:solidFill>
                <a:latin typeface="Times New Roman"/>
              </a:rPr>
              <a:t>&lt;pie de página&gt;</a:t>
            </a:r>
            <a:endParaRPr b="0" lang="es-ES" sz="1400" spc="-1" strike="noStrike">
              <a:solidFill>
                <a:srgbClr val="000000"/>
              </a:solidFill>
              <a:latin typeface="Times New Roman"/>
            </a:endParaRPr>
          </a:p>
        </p:txBody>
      </p:sp>
      <p:sp>
        <p:nvSpPr>
          <p:cNvPr id="46" name="PlaceHolder 2"/>
          <p:cNvSpPr>
            <a:spLocks noGrp="1"/>
          </p:cNvSpPr>
          <p:nvPr>
            <p:ph type="sldNum" idx="20"/>
          </p:nvPr>
        </p:nvSpPr>
        <p:spPr>
          <a:xfrm>
            <a:off x="6553080" y="4767480"/>
            <a:ext cx="2131560" cy="2718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s-ES" sz="1200" spc="-1" strike="noStrike">
                <a:solidFill>
                  <a:schemeClr val="dk1">
                    <a:tint val="75000"/>
                  </a:schemeClr>
                </a:solidFill>
                <a:latin typeface="Calibri"/>
              </a:defRPr>
            </a:lvl1pPr>
          </a:lstStyle>
          <a:p>
            <a:pPr indent="0" algn="r" defTabSz="914400">
              <a:lnSpc>
                <a:spcPct val="100000"/>
              </a:lnSpc>
              <a:buNone/>
              <a:tabLst>
                <a:tab algn="l" pos="0"/>
              </a:tabLst>
            </a:pPr>
            <a:fld id="{2D57F5A9-4960-4321-AAE8-2E879937DBC1}" type="slidenum">
              <a:rPr b="0" lang="es-ES" sz="1200" spc="-1" strike="noStrike">
                <a:solidFill>
                  <a:schemeClr val="dk1">
                    <a:tint val="75000"/>
                  </a:schemeClr>
                </a:solidFill>
                <a:latin typeface="Calibri"/>
              </a:rPr>
              <a:t>&lt;número&gt;</a:t>
            </a:fld>
            <a:endParaRPr b="0" lang="es-ES" sz="1200" spc="-1" strike="noStrike">
              <a:solidFill>
                <a:srgbClr val="000000"/>
              </a:solidFill>
              <a:latin typeface="Times New Roman"/>
            </a:endParaRPr>
          </a:p>
        </p:txBody>
      </p:sp>
      <p:sp>
        <p:nvSpPr>
          <p:cNvPr id="47" name="PlaceHolder 3"/>
          <p:cNvSpPr>
            <a:spLocks noGrp="1"/>
          </p:cNvSpPr>
          <p:nvPr>
            <p:ph type="dt" idx="21"/>
          </p:nvPr>
        </p:nvSpPr>
        <p:spPr>
          <a:xfrm>
            <a:off x="457200" y="4767480"/>
            <a:ext cx="2131560" cy="271800"/>
          </a:xfrm>
          <a:prstGeom prst="rect">
            <a:avLst/>
          </a:prstGeom>
          <a:noFill/>
          <a:ln w="0">
            <a:noFill/>
          </a:ln>
        </p:spPr>
        <p:txBody>
          <a:bodyPr lIns="91440" rIns="91440" tIns="45720" bIns="45720" anchor="ctr">
            <a:noAutofit/>
          </a:bodyPr>
          <a:lstStyle>
            <a:lvl1pPr indent="0">
              <a:buNone/>
              <a:defRPr b="0" lang="es-ES" sz="1400" spc="-1" strike="noStrike">
                <a:solidFill>
                  <a:srgbClr val="000000"/>
                </a:solidFill>
                <a:latin typeface="Times New Roman"/>
              </a:defRPr>
            </a:lvl1pPr>
          </a:lstStyle>
          <a:p>
            <a:pPr indent="0">
              <a:buNone/>
            </a:pPr>
            <a:r>
              <a:rPr b="0" lang="es-ES" sz="1400" spc="-1" strike="noStrike">
                <a:solidFill>
                  <a:srgbClr val="000000"/>
                </a:solidFill>
                <a:latin typeface="Times New Roman"/>
              </a:rPr>
              <a:t>&lt;fecha/hora&gt;</a:t>
            </a:r>
            <a:endParaRPr b="0" lang="es-E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6.xml"/>
</Relationships>
</file>

<file path=ppt/slides/_rels/slide1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6.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1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6.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1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6.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4.xml"/>
</Relationships>
</file>

<file path=ppt/slides/_rels/slide2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6.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2.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6.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2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1.xml"/><Relationship Id="rId3" Type="http://schemas.openxmlformats.org/officeDocument/2006/relationships/notesSlide" Target="../notesSlides/notesSlide2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6.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lumMod val="85000"/>
          </a:schemeClr>
        </a:solidFill>
      </p:bgPr>
    </p:bg>
    <p:spTree>
      <p:nvGrpSpPr>
        <p:cNvPr id="1" name=""/>
        <p:cNvGrpSpPr/>
        <p:nvPr/>
      </p:nvGrpSpPr>
      <p:grpSpPr>
        <a:xfrm>
          <a:off x="0" y="0"/>
          <a:ext cx="0" cy="0"/>
          <a:chOff x="0" y="0"/>
          <a:chExt cx="0" cy="0"/>
        </a:xfrm>
      </p:grpSpPr>
      <p:sp>
        <p:nvSpPr>
          <p:cNvPr id="88" name="AutoShape 2"/>
          <p:cNvSpPr/>
          <p:nvPr/>
        </p:nvSpPr>
        <p:spPr>
          <a:xfrm>
            <a:off x="2627640" y="2841840"/>
            <a:ext cx="302760" cy="226800"/>
          </a:xfrm>
          <a:prstGeom prst="rect">
            <a:avLst/>
          </a:prstGeom>
          <a:no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s-ES" sz="1800" spc="-1" strike="noStrike">
              <a:solidFill>
                <a:schemeClr val="dk1"/>
              </a:solidFill>
              <a:latin typeface="Calibri"/>
            </a:endParaRPr>
          </a:p>
        </p:txBody>
      </p:sp>
      <p:pic>
        <p:nvPicPr>
          <p:cNvPr id="89" name="Imagen 3" descr=""/>
          <p:cNvPicPr/>
          <p:nvPr/>
        </p:nvPicPr>
        <p:blipFill>
          <a:blip r:embed="rId1"/>
          <a:stretch/>
        </p:blipFill>
        <p:spPr>
          <a:xfrm>
            <a:off x="81360" y="93600"/>
            <a:ext cx="8916840" cy="4224600"/>
          </a:xfrm>
          <a:prstGeom prst="rect">
            <a:avLst/>
          </a:prstGeom>
          <a:ln w="0">
            <a:noFill/>
          </a:ln>
        </p:spPr>
      </p:pic>
      <p:sp>
        <p:nvSpPr>
          <p:cNvPr id="90" name="3 CuadroTexto"/>
          <p:cNvSpPr/>
          <p:nvPr/>
        </p:nvSpPr>
        <p:spPr>
          <a:xfrm>
            <a:off x="1367640" y="4443120"/>
            <a:ext cx="6406560" cy="41508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1" i="1" lang="es-ES" sz="1070" spc="-1" strike="noStrike">
                <a:solidFill>
                  <a:schemeClr val="dk1"/>
                </a:solidFill>
                <a:latin typeface="Calibri"/>
              </a:rPr>
              <a:t>Cuarta parte</a:t>
            </a:r>
            <a:endParaRPr b="0" lang="es-ES" sz="1070" spc="-1" strike="noStrike">
              <a:solidFill>
                <a:srgbClr val="000000"/>
              </a:solidFill>
              <a:latin typeface="Arial"/>
            </a:endParaRPr>
          </a:p>
          <a:p>
            <a:pPr algn="ctr" defTabSz="914400">
              <a:lnSpc>
                <a:spcPct val="100000"/>
              </a:lnSpc>
            </a:pPr>
            <a:r>
              <a:rPr b="1" i="1" lang="es-ES" sz="1070" spc="-1" strike="noStrike">
                <a:solidFill>
                  <a:schemeClr val="dk1"/>
                </a:solidFill>
                <a:latin typeface="Calibri"/>
              </a:rPr>
              <a:t>15 de  julio de 2024</a:t>
            </a:r>
            <a:endParaRPr b="0" lang="es-ES" sz="1070" spc="-1" strike="noStrike">
              <a:solidFill>
                <a:srgbClr val="000000"/>
              </a:solidFill>
              <a:latin typeface="Arial"/>
            </a:endParaRPr>
          </a:p>
        </p:txBody>
      </p:sp>
      <p:sp>
        <p:nvSpPr>
          <p:cNvPr id="91" name="Rectangle 6"/>
          <p:cNvSpPr/>
          <p:nvPr/>
        </p:nvSpPr>
        <p:spPr>
          <a:xfrm>
            <a:off x="1620000" y="2160000"/>
            <a:ext cx="5578200" cy="409680"/>
          </a:xfrm>
          <a:prstGeom prst="rect">
            <a:avLst/>
          </a:prstGeom>
          <a:solidFill>
            <a:schemeClr val="bg1"/>
          </a:solidFill>
          <a:ln>
            <a:solidFill>
              <a:srgbClr val="ffffff"/>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s-ES" sz="1800" spc="-1" strike="noStrike">
              <a:solidFill>
                <a:schemeClr val="lt1"/>
              </a:solidFill>
              <a:latin typeface="Calibri"/>
            </a:endParaRPr>
          </a:p>
        </p:txBody>
      </p:sp>
      <p:sp>
        <p:nvSpPr>
          <p:cNvPr id="92" name="TextBox 5"/>
          <p:cNvSpPr/>
          <p:nvPr/>
        </p:nvSpPr>
        <p:spPr>
          <a:xfrm>
            <a:off x="1980000" y="1881720"/>
            <a:ext cx="5182560" cy="63828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en-US" sz="1800" spc="-1" strike="noStrike">
                <a:solidFill>
                  <a:schemeClr val="dk1"/>
                </a:solidFill>
                <a:latin typeface="Calibri"/>
              </a:rPr>
              <a:t>Autores:</a:t>
            </a:r>
            <a:endParaRPr b="0" lang="es-ES" sz="1800" spc="-1" strike="noStrike">
              <a:solidFill>
                <a:srgbClr val="000000"/>
              </a:solidFill>
              <a:latin typeface="Arial"/>
            </a:endParaRPr>
          </a:p>
          <a:p>
            <a:pPr defTabSz="914400">
              <a:lnSpc>
                <a:spcPct val="100000"/>
              </a:lnSpc>
            </a:pPr>
            <a:r>
              <a:rPr b="0" lang="en-US" sz="1800" spc="-1" strike="noStrike">
                <a:solidFill>
                  <a:schemeClr val="dk1"/>
                </a:solidFill>
                <a:latin typeface="Calibri"/>
              </a:rPr>
              <a:t>Pablo Sánchez, Angel Rodríguez y Alfonso Carabantes</a:t>
            </a:r>
            <a:endParaRPr b="0" lang="es-ES" sz="1800" spc="-1" strike="noStrike">
              <a:solidFill>
                <a:srgbClr val="000000"/>
              </a:solidFill>
              <a:latin typeface="Arial"/>
            </a:endParaRPr>
          </a:p>
        </p:txBody>
      </p:sp>
      <p:sp>
        <p:nvSpPr>
          <p:cNvPr id="2" name="PlaceHolder 1"/>
          <p:cNvSpPr>
            <a:spLocks noGrp="1"/>
          </p:cNvSpPr>
          <p:nvPr>
            <p:ph type="sldNum" idx="26"/>
          </p:nvPr>
        </p:nvSpPr>
        <p:spPr/>
        <p:txBody>
          <a:bodyPr/>
          <a:p>
            <a:fld id="{16CC572E-551D-42CB-AC23-B7AAD08B8FCD}" type="slidenum">
              <a:t>1</a:t>
            </a:fld>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Rectángulo 13"/>
          <p:cNvSpPr/>
          <p:nvPr/>
        </p:nvSpPr>
        <p:spPr>
          <a:xfrm>
            <a:off x="180000" y="735480"/>
            <a:ext cx="8638560" cy="90756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spcBef>
                <a:spcPts val="1191"/>
              </a:spcBef>
              <a:spcAft>
                <a:spcPts val="992"/>
              </a:spcAft>
            </a:pPr>
            <a:endParaRPr b="0" lang="es-ES" sz="1300" spc="-1" strike="noStrike">
              <a:solidFill>
                <a:srgbClr val="000000"/>
              </a:solidFill>
              <a:latin typeface="Arial"/>
            </a:endParaRPr>
          </a:p>
          <a:p>
            <a:pPr defTabSz="914400">
              <a:lnSpc>
                <a:spcPct val="150000"/>
              </a:lnSpc>
              <a:spcBef>
                <a:spcPts val="1191"/>
              </a:spcBef>
              <a:spcAft>
                <a:spcPts val="992"/>
              </a:spcAft>
            </a:pPr>
            <a:endParaRPr b="0" lang="es-ES" sz="1500" spc="-1" strike="noStrike">
              <a:solidFill>
                <a:srgbClr val="000000"/>
              </a:solidFill>
              <a:latin typeface="Arial"/>
            </a:endParaRPr>
          </a:p>
        </p:txBody>
      </p:sp>
      <p:sp>
        <p:nvSpPr>
          <p:cNvPr id="118" name=""/>
          <p:cNvSpPr/>
          <p:nvPr/>
        </p:nvSpPr>
        <p:spPr>
          <a:xfrm>
            <a:off x="2628000" y="72000"/>
            <a:ext cx="5759640" cy="48348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1191"/>
              </a:spcBef>
              <a:spcAft>
                <a:spcPts val="992"/>
              </a:spcAft>
            </a:pPr>
            <a:r>
              <a:rPr b="1" lang="es-ES" sz="2000" spc="-1" strike="noStrike" cap="small">
                <a:solidFill>
                  <a:schemeClr val="dk1"/>
                </a:solidFill>
                <a:latin typeface="Calibri"/>
                <a:ea typeface="바탕"/>
              </a:rPr>
              <a:t>ALGORITMOS GENÉTICOS​-CODIFICACIÓN</a:t>
            </a:r>
            <a:endParaRPr b="0" lang="es-ES" sz="2000" spc="-1" strike="noStrike">
              <a:solidFill>
                <a:srgbClr val="000000"/>
              </a:solidFill>
              <a:latin typeface="Arial"/>
            </a:endParaRPr>
          </a:p>
        </p:txBody>
      </p:sp>
      <p:sp>
        <p:nvSpPr>
          <p:cNvPr id="119" name=""/>
          <p:cNvSpPr/>
          <p:nvPr/>
        </p:nvSpPr>
        <p:spPr>
          <a:xfrm>
            <a:off x="360000" y="735480"/>
            <a:ext cx="8459640" cy="39441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s-ES" sz="1400" spc="-1" strike="noStrike">
                <a:solidFill>
                  <a:srgbClr val="ff0000"/>
                </a:solidFill>
                <a:latin typeface="Arial"/>
              </a:rPr>
              <a:t>Codificación de los datos</a:t>
            </a:r>
            <a:endParaRPr b="0" lang="es-ES" sz="1400" spc="-1" strike="noStrike">
              <a:solidFill>
                <a:srgbClr val="000000"/>
              </a:solidFill>
              <a:latin typeface="Arial"/>
            </a:endParaRPr>
          </a:p>
          <a:p>
            <a:pPr>
              <a:lnSpc>
                <a:spcPct val="100000"/>
              </a:lnSpc>
              <a:spcBef>
                <a:spcPts val="907"/>
              </a:spcBef>
              <a:spcAft>
                <a:spcPts val="709"/>
              </a:spcAft>
            </a:pPr>
            <a:endParaRPr b="0" lang="es-ES" sz="1100" spc="-1" strike="noStrike">
              <a:solidFill>
                <a:srgbClr val="000000"/>
              </a:solidFill>
              <a:latin typeface="Arial"/>
            </a:endParaRPr>
          </a:p>
        </p:txBody>
      </p:sp>
      <p:pic>
        <p:nvPicPr>
          <p:cNvPr id="120" name="" descr=""/>
          <p:cNvPicPr/>
          <p:nvPr/>
        </p:nvPicPr>
        <p:blipFill>
          <a:blip r:embed="rId1"/>
          <a:stretch/>
        </p:blipFill>
        <p:spPr>
          <a:xfrm>
            <a:off x="2232000" y="1080000"/>
            <a:ext cx="4427640" cy="1639800"/>
          </a:xfrm>
          <a:prstGeom prst="rect">
            <a:avLst/>
          </a:prstGeom>
          <a:ln w="0">
            <a:noFill/>
          </a:ln>
        </p:spPr>
      </p:pic>
      <p:pic>
        <p:nvPicPr>
          <p:cNvPr id="121" name="" descr=""/>
          <p:cNvPicPr/>
          <p:nvPr/>
        </p:nvPicPr>
        <p:blipFill>
          <a:blip r:embed="rId2"/>
          <a:stretch/>
        </p:blipFill>
        <p:spPr>
          <a:xfrm>
            <a:off x="1980000" y="2880000"/>
            <a:ext cx="5039640" cy="177048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Rectángulo 6"/>
          <p:cNvSpPr/>
          <p:nvPr/>
        </p:nvSpPr>
        <p:spPr>
          <a:xfrm>
            <a:off x="180000" y="735480"/>
            <a:ext cx="8638560" cy="90756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spcBef>
                <a:spcPts val="1191"/>
              </a:spcBef>
              <a:spcAft>
                <a:spcPts val="992"/>
              </a:spcAft>
            </a:pPr>
            <a:endParaRPr b="0" lang="es-ES" sz="1300" spc="-1" strike="noStrike">
              <a:solidFill>
                <a:srgbClr val="000000"/>
              </a:solidFill>
              <a:latin typeface="Arial"/>
            </a:endParaRPr>
          </a:p>
          <a:p>
            <a:pPr defTabSz="914400">
              <a:lnSpc>
                <a:spcPct val="150000"/>
              </a:lnSpc>
              <a:spcBef>
                <a:spcPts val="1191"/>
              </a:spcBef>
              <a:spcAft>
                <a:spcPts val="992"/>
              </a:spcAft>
            </a:pPr>
            <a:endParaRPr b="0" lang="es-ES" sz="1500" spc="-1" strike="noStrike">
              <a:solidFill>
                <a:srgbClr val="000000"/>
              </a:solidFill>
              <a:latin typeface="Arial"/>
            </a:endParaRPr>
          </a:p>
        </p:txBody>
      </p:sp>
      <p:sp>
        <p:nvSpPr>
          <p:cNvPr id="123" name=""/>
          <p:cNvSpPr/>
          <p:nvPr/>
        </p:nvSpPr>
        <p:spPr>
          <a:xfrm>
            <a:off x="2628000" y="72000"/>
            <a:ext cx="5759640" cy="48348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1191"/>
              </a:spcBef>
              <a:spcAft>
                <a:spcPts val="992"/>
              </a:spcAft>
            </a:pPr>
            <a:r>
              <a:rPr b="1" lang="es-ES" sz="2000" spc="-1" strike="noStrike" cap="small">
                <a:solidFill>
                  <a:schemeClr val="dk1"/>
                </a:solidFill>
                <a:latin typeface="Calibri"/>
                <a:ea typeface="바탕"/>
              </a:rPr>
              <a:t>ALGORITMOS GENÉTICOS​-ALGORITMO</a:t>
            </a:r>
            <a:endParaRPr b="0" lang="es-ES" sz="2000" spc="-1" strike="noStrike">
              <a:solidFill>
                <a:srgbClr val="000000"/>
              </a:solidFill>
              <a:latin typeface="Arial"/>
            </a:endParaRPr>
          </a:p>
        </p:txBody>
      </p:sp>
      <p:sp>
        <p:nvSpPr>
          <p:cNvPr id="124" name=""/>
          <p:cNvSpPr/>
          <p:nvPr/>
        </p:nvSpPr>
        <p:spPr>
          <a:xfrm>
            <a:off x="360000" y="900000"/>
            <a:ext cx="5219640" cy="3936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s-ES" sz="1400" spc="-1" strike="noStrike">
                <a:solidFill>
                  <a:srgbClr val="ff0000"/>
                </a:solidFill>
                <a:latin typeface="Arial"/>
              </a:rPr>
              <a:t>Algoritmo</a:t>
            </a:r>
            <a:endParaRPr b="0" lang="es-ES" sz="14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Wingdings" charset="2"/>
              <a:buChar char=""/>
            </a:pPr>
            <a:r>
              <a:rPr b="0" lang="es-ES" sz="1200" spc="-1" strike="noStrike">
                <a:solidFill>
                  <a:srgbClr val="000000"/>
                </a:solidFill>
                <a:latin typeface="Arial"/>
              </a:rPr>
              <a:t>Generar de forma </a:t>
            </a:r>
            <a:r>
              <a:rPr b="1" lang="es-ES" sz="1200" spc="-1" strike="noStrike">
                <a:solidFill>
                  <a:srgbClr val="000000"/>
                </a:solidFill>
                <a:latin typeface="Arial"/>
              </a:rPr>
              <a:t>aleatoria</a:t>
            </a:r>
            <a:r>
              <a:rPr b="0" lang="es-ES" sz="1200" spc="-1" strike="noStrike">
                <a:solidFill>
                  <a:srgbClr val="000000"/>
                </a:solidFill>
                <a:latin typeface="Arial"/>
              </a:rPr>
              <a:t> una serie de individuos (</a:t>
            </a:r>
            <a:r>
              <a:rPr b="1" lang="es-ES" sz="1200" spc="-1" strike="noStrike">
                <a:solidFill>
                  <a:srgbClr val="000000"/>
                </a:solidFill>
                <a:latin typeface="Arial"/>
              </a:rPr>
              <a:t>Población Inicial</a:t>
            </a:r>
            <a:r>
              <a:rPr b="0" lang="es-ES" sz="1200" spc="-1" strike="noStrike">
                <a:solidFill>
                  <a:srgbClr val="000000"/>
                </a:solidFill>
                <a:latin typeface="Arial"/>
              </a:rPr>
              <a:t>)</a:t>
            </a:r>
            <a:endParaRPr b="0" lang="es-ES" sz="12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Wingdings" charset="2"/>
              <a:buChar char=""/>
            </a:pPr>
            <a:r>
              <a:rPr b="1" lang="es-ES" sz="1200" spc="-1" strike="noStrike">
                <a:solidFill>
                  <a:srgbClr val="000000"/>
                </a:solidFill>
                <a:latin typeface="Arial"/>
              </a:rPr>
              <a:t>Evaluar</a:t>
            </a:r>
            <a:r>
              <a:rPr b="0" lang="es-ES" sz="1200" spc="-1" strike="noStrike">
                <a:solidFill>
                  <a:srgbClr val="000000"/>
                </a:solidFill>
                <a:latin typeface="Arial"/>
              </a:rPr>
              <a:t>  Población Inicial, obteniendo el </a:t>
            </a:r>
            <a:r>
              <a:rPr b="1" lang="es-ES" sz="1200" spc="-1" strike="noStrike">
                <a:solidFill>
                  <a:srgbClr val="000000"/>
                </a:solidFill>
                <a:latin typeface="Arial"/>
              </a:rPr>
              <a:t>fitness</a:t>
            </a:r>
            <a:r>
              <a:rPr b="0" lang="es-ES" sz="1200" spc="-1" strike="noStrike">
                <a:solidFill>
                  <a:srgbClr val="000000"/>
                </a:solidFill>
                <a:latin typeface="Arial"/>
              </a:rPr>
              <a:t> de cada individuo</a:t>
            </a:r>
            <a:endParaRPr b="0" lang="es-ES" sz="12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Wingdings" charset="2"/>
              <a:buChar char=""/>
            </a:pPr>
            <a:r>
              <a:rPr b="0" lang="es-ES" sz="1200" spc="-1" strike="noStrike">
                <a:solidFill>
                  <a:srgbClr val="000000"/>
                </a:solidFill>
                <a:latin typeface="Arial"/>
              </a:rPr>
              <a:t>Iteración (condición de terminación es falsa). </a:t>
            </a:r>
            <a:endParaRPr b="0" lang="es-ES" sz="1200" spc="-1" strike="noStrike">
              <a:solidFill>
                <a:srgbClr val="000000"/>
              </a:solidFill>
              <a:latin typeface="Arial"/>
            </a:endParaRPr>
          </a:p>
          <a:p>
            <a:pPr lvl="1" marL="432000" indent="-216000">
              <a:lnSpc>
                <a:spcPct val="100000"/>
              </a:lnSpc>
              <a:spcBef>
                <a:spcPts val="1191"/>
              </a:spcBef>
              <a:spcAft>
                <a:spcPts val="992"/>
              </a:spcAft>
              <a:buClr>
                <a:srgbClr val="000000"/>
              </a:buClr>
              <a:buSzPct val="45000"/>
              <a:buFont typeface="Wingdings" charset="2"/>
              <a:buChar char=""/>
            </a:pPr>
            <a:r>
              <a:rPr b="0" lang="es-ES" sz="1200" spc="-1" strike="noStrike">
                <a:solidFill>
                  <a:srgbClr val="000000"/>
                </a:solidFill>
                <a:latin typeface="Arial"/>
              </a:rPr>
              <a:t>Realizar la </a:t>
            </a:r>
            <a:r>
              <a:rPr b="1" lang="es-ES" sz="1200" spc="-1" strike="noStrike">
                <a:solidFill>
                  <a:srgbClr val="000000"/>
                </a:solidFill>
                <a:latin typeface="Arial"/>
              </a:rPr>
              <a:t>selección</a:t>
            </a:r>
            <a:r>
              <a:rPr b="0" lang="es-ES" sz="1200" spc="-1" strike="noStrike">
                <a:solidFill>
                  <a:srgbClr val="000000"/>
                </a:solidFill>
                <a:latin typeface="Arial"/>
              </a:rPr>
              <a:t> (los mejores se reproducen)</a:t>
            </a:r>
            <a:endParaRPr b="0" lang="es-ES" sz="1200" spc="-1" strike="noStrike">
              <a:solidFill>
                <a:srgbClr val="000000"/>
              </a:solidFill>
              <a:latin typeface="Arial"/>
            </a:endParaRPr>
          </a:p>
          <a:p>
            <a:pPr lvl="1" marL="432000" indent="-216000">
              <a:lnSpc>
                <a:spcPct val="100000"/>
              </a:lnSpc>
              <a:spcBef>
                <a:spcPts val="1191"/>
              </a:spcBef>
              <a:spcAft>
                <a:spcPts val="992"/>
              </a:spcAft>
              <a:buClr>
                <a:srgbClr val="000000"/>
              </a:buClr>
              <a:buSzPct val="45000"/>
              <a:buFont typeface="Wingdings" charset="2"/>
              <a:buChar char=""/>
            </a:pPr>
            <a:r>
              <a:rPr b="0" lang="es-ES" sz="1200" spc="-1" strike="noStrike">
                <a:solidFill>
                  <a:srgbClr val="000000"/>
                </a:solidFill>
                <a:latin typeface="Arial"/>
              </a:rPr>
              <a:t>Realizar el </a:t>
            </a:r>
            <a:r>
              <a:rPr b="1" lang="es-ES" sz="1200" spc="-1" strike="noStrike">
                <a:solidFill>
                  <a:srgbClr val="000000"/>
                </a:solidFill>
                <a:latin typeface="Arial"/>
              </a:rPr>
              <a:t>cross-over</a:t>
            </a:r>
            <a:r>
              <a:rPr b="0" lang="es-ES" sz="1200" spc="-1" strike="noStrike">
                <a:solidFill>
                  <a:srgbClr val="000000"/>
                </a:solidFill>
                <a:latin typeface="Arial"/>
              </a:rPr>
              <a:t> (recombinación o reproducción)</a:t>
            </a:r>
            <a:endParaRPr b="0" lang="es-ES" sz="1200" spc="-1" strike="noStrike">
              <a:solidFill>
                <a:srgbClr val="000000"/>
              </a:solidFill>
              <a:latin typeface="Arial"/>
            </a:endParaRPr>
          </a:p>
          <a:p>
            <a:pPr lvl="1" marL="432000" indent="-216000">
              <a:lnSpc>
                <a:spcPct val="100000"/>
              </a:lnSpc>
              <a:spcBef>
                <a:spcPts val="1191"/>
              </a:spcBef>
              <a:spcAft>
                <a:spcPts val="992"/>
              </a:spcAft>
              <a:buClr>
                <a:srgbClr val="000000"/>
              </a:buClr>
              <a:buSzPct val="45000"/>
              <a:buFont typeface="Wingdings" charset="2"/>
              <a:buChar char=""/>
            </a:pPr>
            <a:r>
              <a:rPr b="0" lang="es-ES" sz="1200" spc="-1" strike="noStrike">
                <a:solidFill>
                  <a:srgbClr val="000000"/>
                </a:solidFill>
                <a:latin typeface="Arial"/>
              </a:rPr>
              <a:t>Realizar </a:t>
            </a:r>
            <a:r>
              <a:rPr b="1" lang="es-ES" sz="1200" spc="-1" strike="noStrike">
                <a:solidFill>
                  <a:srgbClr val="000000"/>
                </a:solidFill>
                <a:latin typeface="Arial"/>
              </a:rPr>
              <a:t>mutación</a:t>
            </a:r>
            <a:endParaRPr b="0" lang="es-ES" sz="1200" spc="-1" strike="noStrike">
              <a:solidFill>
                <a:srgbClr val="000000"/>
              </a:solidFill>
              <a:latin typeface="Arial"/>
            </a:endParaRPr>
          </a:p>
          <a:p>
            <a:pPr lvl="1" marL="432000" indent="-216000">
              <a:lnSpc>
                <a:spcPct val="100000"/>
              </a:lnSpc>
              <a:spcBef>
                <a:spcPts val="1191"/>
              </a:spcBef>
              <a:spcAft>
                <a:spcPts val="992"/>
              </a:spcAft>
              <a:buClr>
                <a:srgbClr val="000000"/>
              </a:buClr>
              <a:buSzPct val="45000"/>
              <a:buFont typeface="Wingdings" charset="2"/>
              <a:buChar char=""/>
            </a:pPr>
            <a:r>
              <a:rPr b="1" lang="es-ES" sz="1200" spc="-1" strike="noStrike">
                <a:solidFill>
                  <a:srgbClr val="000000"/>
                </a:solidFill>
                <a:latin typeface="Arial"/>
              </a:rPr>
              <a:t>Evaluar</a:t>
            </a:r>
            <a:r>
              <a:rPr b="0" lang="es-ES" sz="1200" spc="-1" strike="noStrike">
                <a:solidFill>
                  <a:srgbClr val="000000"/>
                </a:solidFill>
                <a:latin typeface="Arial"/>
              </a:rPr>
              <a:t>  Población, obteniendo el </a:t>
            </a:r>
            <a:r>
              <a:rPr b="1" lang="es-ES" sz="1200" spc="-1" strike="noStrike">
                <a:solidFill>
                  <a:srgbClr val="000000"/>
                </a:solidFill>
                <a:latin typeface="Arial"/>
              </a:rPr>
              <a:t>fitness</a:t>
            </a:r>
            <a:r>
              <a:rPr b="0" lang="es-ES" sz="1200" spc="-1" strike="noStrike">
                <a:solidFill>
                  <a:srgbClr val="000000"/>
                </a:solidFill>
                <a:latin typeface="Arial"/>
              </a:rPr>
              <a:t> de cada individuo</a:t>
            </a:r>
            <a:endParaRPr b="0" lang="es-ES" sz="12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Wingdings" charset="2"/>
              <a:buChar char=""/>
            </a:pPr>
            <a:r>
              <a:rPr b="1" lang="es-ES" sz="1200" spc="-1" strike="noStrike">
                <a:solidFill>
                  <a:srgbClr val="000000"/>
                </a:solidFill>
                <a:latin typeface="Arial"/>
              </a:rPr>
              <a:t>Población final</a:t>
            </a:r>
            <a:endParaRPr b="0" lang="es-ES" sz="1200" spc="-1" strike="noStrike">
              <a:solidFill>
                <a:srgbClr val="000000"/>
              </a:solidFill>
              <a:latin typeface="Arial"/>
            </a:endParaRPr>
          </a:p>
        </p:txBody>
      </p:sp>
      <p:pic>
        <p:nvPicPr>
          <p:cNvPr id="125" name="" descr=""/>
          <p:cNvPicPr/>
          <p:nvPr/>
        </p:nvPicPr>
        <p:blipFill>
          <a:blip r:embed="rId1"/>
          <a:stretch/>
        </p:blipFill>
        <p:spPr>
          <a:xfrm>
            <a:off x="5687280" y="786960"/>
            <a:ext cx="1872360" cy="389268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Rectángulo 7"/>
          <p:cNvSpPr/>
          <p:nvPr/>
        </p:nvSpPr>
        <p:spPr>
          <a:xfrm>
            <a:off x="180000" y="735480"/>
            <a:ext cx="8638560" cy="90756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spcBef>
                <a:spcPts val="1191"/>
              </a:spcBef>
              <a:spcAft>
                <a:spcPts val="992"/>
              </a:spcAft>
            </a:pPr>
            <a:endParaRPr b="0" lang="es-ES" sz="1300" spc="-1" strike="noStrike">
              <a:solidFill>
                <a:srgbClr val="000000"/>
              </a:solidFill>
              <a:latin typeface="Arial"/>
            </a:endParaRPr>
          </a:p>
          <a:p>
            <a:pPr defTabSz="914400">
              <a:lnSpc>
                <a:spcPct val="150000"/>
              </a:lnSpc>
              <a:spcBef>
                <a:spcPts val="1191"/>
              </a:spcBef>
              <a:spcAft>
                <a:spcPts val="992"/>
              </a:spcAft>
            </a:pPr>
            <a:endParaRPr b="0" lang="es-ES" sz="1500" spc="-1" strike="noStrike">
              <a:solidFill>
                <a:srgbClr val="000000"/>
              </a:solidFill>
              <a:latin typeface="Arial"/>
            </a:endParaRPr>
          </a:p>
        </p:txBody>
      </p:sp>
      <p:sp>
        <p:nvSpPr>
          <p:cNvPr id="127" name=""/>
          <p:cNvSpPr/>
          <p:nvPr/>
        </p:nvSpPr>
        <p:spPr>
          <a:xfrm>
            <a:off x="2628000" y="72000"/>
            <a:ext cx="5759640" cy="48348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1191"/>
              </a:spcBef>
              <a:spcAft>
                <a:spcPts val="992"/>
              </a:spcAft>
            </a:pPr>
            <a:r>
              <a:rPr b="1" lang="es-ES" sz="2000" spc="-1" strike="noStrike" cap="small">
                <a:solidFill>
                  <a:schemeClr val="dk1"/>
                </a:solidFill>
                <a:latin typeface="Calibri"/>
                <a:ea typeface="바탕"/>
              </a:rPr>
              <a:t>ALGORITMOS GENÉTICOS​-PASOS</a:t>
            </a:r>
            <a:endParaRPr b="0" lang="es-ES" sz="2000" spc="-1" strike="noStrike">
              <a:solidFill>
                <a:srgbClr val="000000"/>
              </a:solidFill>
              <a:latin typeface="Arial"/>
            </a:endParaRPr>
          </a:p>
        </p:txBody>
      </p:sp>
      <p:sp>
        <p:nvSpPr>
          <p:cNvPr id="128" name=""/>
          <p:cNvSpPr/>
          <p:nvPr/>
        </p:nvSpPr>
        <p:spPr>
          <a:xfrm>
            <a:off x="900000" y="743040"/>
            <a:ext cx="7019640" cy="4093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s-ES" sz="1400" spc="-1" strike="noStrike">
                <a:solidFill>
                  <a:srgbClr val="ff0000"/>
                </a:solidFill>
                <a:latin typeface="Arial"/>
              </a:rPr>
              <a:t>Población Inicial</a:t>
            </a:r>
            <a:endParaRPr b="0" lang="es-ES" sz="14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Wingdings" charset="2"/>
              <a:buChar char=""/>
            </a:pPr>
            <a:r>
              <a:rPr b="0" lang="es-ES" sz="1200" spc="-1" strike="noStrike">
                <a:solidFill>
                  <a:srgbClr val="000000"/>
                </a:solidFill>
                <a:latin typeface="Arial"/>
              </a:rPr>
              <a:t>Habitualmente la </a:t>
            </a:r>
            <a:r>
              <a:rPr b="1" lang="es-ES" sz="1200" spc="-1" strike="noStrike">
                <a:solidFill>
                  <a:srgbClr val="000000"/>
                </a:solidFill>
                <a:latin typeface="Arial"/>
              </a:rPr>
              <a:t>inicialización</a:t>
            </a:r>
            <a:r>
              <a:rPr b="0" lang="es-ES" sz="1200" spc="-1" strike="noStrike">
                <a:solidFill>
                  <a:srgbClr val="000000"/>
                </a:solidFill>
                <a:latin typeface="Arial"/>
              </a:rPr>
              <a:t> se hace de forma </a:t>
            </a:r>
            <a:r>
              <a:rPr b="1" lang="es-ES" sz="1200" spc="-1" strike="noStrike">
                <a:solidFill>
                  <a:srgbClr val="000000"/>
                </a:solidFill>
                <a:latin typeface="Arial"/>
              </a:rPr>
              <a:t>aleatoria</a:t>
            </a:r>
            <a:r>
              <a:rPr b="0" lang="es-ES" sz="1200" spc="-1" strike="noStrike">
                <a:solidFill>
                  <a:srgbClr val="000000"/>
                </a:solidFill>
                <a:latin typeface="Arial"/>
              </a:rPr>
              <a:t> procurando una </a:t>
            </a:r>
            <a:r>
              <a:rPr b="1" lang="es-ES" sz="1200" spc="-1" strike="noStrike">
                <a:solidFill>
                  <a:srgbClr val="000000"/>
                </a:solidFill>
                <a:latin typeface="Arial"/>
              </a:rPr>
              <a:t>distribución</a:t>
            </a:r>
            <a:r>
              <a:rPr b="0" lang="es-ES" sz="1200" spc="-1" strike="noStrike">
                <a:solidFill>
                  <a:srgbClr val="000000"/>
                </a:solidFill>
                <a:latin typeface="Arial"/>
              </a:rPr>
              <a:t> </a:t>
            </a:r>
            <a:r>
              <a:rPr b="1" lang="es-ES" sz="1200" spc="-1" strike="noStrike">
                <a:solidFill>
                  <a:srgbClr val="000000"/>
                </a:solidFill>
                <a:latin typeface="Arial"/>
              </a:rPr>
              <a:t>homogénea</a:t>
            </a:r>
            <a:r>
              <a:rPr b="0" lang="es-ES" sz="1200" spc="-1" strike="noStrike">
                <a:solidFill>
                  <a:srgbClr val="000000"/>
                </a:solidFill>
                <a:latin typeface="Arial"/>
              </a:rPr>
              <a:t> en los casos iniciales de prueba. No obstante, si se tiene un </a:t>
            </a:r>
            <a:r>
              <a:rPr b="1" lang="es-ES" sz="1200" spc="-1" strike="noStrike">
                <a:solidFill>
                  <a:srgbClr val="000000"/>
                </a:solidFill>
                <a:latin typeface="Arial"/>
              </a:rPr>
              <a:t>conocimiento</a:t>
            </a:r>
            <a:r>
              <a:rPr b="0" lang="es-ES" sz="1200" spc="-1" strike="noStrike">
                <a:solidFill>
                  <a:srgbClr val="000000"/>
                </a:solidFill>
                <a:latin typeface="Arial"/>
              </a:rPr>
              <a:t> más profundo del </a:t>
            </a:r>
            <a:r>
              <a:rPr b="1" lang="es-ES" sz="1200" spc="-1" strike="noStrike">
                <a:solidFill>
                  <a:srgbClr val="000000"/>
                </a:solidFill>
                <a:latin typeface="Arial"/>
              </a:rPr>
              <a:t>problema</a:t>
            </a:r>
            <a:r>
              <a:rPr b="0" lang="es-ES" sz="1200" spc="-1" strike="noStrike">
                <a:solidFill>
                  <a:srgbClr val="000000"/>
                </a:solidFill>
                <a:latin typeface="Arial"/>
              </a:rPr>
              <a:t> es posible obtener mejores resultados </a:t>
            </a:r>
            <a:r>
              <a:rPr b="1" lang="es-ES" sz="1200" spc="-1" strike="noStrike">
                <a:solidFill>
                  <a:srgbClr val="000000"/>
                </a:solidFill>
                <a:latin typeface="Arial"/>
              </a:rPr>
              <a:t>inicializando</a:t>
            </a:r>
            <a:r>
              <a:rPr b="0" lang="es-ES" sz="1200" spc="-1" strike="noStrike">
                <a:solidFill>
                  <a:srgbClr val="000000"/>
                </a:solidFill>
                <a:latin typeface="Arial"/>
              </a:rPr>
              <a:t> la </a:t>
            </a:r>
            <a:r>
              <a:rPr b="1" lang="es-ES" sz="1200" spc="-1" strike="noStrike">
                <a:solidFill>
                  <a:srgbClr val="000000"/>
                </a:solidFill>
                <a:latin typeface="Arial"/>
              </a:rPr>
              <a:t>población</a:t>
            </a:r>
            <a:r>
              <a:rPr b="0" lang="es-ES" sz="1200" spc="-1" strike="noStrike">
                <a:solidFill>
                  <a:srgbClr val="000000"/>
                </a:solidFill>
                <a:latin typeface="Arial"/>
              </a:rPr>
              <a:t> de una </a:t>
            </a:r>
            <a:r>
              <a:rPr b="1" lang="es-ES" sz="1200" spc="-1" strike="noStrike">
                <a:solidFill>
                  <a:srgbClr val="000000"/>
                </a:solidFill>
                <a:latin typeface="Arial"/>
              </a:rPr>
              <a:t>forma</a:t>
            </a:r>
            <a:r>
              <a:rPr b="0" lang="es-ES" sz="1200" spc="-1" strike="noStrike">
                <a:solidFill>
                  <a:srgbClr val="000000"/>
                </a:solidFill>
                <a:latin typeface="Arial"/>
              </a:rPr>
              <a:t> </a:t>
            </a:r>
            <a:r>
              <a:rPr b="1" lang="es-ES" sz="1200" spc="-1" strike="noStrike">
                <a:solidFill>
                  <a:srgbClr val="000000"/>
                </a:solidFill>
                <a:latin typeface="Arial"/>
              </a:rPr>
              <a:t>apropiada</a:t>
            </a:r>
            <a:r>
              <a:rPr b="0" lang="es-ES" sz="1200" spc="-1" strike="noStrike">
                <a:solidFill>
                  <a:srgbClr val="000000"/>
                </a:solidFill>
                <a:latin typeface="Arial"/>
              </a:rPr>
              <a:t> a la clase de soluciones que se esperan obtener.</a:t>
            </a:r>
            <a:endParaRPr b="0" lang="es-ES" sz="12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Wingdings" charset="2"/>
              <a:buChar char=""/>
            </a:pPr>
            <a:endParaRPr b="0" lang="es-ES" sz="12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Wingdings" charset="2"/>
              <a:buChar char=""/>
            </a:pPr>
            <a:r>
              <a:rPr b="0" lang="es-ES" sz="1200" spc="-1" strike="noStrike">
                <a:solidFill>
                  <a:srgbClr val="000000"/>
                </a:solidFill>
                <a:latin typeface="Arial"/>
              </a:rPr>
              <a:t> </a:t>
            </a:r>
            <a:endParaRPr b="0" lang="es-ES" sz="1200" spc="-1" strike="noStrike">
              <a:solidFill>
                <a:srgbClr val="000000"/>
              </a:solidFill>
              <a:latin typeface="Arial"/>
            </a:endParaRPr>
          </a:p>
          <a:p>
            <a:pPr>
              <a:lnSpc>
                <a:spcPct val="100000"/>
              </a:lnSpc>
            </a:pPr>
            <a:r>
              <a:rPr b="1" lang="es-ES" sz="1400" spc="-1" strike="noStrike">
                <a:solidFill>
                  <a:srgbClr val="ff0000"/>
                </a:solidFill>
                <a:latin typeface="Arial"/>
              </a:rPr>
              <a:t>Evaluar Población</a:t>
            </a:r>
            <a:endParaRPr b="0" lang="es-ES" sz="14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Wingdings" charset="2"/>
              <a:buChar char=""/>
            </a:pPr>
            <a:r>
              <a:rPr b="0" lang="es-ES" sz="1200" spc="-1" strike="noStrike">
                <a:solidFill>
                  <a:srgbClr val="000000"/>
                </a:solidFill>
                <a:latin typeface="Arial"/>
              </a:rPr>
              <a:t>Durante cada iteración (generación) cada </a:t>
            </a:r>
            <a:r>
              <a:rPr b="1" lang="es-ES" sz="1200" spc="-1" strike="noStrike">
                <a:solidFill>
                  <a:srgbClr val="000000"/>
                </a:solidFill>
                <a:latin typeface="Arial"/>
              </a:rPr>
              <a:t>individuo</a:t>
            </a:r>
            <a:r>
              <a:rPr b="0" lang="es-ES" sz="1200" spc="-1" strike="noStrike">
                <a:solidFill>
                  <a:srgbClr val="000000"/>
                </a:solidFill>
                <a:latin typeface="Arial"/>
              </a:rPr>
              <a:t> se </a:t>
            </a:r>
            <a:r>
              <a:rPr b="1" lang="es-ES" sz="1200" spc="-1" strike="noStrike">
                <a:solidFill>
                  <a:srgbClr val="000000"/>
                </a:solidFill>
                <a:latin typeface="Arial"/>
              </a:rPr>
              <a:t>decodifica</a:t>
            </a:r>
            <a:r>
              <a:rPr b="0" lang="es-ES" sz="1200" spc="-1" strike="noStrike">
                <a:solidFill>
                  <a:srgbClr val="000000"/>
                </a:solidFill>
                <a:latin typeface="Arial"/>
              </a:rPr>
              <a:t> convirtiéndose en un grupo de </a:t>
            </a:r>
            <a:r>
              <a:rPr b="1" lang="es-ES" sz="1200" spc="-1" strike="noStrike">
                <a:solidFill>
                  <a:srgbClr val="000000"/>
                </a:solidFill>
                <a:latin typeface="Arial"/>
              </a:rPr>
              <a:t>parámetros</a:t>
            </a:r>
            <a:r>
              <a:rPr b="0" lang="es-ES" sz="1200" spc="-1" strike="noStrike">
                <a:solidFill>
                  <a:srgbClr val="000000"/>
                </a:solidFill>
                <a:latin typeface="Arial"/>
              </a:rPr>
              <a:t> del </a:t>
            </a:r>
            <a:r>
              <a:rPr b="1" lang="es-ES" sz="1200" spc="-1" strike="noStrike">
                <a:solidFill>
                  <a:srgbClr val="000000"/>
                </a:solidFill>
                <a:latin typeface="Arial"/>
              </a:rPr>
              <a:t>problema</a:t>
            </a:r>
            <a:r>
              <a:rPr b="0" lang="es-ES" sz="1200" spc="-1" strike="noStrike">
                <a:solidFill>
                  <a:srgbClr val="000000"/>
                </a:solidFill>
                <a:latin typeface="Arial"/>
              </a:rPr>
              <a:t> y se </a:t>
            </a:r>
            <a:r>
              <a:rPr b="1" lang="es-ES" sz="1200" spc="-1" strike="noStrike">
                <a:solidFill>
                  <a:srgbClr val="000000"/>
                </a:solidFill>
                <a:latin typeface="Arial"/>
              </a:rPr>
              <a:t>evalúa</a:t>
            </a:r>
            <a:r>
              <a:rPr b="0" lang="es-ES" sz="1200" spc="-1" strike="noStrike">
                <a:solidFill>
                  <a:srgbClr val="000000"/>
                </a:solidFill>
                <a:latin typeface="Arial"/>
              </a:rPr>
              <a:t> el problema con esos datos con la </a:t>
            </a:r>
            <a:r>
              <a:rPr b="1" lang="es-ES" sz="1200" spc="-1" strike="noStrike">
                <a:solidFill>
                  <a:srgbClr val="000000"/>
                </a:solidFill>
                <a:latin typeface="Arial"/>
              </a:rPr>
              <a:t>función</a:t>
            </a:r>
            <a:r>
              <a:rPr b="0" lang="es-ES" sz="1200" spc="-1" strike="noStrike">
                <a:solidFill>
                  <a:srgbClr val="000000"/>
                </a:solidFill>
                <a:latin typeface="Arial"/>
              </a:rPr>
              <a:t> </a:t>
            </a:r>
            <a:r>
              <a:rPr b="1" lang="es-ES" sz="1200" spc="-1" strike="noStrike">
                <a:solidFill>
                  <a:srgbClr val="000000"/>
                </a:solidFill>
                <a:latin typeface="Arial"/>
              </a:rPr>
              <a:t>fitness</a:t>
            </a:r>
            <a:r>
              <a:rPr b="0" lang="es-ES" sz="1200" spc="-1" strike="noStrike">
                <a:solidFill>
                  <a:srgbClr val="000000"/>
                </a:solidFill>
                <a:latin typeface="Arial"/>
              </a:rPr>
              <a:t>.. ​</a:t>
            </a:r>
            <a:endParaRPr b="0" lang="es-ES" sz="12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Wingdings" charset="2"/>
              <a:buChar char=""/>
            </a:pPr>
            <a:endParaRPr b="0" lang="es-E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Rectángulo 8"/>
          <p:cNvSpPr/>
          <p:nvPr/>
        </p:nvSpPr>
        <p:spPr>
          <a:xfrm>
            <a:off x="180000" y="735480"/>
            <a:ext cx="8638560" cy="90756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spcBef>
                <a:spcPts val="1191"/>
              </a:spcBef>
              <a:spcAft>
                <a:spcPts val="992"/>
              </a:spcAft>
            </a:pPr>
            <a:endParaRPr b="0" lang="es-ES" sz="1300" spc="-1" strike="noStrike">
              <a:solidFill>
                <a:srgbClr val="000000"/>
              </a:solidFill>
              <a:latin typeface="Arial"/>
            </a:endParaRPr>
          </a:p>
          <a:p>
            <a:pPr defTabSz="914400">
              <a:lnSpc>
                <a:spcPct val="150000"/>
              </a:lnSpc>
              <a:spcBef>
                <a:spcPts val="1191"/>
              </a:spcBef>
              <a:spcAft>
                <a:spcPts val="992"/>
              </a:spcAft>
            </a:pPr>
            <a:endParaRPr b="0" lang="es-ES" sz="1500" spc="-1" strike="noStrike">
              <a:solidFill>
                <a:srgbClr val="000000"/>
              </a:solidFill>
              <a:latin typeface="Arial"/>
            </a:endParaRPr>
          </a:p>
        </p:txBody>
      </p:sp>
      <p:sp>
        <p:nvSpPr>
          <p:cNvPr id="130" name=""/>
          <p:cNvSpPr/>
          <p:nvPr/>
        </p:nvSpPr>
        <p:spPr>
          <a:xfrm>
            <a:off x="2628000" y="72000"/>
            <a:ext cx="5759640" cy="48348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1191"/>
              </a:spcBef>
              <a:spcAft>
                <a:spcPts val="992"/>
              </a:spcAft>
            </a:pPr>
            <a:r>
              <a:rPr b="1" lang="es-ES" sz="2000" spc="-1" strike="noStrike" cap="small">
                <a:solidFill>
                  <a:schemeClr val="dk1"/>
                </a:solidFill>
                <a:latin typeface="Calibri"/>
                <a:ea typeface="바탕"/>
              </a:rPr>
              <a:t>ALGORITMOS GENÉTICOS​-PASOS</a:t>
            </a:r>
            <a:endParaRPr b="0" lang="es-ES" sz="2000" spc="-1" strike="noStrike">
              <a:solidFill>
                <a:srgbClr val="000000"/>
              </a:solidFill>
              <a:latin typeface="Arial"/>
            </a:endParaRPr>
          </a:p>
        </p:txBody>
      </p:sp>
      <p:sp>
        <p:nvSpPr>
          <p:cNvPr id="131" name=""/>
          <p:cNvSpPr/>
          <p:nvPr/>
        </p:nvSpPr>
        <p:spPr>
          <a:xfrm>
            <a:off x="180000" y="612000"/>
            <a:ext cx="8279640" cy="4319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s-ES" sz="1400" spc="-1" strike="noStrike">
                <a:solidFill>
                  <a:srgbClr val="ff0000"/>
                </a:solidFill>
                <a:latin typeface="Arial"/>
              </a:rPr>
              <a:t>Selección</a:t>
            </a: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r>
              <a:rPr b="0" lang="es-ES" sz="1200" spc="-1" strike="noStrike">
                <a:solidFill>
                  <a:srgbClr val="000000"/>
                </a:solidFill>
                <a:latin typeface="Arial"/>
              </a:rPr>
              <a:t>La fase de </a:t>
            </a:r>
            <a:r>
              <a:rPr b="1" lang="es-ES" sz="1200" spc="-1" strike="noStrike">
                <a:solidFill>
                  <a:srgbClr val="000000"/>
                </a:solidFill>
                <a:latin typeface="Arial"/>
              </a:rPr>
              <a:t>selección</a:t>
            </a:r>
            <a:r>
              <a:rPr b="0" lang="es-ES" sz="1200" spc="-1" strike="noStrike">
                <a:solidFill>
                  <a:srgbClr val="000000"/>
                </a:solidFill>
                <a:latin typeface="Arial"/>
              </a:rPr>
              <a:t> </a:t>
            </a:r>
            <a:r>
              <a:rPr b="1" lang="es-ES" sz="1200" spc="-1" strike="noStrike">
                <a:solidFill>
                  <a:srgbClr val="ff0000"/>
                </a:solidFill>
                <a:latin typeface="Arial"/>
              </a:rPr>
              <a:t>elige</a:t>
            </a:r>
            <a:r>
              <a:rPr b="0" lang="es-ES" sz="1200" spc="-1" strike="noStrike">
                <a:solidFill>
                  <a:srgbClr val="000000"/>
                </a:solidFill>
                <a:latin typeface="Arial"/>
              </a:rPr>
              <a:t> los </a:t>
            </a:r>
            <a:r>
              <a:rPr b="1" lang="es-ES" sz="1200" spc="-1" strike="noStrike">
                <a:solidFill>
                  <a:srgbClr val="ff0000"/>
                </a:solidFill>
                <a:latin typeface="Arial"/>
              </a:rPr>
              <a:t>individuos</a:t>
            </a:r>
            <a:r>
              <a:rPr b="0" lang="es-ES" sz="1200" spc="-1" strike="noStrike">
                <a:solidFill>
                  <a:srgbClr val="000000"/>
                </a:solidFill>
                <a:latin typeface="Arial"/>
              </a:rPr>
              <a:t> a </a:t>
            </a:r>
            <a:r>
              <a:rPr b="0" lang="es-ES" sz="1200" spc="-1" strike="noStrike">
                <a:solidFill>
                  <a:srgbClr val="ff0000"/>
                </a:solidFill>
                <a:latin typeface="Arial"/>
              </a:rPr>
              <a:t>reproducirse</a:t>
            </a:r>
            <a:r>
              <a:rPr b="0" lang="es-ES" sz="1200" spc="-1" strike="noStrike">
                <a:solidFill>
                  <a:srgbClr val="000000"/>
                </a:solidFill>
                <a:latin typeface="Arial"/>
              </a:rPr>
              <a:t> en la próxima generación, esta selección puede realizarse por muy distintos métodos:​</a:t>
            </a:r>
            <a:endParaRPr b="0" lang="es-ES" sz="12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Wingdings" charset="2"/>
              <a:buChar char=""/>
            </a:pPr>
            <a:r>
              <a:rPr b="1" lang="es-ES" sz="1200" spc="-1" strike="noStrike">
                <a:solidFill>
                  <a:srgbClr val="ff0000"/>
                </a:solidFill>
                <a:latin typeface="Arial"/>
              </a:rPr>
              <a:t>Selección elitista:</a:t>
            </a:r>
            <a:r>
              <a:rPr b="0" lang="es-ES" sz="1200" spc="-1" strike="noStrike">
                <a:solidFill>
                  <a:srgbClr val="000000"/>
                </a:solidFill>
                <a:latin typeface="Arial"/>
              </a:rPr>
              <a:t> Se seleccionan los individuos con </a:t>
            </a:r>
            <a:r>
              <a:rPr b="1" lang="es-ES" sz="1200" spc="-1" strike="noStrike">
                <a:solidFill>
                  <a:srgbClr val="000000"/>
                </a:solidFill>
                <a:latin typeface="Arial"/>
              </a:rPr>
              <a:t>mayor</a:t>
            </a:r>
            <a:r>
              <a:rPr b="0" lang="es-ES" sz="1200" spc="-1" strike="noStrike">
                <a:solidFill>
                  <a:srgbClr val="000000"/>
                </a:solidFill>
                <a:latin typeface="Arial"/>
              </a:rPr>
              <a:t> </a:t>
            </a:r>
            <a:r>
              <a:rPr b="1" lang="es-ES" sz="1200" spc="-1" strike="noStrike">
                <a:solidFill>
                  <a:srgbClr val="000000"/>
                </a:solidFill>
                <a:latin typeface="Arial"/>
              </a:rPr>
              <a:t>fitness</a:t>
            </a:r>
            <a:r>
              <a:rPr b="0" lang="es-ES" sz="1200" spc="-1" strike="noStrike">
                <a:solidFill>
                  <a:srgbClr val="000000"/>
                </a:solidFill>
                <a:latin typeface="Arial"/>
              </a:rPr>
              <a:t> de cada generación. La mayoría de los algoritmos genéticos no aplican un elitismo puro sino que en cada generación evalúan el fitness de cada uno de los individuos, en el caso de que los mejores de la anterior generación sean mejores que los de la actual éstos se copian sin recombinación a la siguiente generación.​</a:t>
            </a:r>
            <a:endParaRPr b="0" lang="es-ES" sz="12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Wingdings" charset="2"/>
              <a:buChar char=""/>
            </a:pPr>
            <a:r>
              <a:rPr b="1" lang="es-ES" sz="1200" spc="-1" strike="noStrike">
                <a:solidFill>
                  <a:srgbClr val="ff0000"/>
                </a:solidFill>
                <a:latin typeface="Arial"/>
              </a:rPr>
              <a:t>Selección proporcional a la aptitud:</a:t>
            </a:r>
            <a:r>
              <a:rPr b="0" lang="es-ES" sz="1200" spc="-1" strike="noStrike">
                <a:solidFill>
                  <a:srgbClr val="000000"/>
                </a:solidFill>
                <a:latin typeface="Arial"/>
              </a:rPr>
              <a:t> los individuos </a:t>
            </a:r>
            <a:r>
              <a:rPr b="1" lang="es-ES" sz="1200" spc="-1" strike="noStrike">
                <a:solidFill>
                  <a:srgbClr val="000000"/>
                </a:solidFill>
                <a:latin typeface="Arial"/>
              </a:rPr>
              <a:t>más aptos</a:t>
            </a:r>
            <a:r>
              <a:rPr b="0" lang="es-ES" sz="1200" spc="-1" strike="noStrike">
                <a:solidFill>
                  <a:srgbClr val="000000"/>
                </a:solidFill>
                <a:latin typeface="Arial"/>
              </a:rPr>
              <a:t> (mayor fitness) tienen </a:t>
            </a:r>
            <a:r>
              <a:rPr b="1" lang="es-ES" sz="1200" spc="-1" strike="noStrike">
                <a:solidFill>
                  <a:srgbClr val="000000"/>
                </a:solidFill>
                <a:latin typeface="Arial"/>
              </a:rPr>
              <a:t>más probabilidad</a:t>
            </a:r>
            <a:r>
              <a:rPr b="0" lang="es-ES" sz="1200" spc="-1" strike="noStrike">
                <a:solidFill>
                  <a:srgbClr val="000000"/>
                </a:solidFill>
                <a:latin typeface="Arial"/>
              </a:rPr>
              <a:t> de ser seleccionados, asignándoles una probabilidad de selección más alta. Una vez seleccionadas las probabilidades de selección a cada uno de los individuos se genera una nueva población teniendo en cuenta éstas.​</a:t>
            </a:r>
            <a:endParaRPr b="0" lang="es-ES" sz="12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Wingdings" charset="2"/>
              <a:buChar char=""/>
            </a:pPr>
            <a:r>
              <a:rPr b="1" lang="es-ES" sz="1200" spc="-1" strike="noStrike">
                <a:solidFill>
                  <a:srgbClr val="ff0000"/>
                </a:solidFill>
                <a:latin typeface="Arial"/>
              </a:rPr>
              <a:t>Selección por rueda de ruleta:</a:t>
            </a:r>
            <a:r>
              <a:rPr b="0" lang="es-ES" sz="1200" spc="-1" strike="noStrike">
                <a:solidFill>
                  <a:srgbClr val="000000"/>
                </a:solidFill>
                <a:latin typeface="Arial"/>
              </a:rPr>
              <a:t> Es un método conceptualmente similar al anterior. Se le asigna una probabilidad absoluta de aparición de cada individuo de acuerdo al fitness de forma que ocupe un tramo del intervalo total de probabilidad (de 0 a 1). Una vez completado el tramo total se generan números aleatorios de 0 a 1 de forma que se seleccionen los individuos que serán el caldo de cultivo de la siguiente generación.​</a:t>
            </a:r>
            <a:endParaRPr b="0" lang="es-ES" sz="12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Wingdings" charset="2"/>
              <a:buChar char=""/>
            </a:pPr>
            <a:r>
              <a:rPr b="1" lang="es-ES" sz="1200" spc="-1" strike="noStrike">
                <a:solidFill>
                  <a:srgbClr val="ff0000"/>
                </a:solidFill>
                <a:latin typeface="Arial"/>
              </a:rPr>
              <a:t>Selección por torneo</a:t>
            </a:r>
            <a:r>
              <a:rPr b="0" lang="es-ES" sz="1200" spc="-1" strike="noStrike">
                <a:solidFill>
                  <a:srgbClr val="000000"/>
                </a:solidFill>
                <a:latin typeface="Arial"/>
              </a:rPr>
              <a:t>, </a:t>
            </a:r>
            <a:r>
              <a:rPr b="1" lang="es-ES" sz="1200" spc="-1" strike="noStrike">
                <a:solidFill>
                  <a:srgbClr val="ff0000"/>
                </a:solidFill>
                <a:latin typeface="Arial"/>
              </a:rPr>
              <a:t>Selección por rango, Selección generacional, Selección por estado estacionario, Búsqueda del estado estacionario, Selección jerárquica​</a:t>
            </a:r>
            <a:endParaRPr b="0" lang="es-E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Rectángulo 9"/>
          <p:cNvSpPr/>
          <p:nvPr/>
        </p:nvSpPr>
        <p:spPr>
          <a:xfrm>
            <a:off x="180000" y="735480"/>
            <a:ext cx="8638560" cy="90756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spcBef>
                <a:spcPts val="1191"/>
              </a:spcBef>
              <a:spcAft>
                <a:spcPts val="992"/>
              </a:spcAft>
            </a:pPr>
            <a:endParaRPr b="0" lang="es-ES" sz="1300" spc="-1" strike="noStrike">
              <a:solidFill>
                <a:srgbClr val="000000"/>
              </a:solidFill>
              <a:latin typeface="Arial"/>
            </a:endParaRPr>
          </a:p>
          <a:p>
            <a:pPr defTabSz="914400">
              <a:lnSpc>
                <a:spcPct val="150000"/>
              </a:lnSpc>
              <a:spcBef>
                <a:spcPts val="1191"/>
              </a:spcBef>
              <a:spcAft>
                <a:spcPts val="992"/>
              </a:spcAft>
            </a:pPr>
            <a:endParaRPr b="0" lang="es-ES" sz="1500" spc="-1" strike="noStrike">
              <a:solidFill>
                <a:srgbClr val="000000"/>
              </a:solidFill>
              <a:latin typeface="Arial"/>
            </a:endParaRPr>
          </a:p>
        </p:txBody>
      </p:sp>
      <p:sp>
        <p:nvSpPr>
          <p:cNvPr id="133" name=""/>
          <p:cNvSpPr/>
          <p:nvPr/>
        </p:nvSpPr>
        <p:spPr>
          <a:xfrm>
            <a:off x="2628000" y="72000"/>
            <a:ext cx="5759640" cy="48348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1191"/>
              </a:spcBef>
              <a:spcAft>
                <a:spcPts val="992"/>
              </a:spcAft>
            </a:pPr>
            <a:r>
              <a:rPr b="1" lang="es-ES" sz="2000" spc="-1" strike="noStrike" cap="small">
                <a:solidFill>
                  <a:schemeClr val="dk1"/>
                </a:solidFill>
                <a:latin typeface="Calibri"/>
                <a:ea typeface="바탕"/>
              </a:rPr>
              <a:t>ALGORITMOS GENÉTICOS​-PASOS</a:t>
            </a:r>
            <a:endParaRPr b="0" lang="es-ES" sz="2000" spc="-1" strike="noStrike">
              <a:solidFill>
                <a:srgbClr val="000000"/>
              </a:solidFill>
              <a:latin typeface="Arial"/>
            </a:endParaRPr>
          </a:p>
        </p:txBody>
      </p:sp>
      <p:sp>
        <p:nvSpPr>
          <p:cNvPr id="134" name=""/>
          <p:cNvSpPr/>
          <p:nvPr/>
        </p:nvSpPr>
        <p:spPr>
          <a:xfrm>
            <a:off x="180000" y="612000"/>
            <a:ext cx="8279640" cy="4107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s-ES" sz="1400" spc="-1" strike="noStrike">
                <a:solidFill>
                  <a:srgbClr val="ff0000"/>
                </a:solidFill>
                <a:latin typeface="Arial"/>
              </a:rPr>
              <a:t>Cross-over (Recombinación o Reproducción)</a:t>
            </a: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r>
              <a:rPr b="0" lang="es-ES" sz="1200" spc="-1" strike="noStrike">
                <a:solidFill>
                  <a:srgbClr val="000000"/>
                </a:solidFill>
                <a:latin typeface="Arial"/>
              </a:rPr>
              <a:t>La </a:t>
            </a:r>
            <a:r>
              <a:rPr b="1" lang="es-ES" sz="1200" spc="-1" strike="noStrike">
                <a:solidFill>
                  <a:srgbClr val="000000"/>
                </a:solidFill>
                <a:latin typeface="Arial"/>
              </a:rPr>
              <a:t>recombinación</a:t>
            </a:r>
            <a:r>
              <a:rPr b="0" lang="es-ES" sz="1200" spc="-1" strike="noStrike">
                <a:solidFill>
                  <a:srgbClr val="000000"/>
                </a:solidFill>
                <a:latin typeface="Arial"/>
              </a:rPr>
              <a:t> es el operador genético más utilizado y consiste en el </a:t>
            </a:r>
            <a:r>
              <a:rPr b="1" lang="es-ES" sz="1200" spc="-1" strike="noStrike">
                <a:solidFill>
                  <a:srgbClr val="000000"/>
                </a:solidFill>
                <a:latin typeface="Arial"/>
              </a:rPr>
              <a:t>intercambio</a:t>
            </a:r>
            <a:r>
              <a:rPr b="0" lang="es-ES" sz="1200" spc="-1" strike="noStrike">
                <a:solidFill>
                  <a:srgbClr val="000000"/>
                </a:solidFill>
                <a:latin typeface="Arial"/>
              </a:rPr>
              <a:t> de </a:t>
            </a:r>
            <a:r>
              <a:rPr b="1" lang="es-ES" sz="1200" spc="-1" strike="noStrike">
                <a:solidFill>
                  <a:srgbClr val="000000"/>
                </a:solidFill>
                <a:latin typeface="Arial"/>
              </a:rPr>
              <a:t>material</a:t>
            </a:r>
            <a:r>
              <a:rPr b="0" lang="es-ES" sz="1200" spc="-1" strike="noStrike">
                <a:solidFill>
                  <a:srgbClr val="000000"/>
                </a:solidFill>
                <a:latin typeface="Arial"/>
              </a:rPr>
              <a:t> </a:t>
            </a:r>
            <a:r>
              <a:rPr b="1" lang="es-ES" sz="1200" spc="-1" strike="noStrike">
                <a:solidFill>
                  <a:srgbClr val="000000"/>
                </a:solidFill>
                <a:latin typeface="Arial"/>
              </a:rPr>
              <a:t>genético</a:t>
            </a:r>
            <a:r>
              <a:rPr b="0" lang="es-ES" sz="1200" spc="-1" strike="noStrike">
                <a:solidFill>
                  <a:srgbClr val="000000"/>
                </a:solidFill>
                <a:latin typeface="Arial"/>
              </a:rPr>
              <a:t> entre dos elementos al azar (pueden ser incluso entre el mismo elemento). El material genético se intercambia entre bloques. ​</a:t>
            </a:r>
            <a:endParaRPr b="0" lang="es-ES" sz="1200" spc="-1" strike="noStrike">
              <a:solidFill>
                <a:srgbClr val="000000"/>
              </a:solidFill>
              <a:latin typeface="Arial"/>
            </a:endParaRPr>
          </a:p>
          <a:p>
            <a:pPr>
              <a:lnSpc>
                <a:spcPct val="100000"/>
              </a:lnSpc>
            </a:pPr>
            <a:r>
              <a:rPr b="0" lang="es-ES" sz="1200" spc="-1" strike="noStrike">
                <a:solidFill>
                  <a:srgbClr val="000000"/>
                </a:solidFill>
                <a:latin typeface="Arial"/>
              </a:rPr>
              <a:t>Gracias a la </a:t>
            </a:r>
            <a:r>
              <a:rPr b="1" lang="es-ES" sz="1200" spc="-1" strike="noStrike">
                <a:solidFill>
                  <a:srgbClr val="000000"/>
                </a:solidFill>
                <a:latin typeface="Arial"/>
              </a:rPr>
              <a:t>presión</a:t>
            </a:r>
            <a:r>
              <a:rPr b="0" lang="es-ES" sz="1200" spc="-1" strike="noStrike">
                <a:solidFill>
                  <a:srgbClr val="000000"/>
                </a:solidFill>
                <a:latin typeface="Arial"/>
              </a:rPr>
              <a:t> selectiva irán predominando los </a:t>
            </a:r>
            <a:r>
              <a:rPr b="1" lang="es-ES" sz="1200" spc="-1" strike="noStrike">
                <a:solidFill>
                  <a:srgbClr val="000000"/>
                </a:solidFill>
                <a:latin typeface="Arial"/>
              </a:rPr>
              <a:t>mejores</a:t>
            </a:r>
            <a:r>
              <a:rPr b="0" lang="es-ES" sz="1200" spc="-1" strike="noStrike">
                <a:solidFill>
                  <a:srgbClr val="000000"/>
                </a:solidFill>
                <a:latin typeface="Arial"/>
              </a:rPr>
              <a:t> </a:t>
            </a:r>
            <a:r>
              <a:rPr b="1" lang="es-ES" sz="1200" spc="-1" strike="noStrike">
                <a:solidFill>
                  <a:srgbClr val="000000"/>
                </a:solidFill>
                <a:latin typeface="Arial"/>
              </a:rPr>
              <a:t>bloques</a:t>
            </a:r>
            <a:r>
              <a:rPr b="0" lang="es-ES" sz="1200" spc="-1" strike="noStrike">
                <a:solidFill>
                  <a:srgbClr val="000000"/>
                </a:solidFill>
                <a:latin typeface="Arial"/>
              </a:rPr>
              <a:t> </a:t>
            </a:r>
            <a:r>
              <a:rPr b="1" lang="es-ES" sz="1200" spc="-1" strike="noStrike">
                <a:solidFill>
                  <a:srgbClr val="000000"/>
                </a:solidFill>
                <a:latin typeface="Arial"/>
              </a:rPr>
              <a:t>génicos</a:t>
            </a:r>
            <a:r>
              <a:rPr b="0" lang="es-ES" sz="1200" spc="-1" strike="noStrike">
                <a:solidFill>
                  <a:srgbClr val="000000"/>
                </a:solidFill>
                <a:latin typeface="Arial"/>
              </a:rPr>
              <a:t>.​</a:t>
            </a:r>
            <a:endParaRPr b="0" lang="es-ES" sz="1200" spc="-1" strike="noStrike">
              <a:solidFill>
                <a:srgbClr val="000000"/>
              </a:solidFill>
              <a:latin typeface="Arial"/>
            </a:endParaRPr>
          </a:p>
          <a:p>
            <a:pPr>
              <a:lnSpc>
                <a:spcPct val="100000"/>
              </a:lnSpc>
            </a:pPr>
            <a:r>
              <a:rPr b="0" lang="es-ES" sz="1200" spc="-1" strike="noStrike">
                <a:solidFill>
                  <a:srgbClr val="000000"/>
                </a:solidFill>
                <a:latin typeface="Arial"/>
              </a:rPr>
              <a:t>Existen diversos </a:t>
            </a:r>
            <a:r>
              <a:rPr b="1" lang="es-ES" sz="1200" spc="-1" strike="noStrike">
                <a:solidFill>
                  <a:srgbClr val="000000"/>
                </a:solidFill>
                <a:latin typeface="Arial"/>
              </a:rPr>
              <a:t>tipos</a:t>
            </a:r>
            <a:r>
              <a:rPr b="0" lang="es-ES" sz="1200" spc="-1" strike="noStrike">
                <a:solidFill>
                  <a:srgbClr val="000000"/>
                </a:solidFill>
                <a:latin typeface="Arial"/>
              </a:rPr>
              <a:t> de </a:t>
            </a:r>
            <a:r>
              <a:rPr b="1" lang="es-ES" sz="1200" spc="-1" strike="noStrike">
                <a:solidFill>
                  <a:srgbClr val="000000"/>
                </a:solidFill>
                <a:latin typeface="Arial"/>
              </a:rPr>
              <a:t>cross-over</a:t>
            </a:r>
            <a:r>
              <a:rPr b="0" lang="es-ES" sz="1200" spc="-1" strike="noStrike">
                <a:solidFill>
                  <a:srgbClr val="000000"/>
                </a:solidFill>
                <a:latin typeface="Arial"/>
              </a:rPr>
              <a:t>:​</a:t>
            </a:r>
            <a:endParaRPr b="0" lang="es-ES" sz="12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Wingdings" charset="2"/>
              <a:buChar char=""/>
            </a:pPr>
            <a:r>
              <a:rPr b="1" lang="es-ES" sz="1200" spc="-1" strike="noStrike">
                <a:solidFill>
                  <a:srgbClr val="ff0000"/>
                </a:solidFill>
                <a:latin typeface="Arial"/>
              </a:rPr>
              <a:t>Cross-over de 1-punto.</a:t>
            </a:r>
            <a:r>
              <a:rPr b="0" lang="es-ES" sz="1200" spc="-1" strike="noStrike">
                <a:solidFill>
                  <a:srgbClr val="000000"/>
                </a:solidFill>
                <a:latin typeface="Arial"/>
              </a:rPr>
              <a:t> Los cromosomas se cortan por 1 punto y el resultado se intercambia.​</a:t>
            </a:r>
            <a:endParaRPr b="0" lang="es-ES" sz="12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Wingdings" charset="2"/>
              <a:buChar char=""/>
            </a:pPr>
            <a:r>
              <a:rPr b="1" lang="es-ES" sz="1200" spc="-1" strike="noStrike">
                <a:solidFill>
                  <a:srgbClr val="ff0000"/>
                </a:solidFill>
                <a:latin typeface="Arial"/>
              </a:rPr>
              <a:t>Cross-over de n-puntos.</a:t>
            </a:r>
            <a:r>
              <a:rPr b="0" lang="es-ES" sz="1200" spc="-1" strike="noStrike">
                <a:solidFill>
                  <a:srgbClr val="000000"/>
                </a:solidFill>
                <a:latin typeface="Arial"/>
              </a:rPr>
              <a:t> Los cromosomas se cortan por n puntos y el resultado se intercambia.​</a:t>
            </a:r>
            <a:endParaRPr b="0" lang="es-ES" sz="12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Wingdings" charset="2"/>
              <a:buChar char=""/>
            </a:pPr>
            <a:r>
              <a:rPr b="1" lang="es-ES" sz="1200" spc="-1" strike="noStrike">
                <a:solidFill>
                  <a:srgbClr val="ff0000"/>
                </a:solidFill>
                <a:latin typeface="Arial"/>
              </a:rPr>
              <a:t>Cross-over uniforme.</a:t>
            </a:r>
            <a:r>
              <a:rPr b="1" lang="es-ES" sz="1200" spc="-1" strike="noStrike">
                <a:solidFill>
                  <a:srgbClr val="000000"/>
                </a:solidFill>
                <a:latin typeface="Arial"/>
              </a:rPr>
              <a:t> </a:t>
            </a:r>
            <a:r>
              <a:rPr b="0" lang="es-ES" sz="1200" spc="-1" strike="noStrike">
                <a:solidFill>
                  <a:srgbClr val="000000"/>
                </a:solidFill>
                <a:latin typeface="Arial"/>
              </a:rPr>
              <a:t>Se genera un patrón aleatorio en binario, y en los elementos que haya un 1 se realiza intercambio genético.​</a:t>
            </a:r>
            <a:endParaRPr b="0" lang="es-ES" sz="12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Wingdings" charset="2"/>
              <a:buChar char=""/>
            </a:pPr>
            <a:r>
              <a:rPr b="1" lang="es-ES" sz="1200" spc="-1" strike="noStrike">
                <a:solidFill>
                  <a:srgbClr val="ff0000"/>
                </a:solidFill>
                <a:latin typeface="Arial"/>
              </a:rPr>
              <a:t>Cross-over especializados.</a:t>
            </a:r>
            <a:r>
              <a:rPr b="0" lang="es-ES" sz="1200" spc="-1" strike="noStrike">
                <a:solidFill>
                  <a:srgbClr val="ff0000"/>
                </a:solidFill>
                <a:latin typeface="Arial"/>
              </a:rPr>
              <a:t> </a:t>
            </a:r>
            <a:r>
              <a:rPr b="0" lang="es-ES" sz="1200" spc="-1" strike="noStrike">
                <a:solidFill>
                  <a:srgbClr val="000000"/>
                </a:solidFill>
                <a:latin typeface="Arial"/>
              </a:rPr>
              <a:t>En ocasiones, el espacio de soluciones no es continuo y hay soluciones que a pesar de que sean factibles de producirse en el gen no lo son en la realidad, por lo que hay que incluir restricciones al realizar la recombinación que impidan la aparición de algunas combinaciones.​</a:t>
            </a:r>
            <a:endParaRPr b="0" lang="es-E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Rectángulo 14"/>
          <p:cNvSpPr/>
          <p:nvPr/>
        </p:nvSpPr>
        <p:spPr>
          <a:xfrm>
            <a:off x="180000" y="735480"/>
            <a:ext cx="8638560" cy="90756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spcBef>
                <a:spcPts val="1191"/>
              </a:spcBef>
              <a:spcAft>
                <a:spcPts val="992"/>
              </a:spcAft>
            </a:pPr>
            <a:endParaRPr b="0" lang="es-ES" sz="1300" spc="-1" strike="noStrike">
              <a:solidFill>
                <a:srgbClr val="000000"/>
              </a:solidFill>
              <a:latin typeface="Arial"/>
            </a:endParaRPr>
          </a:p>
          <a:p>
            <a:pPr defTabSz="914400">
              <a:lnSpc>
                <a:spcPct val="150000"/>
              </a:lnSpc>
              <a:spcBef>
                <a:spcPts val="1191"/>
              </a:spcBef>
              <a:spcAft>
                <a:spcPts val="992"/>
              </a:spcAft>
            </a:pPr>
            <a:endParaRPr b="0" lang="es-ES" sz="1500" spc="-1" strike="noStrike">
              <a:solidFill>
                <a:srgbClr val="000000"/>
              </a:solidFill>
              <a:latin typeface="Arial"/>
            </a:endParaRPr>
          </a:p>
        </p:txBody>
      </p:sp>
      <p:sp>
        <p:nvSpPr>
          <p:cNvPr id="136" name=""/>
          <p:cNvSpPr/>
          <p:nvPr/>
        </p:nvSpPr>
        <p:spPr>
          <a:xfrm>
            <a:off x="2628000" y="72000"/>
            <a:ext cx="5759640" cy="48348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1191"/>
              </a:spcBef>
              <a:spcAft>
                <a:spcPts val="992"/>
              </a:spcAft>
            </a:pPr>
            <a:r>
              <a:rPr b="1" lang="es-ES" sz="2000" spc="-1" strike="noStrike" cap="small">
                <a:solidFill>
                  <a:schemeClr val="dk1"/>
                </a:solidFill>
                <a:latin typeface="Calibri"/>
                <a:ea typeface="바탕"/>
              </a:rPr>
              <a:t>ALGORITMOS GENÉTICOS​-PASOS</a:t>
            </a:r>
            <a:endParaRPr b="0" lang="es-ES" sz="2000" spc="-1" strike="noStrike">
              <a:solidFill>
                <a:srgbClr val="000000"/>
              </a:solidFill>
              <a:latin typeface="Arial"/>
            </a:endParaRPr>
          </a:p>
        </p:txBody>
      </p:sp>
      <p:sp>
        <p:nvSpPr>
          <p:cNvPr id="137" name=""/>
          <p:cNvSpPr/>
          <p:nvPr/>
        </p:nvSpPr>
        <p:spPr>
          <a:xfrm>
            <a:off x="180000" y="612000"/>
            <a:ext cx="8279640" cy="3887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s-ES" sz="1400" spc="-1" strike="noStrike">
                <a:solidFill>
                  <a:srgbClr val="ff0000"/>
                </a:solidFill>
                <a:latin typeface="Arial"/>
              </a:rPr>
              <a:t>Cross-over (Recombinación o Reproducción)</a:t>
            </a:r>
            <a:endParaRPr b="0" lang="es-ES" sz="1400" spc="-1" strike="noStrike">
              <a:solidFill>
                <a:srgbClr val="000000"/>
              </a:solidFill>
              <a:latin typeface="Arial"/>
            </a:endParaRPr>
          </a:p>
          <a:p>
            <a:pPr>
              <a:lnSpc>
                <a:spcPct val="100000"/>
              </a:lnSpc>
            </a:pPr>
            <a:endParaRPr b="0" lang="es-ES" sz="1200" spc="-1" strike="noStrike">
              <a:solidFill>
                <a:srgbClr val="000000"/>
              </a:solidFill>
              <a:latin typeface="Arial"/>
            </a:endParaRPr>
          </a:p>
        </p:txBody>
      </p:sp>
      <p:pic>
        <p:nvPicPr>
          <p:cNvPr id="138" name="" descr=""/>
          <p:cNvPicPr/>
          <p:nvPr/>
        </p:nvPicPr>
        <p:blipFill>
          <a:blip r:embed="rId1"/>
          <a:stretch/>
        </p:blipFill>
        <p:spPr>
          <a:xfrm>
            <a:off x="-2520" y="1592640"/>
            <a:ext cx="9143280" cy="211464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Rectángulo 10"/>
          <p:cNvSpPr/>
          <p:nvPr/>
        </p:nvSpPr>
        <p:spPr>
          <a:xfrm>
            <a:off x="180000" y="735480"/>
            <a:ext cx="8638560" cy="90756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spcBef>
                <a:spcPts val="1191"/>
              </a:spcBef>
              <a:spcAft>
                <a:spcPts val="992"/>
              </a:spcAft>
            </a:pPr>
            <a:endParaRPr b="0" lang="es-ES" sz="1300" spc="-1" strike="noStrike">
              <a:solidFill>
                <a:srgbClr val="000000"/>
              </a:solidFill>
              <a:latin typeface="Arial"/>
            </a:endParaRPr>
          </a:p>
          <a:p>
            <a:pPr defTabSz="914400">
              <a:lnSpc>
                <a:spcPct val="150000"/>
              </a:lnSpc>
              <a:spcBef>
                <a:spcPts val="1191"/>
              </a:spcBef>
              <a:spcAft>
                <a:spcPts val="992"/>
              </a:spcAft>
            </a:pPr>
            <a:endParaRPr b="0" lang="es-ES" sz="1500" spc="-1" strike="noStrike">
              <a:solidFill>
                <a:srgbClr val="000000"/>
              </a:solidFill>
              <a:latin typeface="Arial"/>
            </a:endParaRPr>
          </a:p>
        </p:txBody>
      </p:sp>
      <p:sp>
        <p:nvSpPr>
          <p:cNvPr id="140" name=""/>
          <p:cNvSpPr/>
          <p:nvPr/>
        </p:nvSpPr>
        <p:spPr>
          <a:xfrm>
            <a:off x="2628000" y="72000"/>
            <a:ext cx="5759640" cy="48348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1191"/>
              </a:spcBef>
              <a:spcAft>
                <a:spcPts val="992"/>
              </a:spcAft>
            </a:pPr>
            <a:r>
              <a:rPr b="1" lang="es-ES" sz="2000" spc="-1" strike="noStrike" cap="small">
                <a:solidFill>
                  <a:schemeClr val="dk1"/>
                </a:solidFill>
                <a:latin typeface="Calibri"/>
                <a:ea typeface="바탕"/>
              </a:rPr>
              <a:t>ALGORITMOS GENÉTICOS​-PASOS</a:t>
            </a:r>
            <a:endParaRPr b="0" lang="es-ES" sz="2000" spc="-1" strike="noStrike">
              <a:solidFill>
                <a:srgbClr val="000000"/>
              </a:solidFill>
              <a:latin typeface="Arial"/>
            </a:endParaRPr>
          </a:p>
        </p:txBody>
      </p:sp>
      <p:sp>
        <p:nvSpPr>
          <p:cNvPr id="141" name=""/>
          <p:cNvSpPr/>
          <p:nvPr/>
        </p:nvSpPr>
        <p:spPr>
          <a:xfrm>
            <a:off x="360000" y="617760"/>
            <a:ext cx="8279640" cy="3887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s-ES" sz="1400" spc="-1" strike="noStrike">
                <a:solidFill>
                  <a:srgbClr val="ff0000"/>
                </a:solidFill>
                <a:latin typeface="Arial"/>
              </a:rPr>
              <a:t>Mutación</a:t>
            </a: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r>
              <a:rPr b="0" lang="es-ES" sz="1200" spc="-1" strike="noStrike">
                <a:solidFill>
                  <a:srgbClr val="000000"/>
                </a:solidFill>
                <a:latin typeface="Arial"/>
              </a:rPr>
              <a:t>Las </a:t>
            </a:r>
            <a:r>
              <a:rPr b="1" lang="es-ES" sz="1200" spc="-1" strike="noStrike">
                <a:solidFill>
                  <a:srgbClr val="000000"/>
                </a:solidFill>
                <a:latin typeface="Arial"/>
              </a:rPr>
              <a:t>mutaciones</a:t>
            </a:r>
            <a:r>
              <a:rPr b="0" lang="es-ES" sz="1200" spc="-1" strike="noStrike">
                <a:solidFill>
                  <a:srgbClr val="000000"/>
                </a:solidFill>
                <a:latin typeface="Arial"/>
              </a:rPr>
              <a:t> son un mecanismo muy interesante por el cual es posible </a:t>
            </a:r>
            <a:r>
              <a:rPr b="1" lang="es-ES" sz="1200" spc="-1" strike="noStrike">
                <a:solidFill>
                  <a:srgbClr val="000000"/>
                </a:solidFill>
                <a:latin typeface="Arial"/>
              </a:rPr>
              <a:t>generar</a:t>
            </a:r>
            <a:r>
              <a:rPr b="0" lang="es-ES" sz="1200" spc="-1" strike="noStrike">
                <a:solidFill>
                  <a:srgbClr val="000000"/>
                </a:solidFill>
                <a:latin typeface="Arial"/>
              </a:rPr>
              <a:t> </a:t>
            </a:r>
            <a:r>
              <a:rPr b="1" lang="es-ES" sz="1200" spc="-1" strike="noStrike">
                <a:solidFill>
                  <a:srgbClr val="000000"/>
                </a:solidFill>
                <a:latin typeface="Arial"/>
              </a:rPr>
              <a:t>nuevos</a:t>
            </a:r>
            <a:r>
              <a:rPr b="0" lang="es-ES" sz="1200" spc="-1" strike="noStrike">
                <a:solidFill>
                  <a:srgbClr val="000000"/>
                </a:solidFill>
                <a:latin typeface="Arial"/>
              </a:rPr>
              <a:t> </a:t>
            </a:r>
            <a:r>
              <a:rPr b="1" lang="es-ES" sz="1200" spc="-1" strike="noStrike">
                <a:solidFill>
                  <a:srgbClr val="000000"/>
                </a:solidFill>
                <a:latin typeface="Arial"/>
              </a:rPr>
              <a:t>individuos</a:t>
            </a:r>
            <a:r>
              <a:rPr b="0" lang="es-ES" sz="1200" spc="-1" strike="noStrike">
                <a:solidFill>
                  <a:srgbClr val="000000"/>
                </a:solidFill>
                <a:latin typeface="Arial"/>
              </a:rPr>
              <a:t> con </a:t>
            </a:r>
            <a:r>
              <a:rPr b="1" lang="es-ES" sz="1200" spc="-1" strike="noStrike">
                <a:solidFill>
                  <a:srgbClr val="000000"/>
                </a:solidFill>
                <a:latin typeface="Arial"/>
              </a:rPr>
              <a:t>rasgos distintos a sus predecesores</a:t>
            </a:r>
            <a:r>
              <a:rPr b="0" lang="es-ES" sz="1200" spc="-1" strike="noStrike">
                <a:solidFill>
                  <a:srgbClr val="000000"/>
                </a:solidFill>
                <a:latin typeface="Arial"/>
              </a:rPr>
              <a:t>.​</a:t>
            </a:r>
            <a:endParaRPr b="0" lang="es-ES" sz="1200" spc="-1" strike="noStrike">
              <a:solidFill>
                <a:srgbClr val="000000"/>
              </a:solidFill>
              <a:latin typeface="Arial"/>
            </a:endParaRPr>
          </a:p>
          <a:p>
            <a:pPr>
              <a:lnSpc>
                <a:spcPct val="100000"/>
              </a:lnSpc>
            </a:pPr>
            <a:r>
              <a:rPr b="0" lang="es-ES" sz="1200" spc="-1" strike="noStrike">
                <a:solidFill>
                  <a:srgbClr val="000000"/>
                </a:solidFill>
                <a:latin typeface="Arial"/>
              </a:rPr>
              <a:t>​</a:t>
            </a:r>
            <a:r>
              <a:rPr b="0" lang="es-ES" sz="1200" spc="-1" strike="noStrike">
                <a:solidFill>
                  <a:srgbClr val="000000"/>
                </a:solidFill>
                <a:latin typeface="Arial"/>
              </a:rPr>
              <a:t>Tipos de mutaciones más comunes:</a:t>
            </a:r>
            <a:endParaRPr b="0" lang="es-ES" sz="12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Wingdings" charset="2"/>
              <a:buChar char=""/>
            </a:pPr>
            <a:r>
              <a:rPr b="1" lang="es-ES" sz="1200" spc="-1" strike="noStrike">
                <a:solidFill>
                  <a:srgbClr val="ff0000"/>
                </a:solidFill>
                <a:latin typeface="Arial"/>
              </a:rPr>
              <a:t>Mutación de gen:</a:t>
            </a:r>
            <a:r>
              <a:rPr b="1" lang="es-ES" sz="1200" spc="-1" strike="noStrike">
                <a:solidFill>
                  <a:srgbClr val="000000"/>
                </a:solidFill>
                <a:latin typeface="Arial"/>
              </a:rPr>
              <a:t> </a:t>
            </a:r>
            <a:r>
              <a:rPr b="0" lang="es-ES" sz="1200" spc="-1" strike="noStrike">
                <a:solidFill>
                  <a:srgbClr val="000000"/>
                </a:solidFill>
                <a:latin typeface="Arial"/>
              </a:rPr>
              <a:t>existe una probabilidad de cambiar de valor un gen dentro del individuo.​</a:t>
            </a:r>
            <a:endParaRPr b="0" lang="es-ES" sz="12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Wingdings" charset="2"/>
              <a:buChar char=""/>
            </a:pPr>
            <a:r>
              <a:rPr b="1" lang="es-ES" sz="1200" spc="-1" strike="noStrike">
                <a:solidFill>
                  <a:srgbClr val="ff0000"/>
                </a:solidFill>
                <a:latin typeface="Arial"/>
                <a:ea typeface="Microsoft YaHei"/>
              </a:rPr>
              <a:t>Mutación multigen: </a:t>
            </a:r>
            <a:r>
              <a:rPr b="0" lang="es-ES" sz="1200" spc="-1" strike="noStrike">
                <a:solidFill>
                  <a:srgbClr val="000000"/>
                </a:solidFill>
                <a:latin typeface="Arial"/>
              </a:rPr>
              <a:t>existe una probabilidad de </a:t>
            </a:r>
            <a:r>
              <a:rPr b="0" lang="es-ES" sz="1200" spc="-1" strike="noStrike">
                <a:solidFill>
                  <a:srgbClr val="000000"/>
                </a:solidFill>
                <a:latin typeface="Arial"/>
              </a:rPr>
              <a:t>cambiar de valor un conjunto de genes dentro del individuo. </a:t>
            </a:r>
            <a:endParaRPr b="0" lang="es-ES" sz="12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Wingdings" charset="2"/>
              <a:buChar char=""/>
            </a:pPr>
            <a:r>
              <a:rPr b="1" lang="es-ES" sz="1200" spc="-1" strike="noStrike">
                <a:solidFill>
                  <a:srgbClr val="ff0000"/>
                </a:solidFill>
                <a:latin typeface="Arial"/>
              </a:rPr>
              <a:t>Mutación de intercambio: </a:t>
            </a:r>
            <a:r>
              <a:rPr b="0" lang="es-ES" sz="1200" spc="-1" strike="noStrike">
                <a:solidFill>
                  <a:srgbClr val="000000"/>
                </a:solidFill>
                <a:latin typeface="Arial"/>
              </a:rPr>
              <a:t>existe una probabilidad de intercambiar el contenido de dos genes aleatoriamente.​</a:t>
            </a:r>
            <a:endParaRPr b="0" lang="es-ES" sz="12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Wingdings" charset="2"/>
              <a:buChar char=""/>
            </a:pPr>
            <a:r>
              <a:rPr b="1" lang="es-ES" sz="1200" spc="-1" strike="noStrike">
                <a:solidFill>
                  <a:srgbClr val="ff0000"/>
                </a:solidFill>
                <a:latin typeface="Arial"/>
              </a:rPr>
              <a:t>Mutación de barajado:</a:t>
            </a:r>
            <a:r>
              <a:rPr b="0" lang="es-ES" sz="1200" spc="-1" strike="noStrike">
                <a:solidFill>
                  <a:srgbClr val="000000"/>
                </a:solidFill>
                <a:latin typeface="Arial"/>
              </a:rPr>
              <a:t> existe una probabilidad de que se produzca una mutación. De producirse, toma dos dos genes aleatoriamente y baraja de forma aleatoria los genes, según hubiéramos escogido, comprendidos entre los dos.​</a:t>
            </a:r>
            <a:endParaRPr b="0" lang="es-ES" sz="1200" spc="-1" strike="noStrike">
              <a:solidFill>
                <a:srgbClr val="000000"/>
              </a:solidFill>
              <a:latin typeface="Arial"/>
            </a:endParaRPr>
          </a:p>
          <a:p>
            <a:pPr>
              <a:lnSpc>
                <a:spcPct val="100000"/>
              </a:lnSpc>
              <a:spcBef>
                <a:spcPts val="1191"/>
              </a:spcBef>
              <a:spcAft>
                <a:spcPts val="992"/>
              </a:spcAft>
            </a:pPr>
            <a:endParaRPr b="0" lang="es-ES"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Rectángulo 15"/>
          <p:cNvSpPr/>
          <p:nvPr/>
        </p:nvSpPr>
        <p:spPr>
          <a:xfrm>
            <a:off x="180000" y="735480"/>
            <a:ext cx="8638560" cy="90756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spcBef>
                <a:spcPts val="1191"/>
              </a:spcBef>
              <a:spcAft>
                <a:spcPts val="992"/>
              </a:spcAft>
            </a:pPr>
            <a:endParaRPr b="0" lang="es-ES" sz="1300" spc="-1" strike="noStrike">
              <a:solidFill>
                <a:srgbClr val="000000"/>
              </a:solidFill>
              <a:latin typeface="Arial"/>
            </a:endParaRPr>
          </a:p>
          <a:p>
            <a:pPr defTabSz="914400">
              <a:lnSpc>
                <a:spcPct val="150000"/>
              </a:lnSpc>
              <a:spcBef>
                <a:spcPts val="1191"/>
              </a:spcBef>
              <a:spcAft>
                <a:spcPts val="992"/>
              </a:spcAft>
            </a:pPr>
            <a:endParaRPr b="0" lang="es-ES" sz="1500" spc="-1" strike="noStrike">
              <a:solidFill>
                <a:srgbClr val="000000"/>
              </a:solidFill>
              <a:latin typeface="Arial"/>
            </a:endParaRPr>
          </a:p>
        </p:txBody>
      </p:sp>
      <p:sp>
        <p:nvSpPr>
          <p:cNvPr id="143" name=""/>
          <p:cNvSpPr/>
          <p:nvPr/>
        </p:nvSpPr>
        <p:spPr>
          <a:xfrm>
            <a:off x="2628000" y="72000"/>
            <a:ext cx="5759640" cy="48348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1191"/>
              </a:spcBef>
              <a:spcAft>
                <a:spcPts val="992"/>
              </a:spcAft>
            </a:pPr>
            <a:r>
              <a:rPr b="1" lang="es-ES" sz="2000" spc="-1" strike="noStrike" cap="small">
                <a:solidFill>
                  <a:schemeClr val="dk1"/>
                </a:solidFill>
                <a:latin typeface="Calibri"/>
                <a:ea typeface="바탕"/>
              </a:rPr>
              <a:t>ALGORITMOS GENÉTICOS​-PASOS</a:t>
            </a:r>
            <a:endParaRPr b="0" lang="es-ES" sz="2000" spc="-1" strike="noStrike">
              <a:solidFill>
                <a:srgbClr val="000000"/>
              </a:solidFill>
              <a:latin typeface="Arial"/>
            </a:endParaRPr>
          </a:p>
        </p:txBody>
      </p:sp>
      <p:sp>
        <p:nvSpPr>
          <p:cNvPr id="144" name=""/>
          <p:cNvSpPr/>
          <p:nvPr/>
        </p:nvSpPr>
        <p:spPr>
          <a:xfrm>
            <a:off x="360000" y="617760"/>
            <a:ext cx="8279640" cy="3887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s-ES" sz="1400" spc="-1" strike="noStrike">
                <a:solidFill>
                  <a:srgbClr val="ff0000"/>
                </a:solidFill>
                <a:latin typeface="Arial"/>
              </a:rPr>
              <a:t>Mutación</a:t>
            </a:r>
            <a:endParaRPr b="0" lang="es-ES" sz="1400" spc="-1" strike="noStrike">
              <a:solidFill>
                <a:srgbClr val="000000"/>
              </a:solidFill>
              <a:latin typeface="Arial"/>
            </a:endParaRPr>
          </a:p>
          <a:p>
            <a:pPr>
              <a:lnSpc>
                <a:spcPct val="100000"/>
              </a:lnSpc>
            </a:pPr>
            <a:endParaRPr b="0" lang="es-ES" sz="1200" spc="-1" strike="noStrike">
              <a:solidFill>
                <a:srgbClr val="000000"/>
              </a:solidFill>
              <a:latin typeface="Arial"/>
            </a:endParaRPr>
          </a:p>
        </p:txBody>
      </p:sp>
      <p:pic>
        <p:nvPicPr>
          <p:cNvPr id="145" name="" descr=""/>
          <p:cNvPicPr/>
          <p:nvPr/>
        </p:nvPicPr>
        <p:blipFill>
          <a:blip r:embed="rId1"/>
          <a:stretch/>
        </p:blipFill>
        <p:spPr>
          <a:xfrm>
            <a:off x="207720" y="900000"/>
            <a:ext cx="8791920" cy="362880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Rectángulo 16"/>
          <p:cNvSpPr/>
          <p:nvPr/>
        </p:nvSpPr>
        <p:spPr>
          <a:xfrm>
            <a:off x="180000" y="735480"/>
            <a:ext cx="8638560" cy="90756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spcBef>
                <a:spcPts val="1191"/>
              </a:spcBef>
              <a:spcAft>
                <a:spcPts val="992"/>
              </a:spcAft>
            </a:pPr>
            <a:endParaRPr b="0" lang="es-ES" sz="1300" spc="-1" strike="noStrike">
              <a:solidFill>
                <a:srgbClr val="000000"/>
              </a:solidFill>
              <a:latin typeface="Arial"/>
            </a:endParaRPr>
          </a:p>
          <a:p>
            <a:pPr defTabSz="914400">
              <a:lnSpc>
                <a:spcPct val="150000"/>
              </a:lnSpc>
              <a:spcBef>
                <a:spcPts val="1191"/>
              </a:spcBef>
              <a:spcAft>
                <a:spcPts val="992"/>
              </a:spcAft>
            </a:pPr>
            <a:endParaRPr b="0" lang="es-ES" sz="1500" spc="-1" strike="noStrike">
              <a:solidFill>
                <a:srgbClr val="000000"/>
              </a:solidFill>
              <a:latin typeface="Arial"/>
            </a:endParaRPr>
          </a:p>
        </p:txBody>
      </p:sp>
      <p:sp>
        <p:nvSpPr>
          <p:cNvPr id="147" name=""/>
          <p:cNvSpPr/>
          <p:nvPr/>
        </p:nvSpPr>
        <p:spPr>
          <a:xfrm>
            <a:off x="2628000" y="72000"/>
            <a:ext cx="5759640" cy="48348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1191"/>
              </a:spcBef>
              <a:spcAft>
                <a:spcPts val="992"/>
              </a:spcAft>
            </a:pPr>
            <a:r>
              <a:rPr b="1" lang="es-ES" sz="2000" spc="-1" strike="noStrike" cap="small">
                <a:solidFill>
                  <a:schemeClr val="dk1"/>
                </a:solidFill>
                <a:latin typeface="Calibri"/>
                <a:ea typeface="바탕"/>
              </a:rPr>
              <a:t>ALGORITMOS GENÉTICOS​-PASOS</a:t>
            </a:r>
            <a:endParaRPr b="0" lang="es-ES" sz="2000" spc="-1" strike="noStrike">
              <a:solidFill>
                <a:srgbClr val="000000"/>
              </a:solidFill>
              <a:latin typeface="Arial"/>
            </a:endParaRPr>
          </a:p>
        </p:txBody>
      </p:sp>
      <p:sp>
        <p:nvSpPr>
          <p:cNvPr id="148" name=""/>
          <p:cNvSpPr/>
          <p:nvPr/>
        </p:nvSpPr>
        <p:spPr>
          <a:xfrm>
            <a:off x="900000" y="900000"/>
            <a:ext cx="7199640" cy="3059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s-ES" sz="1400" spc="-1" strike="noStrike">
                <a:solidFill>
                  <a:srgbClr val="ff0000"/>
                </a:solidFill>
                <a:latin typeface="Arial"/>
              </a:rPr>
              <a:t>Condición de Finalización</a:t>
            </a: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r>
              <a:rPr b="0" lang="es-ES" sz="1200" spc="-1" strike="noStrike">
                <a:solidFill>
                  <a:srgbClr val="000000"/>
                </a:solidFill>
                <a:latin typeface="Arial"/>
              </a:rPr>
              <a:t>Una vez que se ha generado la nueva población se evalúa la misma y se selecciona a aquel individuo o aquellos que por su fitness se consideran los más aptos. ​</a:t>
            </a:r>
            <a:endParaRPr b="0" lang="es-ES" sz="1200" spc="-1" strike="noStrike">
              <a:solidFill>
                <a:srgbClr val="000000"/>
              </a:solidFill>
              <a:latin typeface="Arial"/>
            </a:endParaRPr>
          </a:p>
          <a:p>
            <a:pPr>
              <a:lnSpc>
                <a:spcPct val="100000"/>
              </a:lnSpc>
            </a:pPr>
            <a:endParaRPr b="0" lang="es-ES" sz="1200" spc="-1" strike="noStrike">
              <a:solidFill>
                <a:srgbClr val="000000"/>
              </a:solidFill>
              <a:latin typeface="Arial"/>
            </a:endParaRPr>
          </a:p>
          <a:p>
            <a:pPr>
              <a:lnSpc>
                <a:spcPct val="100000"/>
              </a:lnSpc>
            </a:pPr>
            <a:r>
              <a:rPr b="0" lang="es-ES" sz="1200" spc="-1" strike="noStrike">
                <a:solidFill>
                  <a:srgbClr val="000000"/>
                </a:solidFill>
                <a:latin typeface="Arial"/>
              </a:rPr>
              <a:t>​</a:t>
            </a:r>
            <a:r>
              <a:rPr b="0" lang="es-ES" sz="1200" spc="-1" strike="noStrike">
                <a:solidFill>
                  <a:srgbClr val="000000"/>
                </a:solidFill>
                <a:latin typeface="Arial"/>
              </a:rPr>
              <a:t>Seleccionados éstos se toman y evalúan, y si satisfacen </a:t>
            </a:r>
            <a:r>
              <a:rPr b="1" lang="es-ES" sz="1200" spc="-1" strike="noStrike">
                <a:solidFill>
                  <a:srgbClr val="000000"/>
                </a:solidFill>
                <a:latin typeface="Arial"/>
              </a:rPr>
              <a:t>la condición de terminación</a:t>
            </a:r>
            <a:r>
              <a:rPr b="0" lang="es-ES" sz="1200" spc="-1" strike="noStrike">
                <a:solidFill>
                  <a:srgbClr val="000000"/>
                </a:solidFill>
                <a:latin typeface="Arial"/>
              </a:rPr>
              <a:t> finaliza el algoritmo.​ Esta condición de parada será un valor que nosotros podamos considerar bueno normalmente asociado al </a:t>
            </a:r>
            <a:r>
              <a:rPr b="1" lang="es-ES" sz="1200" spc="-1" strike="noStrike">
                <a:solidFill>
                  <a:srgbClr val="000000"/>
                </a:solidFill>
                <a:latin typeface="Arial"/>
              </a:rPr>
              <a:t>fitness</a:t>
            </a:r>
            <a:r>
              <a:rPr b="0" lang="es-ES" sz="1200" spc="-1" strike="noStrike">
                <a:solidFill>
                  <a:srgbClr val="000000"/>
                </a:solidFill>
                <a:latin typeface="Arial"/>
              </a:rPr>
              <a:t> de la </a:t>
            </a:r>
            <a:r>
              <a:rPr b="1" lang="es-ES" sz="1200" spc="-1" strike="noStrike">
                <a:solidFill>
                  <a:srgbClr val="000000"/>
                </a:solidFill>
                <a:latin typeface="Arial"/>
              </a:rPr>
              <a:t>mejor solución encontrada</a:t>
            </a:r>
            <a:r>
              <a:rPr b="0" lang="es-ES" sz="1200" spc="-1" strike="noStrike">
                <a:solidFill>
                  <a:srgbClr val="000000"/>
                </a:solidFill>
                <a:latin typeface="Arial"/>
              </a:rPr>
              <a:t>.</a:t>
            </a:r>
            <a:endParaRPr b="0" lang="es-ES" sz="1200" spc="-1" strike="noStrike">
              <a:solidFill>
                <a:srgbClr val="000000"/>
              </a:solidFill>
              <a:latin typeface="Arial"/>
            </a:endParaRPr>
          </a:p>
          <a:p>
            <a:pPr>
              <a:lnSpc>
                <a:spcPct val="100000"/>
              </a:lnSpc>
            </a:pPr>
            <a:endParaRPr b="0" lang="es-ES" sz="1200" spc="-1" strike="noStrike">
              <a:solidFill>
                <a:srgbClr val="000000"/>
              </a:solidFill>
              <a:latin typeface="Arial"/>
            </a:endParaRPr>
          </a:p>
          <a:p>
            <a:pPr>
              <a:lnSpc>
                <a:spcPct val="100000"/>
              </a:lnSpc>
            </a:pPr>
            <a:r>
              <a:rPr b="0" lang="es-ES" sz="1200" spc="-1" strike="noStrike">
                <a:solidFill>
                  <a:srgbClr val="000000"/>
                </a:solidFill>
                <a:latin typeface="Arial"/>
              </a:rPr>
              <a:t>​</a:t>
            </a:r>
            <a:r>
              <a:rPr b="0" lang="es-ES" sz="1200" spc="-1" strike="noStrike">
                <a:solidFill>
                  <a:srgbClr val="000000"/>
                </a:solidFill>
                <a:latin typeface="Arial"/>
              </a:rPr>
              <a:t>Finalización por alcanzar el </a:t>
            </a:r>
            <a:r>
              <a:rPr b="1" lang="es-ES" sz="1200" spc="-1" strike="noStrike">
                <a:solidFill>
                  <a:srgbClr val="000000"/>
                </a:solidFill>
                <a:latin typeface="Arial"/>
              </a:rPr>
              <a:t>máximo</a:t>
            </a:r>
            <a:r>
              <a:rPr b="0" lang="es-ES" sz="1200" spc="-1" strike="noStrike">
                <a:solidFill>
                  <a:srgbClr val="000000"/>
                </a:solidFill>
                <a:latin typeface="Arial"/>
              </a:rPr>
              <a:t> </a:t>
            </a:r>
            <a:r>
              <a:rPr b="1" lang="es-ES" sz="1200" spc="-1" strike="noStrike">
                <a:solidFill>
                  <a:srgbClr val="000000"/>
                </a:solidFill>
                <a:latin typeface="Arial"/>
              </a:rPr>
              <a:t>número</a:t>
            </a:r>
            <a:r>
              <a:rPr b="0" lang="es-ES" sz="1200" spc="-1" strike="noStrike">
                <a:solidFill>
                  <a:srgbClr val="000000"/>
                </a:solidFill>
                <a:latin typeface="Arial"/>
              </a:rPr>
              <a:t> de </a:t>
            </a:r>
            <a:r>
              <a:rPr b="1" lang="es-ES" sz="1200" spc="-1" strike="noStrike">
                <a:solidFill>
                  <a:srgbClr val="000000"/>
                </a:solidFill>
                <a:latin typeface="Arial"/>
              </a:rPr>
              <a:t>iteraciones</a:t>
            </a:r>
            <a:r>
              <a:rPr b="0" lang="es-ES" sz="1200" spc="-1" strike="noStrike">
                <a:solidFill>
                  <a:srgbClr val="000000"/>
                </a:solidFill>
                <a:latin typeface="Arial"/>
              </a:rPr>
              <a:t>.​</a:t>
            </a:r>
            <a:endParaRPr b="0" lang="es-E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Rectángulo 17"/>
          <p:cNvSpPr/>
          <p:nvPr/>
        </p:nvSpPr>
        <p:spPr>
          <a:xfrm>
            <a:off x="180000" y="735480"/>
            <a:ext cx="8638560" cy="90756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spcBef>
                <a:spcPts val="1191"/>
              </a:spcBef>
              <a:spcAft>
                <a:spcPts val="992"/>
              </a:spcAft>
            </a:pPr>
            <a:endParaRPr b="0" lang="es-ES" sz="1300" spc="-1" strike="noStrike">
              <a:solidFill>
                <a:srgbClr val="000000"/>
              </a:solidFill>
              <a:latin typeface="Arial"/>
            </a:endParaRPr>
          </a:p>
          <a:p>
            <a:pPr defTabSz="914400">
              <a:lnSpc>
                <a:spcPct val="150000"/>
              </a:lnSpc>
              <a:spcBef>
                <a:spcPts val="1191"/>
              </a:spcBef>
              <a:spcAft>
                <a:spcPts val="992"/>
              </a:spcAft>
            </a:pPr>
            <a:endParaRPr b="0" lang="es-ES" sz="1500" spc="-1" strike="noStrike">
              <a:solidFill>
                <a:srgbClr val="000000"/>
              </a:solidFill>
              <a:latin typeface="Arial"/>
            </a:endParaRPr>
          </a:p>
        </p:txBody>
      </p:sp>
      <p:sp>
        <p:nvSpPr>
          <p:cNvPr id="150" name=""/>
          <p:cNvSpPr/>
          <p:nvPr/>
        </p:nvSpPr>
        <p:spPr>
          <a:xfrm>
            <a:off x="2628000" y="72000"/>
            <a:ext cx="5759640" cy="48348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1191"/>
              </a:spcBef>
              <a:spcAft>
                <a:spcPts val="992"/>
              </a:spcAft>
            </a:pPr>
            <a:r>
              <a:rPr b="1" lang="es-ES" sz="2000" spc="-1" strike="noStrike" cap="small">
                <a:solidFill>
                  <a:schemeClr val="dk1"/>
                </a:solidFill>
                <a:latin typeface="Calibri"/>
                <a:ea typeface="바탕"/>
              </a:rPr>
              <a:t>ALGORITMOS GENÉTICOS​-PARAMETROS</a:t>
            </a:r>
            <a:endParaRPr b="0" lang="es-ES" sz="2000" spc="-1" strike="noStrike">
              <a:solidFill>
                <a:srgbClr val="000000"/>
              </a:solidFill>
              <a:latin typeface="Arial"/>
            </a:endParaRPr>
          </a:p>
        </p:txBody>
      </p:sp>
      <p:sp>
        <p:nvSpPr>
          <p:cNvPr id="151" name=""/>
          <p:cNvSpPr/>
          <p:nvPr/>
        </p:nvSpPr>
        <p:spPr>
          <a:xfrm>
            <a:off x="1800000" y="798480"/>
            <a:ext cx="5579640" cy="3223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s-ES" sz="1400" spc="-1" strike="noStrike">
                <a:solidFill>
                  <a:srgbClr val="ff0000"/>
                </a:solidFill>
                <a:latin typeface="Arial"/>
              </a:rPr>
              <a:t>Parámetros de un Algoritmo Genético</a:t>
            </a:r>
            <a:endParaRPr b="0" lang="es-ES" sz="14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Wingdings" charset="2"/>
              <a:buChar char=""/>
            </a:pPr>
            <a:r>
              <a:rPr b="1" lang="es-ES" sz="1000" spc="-1" strike="noStrike">
                <a:solidFill>
                  <a:srgbClr val="000000"/>
                </a:solidFill>
                <a:latin typeface="Arial"/>
              </a:rPr>
              <a:t>Función fitness (fitness_func)</a:t>
            </a:r>
            <a:endParaRPr b="0" lang="es-ES" sz="10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Wingdings" charset="2"/>
              <a:buChar char=""/>
            </a:pPr>
            <a:r>
              <a:rPr b="1" lang="es-ES" sz="1000" spc="-1" strike="noStrike">
                <a:solidFill>
                  <a:srgbClr val="000000"/>
                </a:solidFill>
                <a:latin typeface="Arial"/>
              </a:rPr>
              <a:t>Tipo de gen ( gene_type )</a:t>
            </a:r>
            <a:endParaRPr b="0" lang="es-ES" sz="10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Wingdings" charset="2"/>
              <a:buChar char=""/>
            </a:pPr>
            <a:r>
              <a:rPr b="1" lang="es-ES" sz="1000" spc="-1" strike="noStrike">
                <a:solidFill>
                  <a:srgbClr val="000000"/>
                </a:solidFill>
                <a:latin typeface="Arial"/>
              </a:rPr>
              <a:t>Número de generaciones (  num_generations  )</a:t>
            </a:r>
            <a:endParaRPr b="0" lang="es-ES" sz="10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Wingdings" charset="2"/>
              <a:buChar char=""/>
            </a:pPr>
            <a:r>
              <a:rPr b="1" lang="es-ES" sz="1000" spc="-1" strike="noStrike">
                <a:solidFill>
                  <a:srgbClr val="000000"/>
                </a:solidFill>
                <a:latin typeface="Arial"/>
              </a:rPr>
              <a:t>Condición de parada específica (   stop_criteria   )</a:t>
            </a:r>
            <a:endParaRPr b="0" lang="es-ES" sz="10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Wingdings" charset="2"/>
              <a:buChar char=""/>
            </a:pPr>
            <a:r>
              <a:rPr b="1" lang="es-ES" sz="1000" spc="-1" strike="noStrike">
                <a:solidFill>
                  <a:srgbClr val="000000"/>
                </a:solidFill>
                <a:latin typeface="Arial"/>
              </a:rPr>
              <a:t>Número de soluciones/individuos en la población ( sol_per_pop  )</a:t>
            </a:r>
            <a:endParaRPr b="0" lang="es-ES" sz="10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Wingdings" charset="2"/>
              <a:buChar char=""/>
            </a:pPr>
            <a:r>
              <a:rPr b="1" lang="es-ES" sz="1000" spc="-1" strike="noStrike">
                <a:solidFill>
                  <a:srgbClr val="000000"/>
                </a:solidFill>
                <a:latin typeface="Arial"/>
              </a:rPr>
              <a:t>Número de soluciones seleccionadas como padres ( num_parents_mating )</a:t>
            </a:r>
            <a:endParaRPr b="0" lang="es-ES" sz="10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Wingdings" charset="2"/>
              <a:buChar char=""/>
            </a:pPr>
            <a:r>
              <a:rPr b="1" lang="es-ES" sz="1000" spc="-1" strike="noStrike">
                <a:solidFill>
                  <a:srgbClr val="000000"/>
                </a:solidFill>
                <a:latin typeface="Arial"/>
              </a:rPr>
              <a:t>Número de genes del cromosoma (num_genes)</a:t>
            </a:r>
            <a:endParaRPr b="0" lang="es-ES"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3" name="" descr=""/>
          <p:cNvPicPr/>
          <p:nvPr/>
        </p:nvPicPr>
        <p:blipFill>
          <a:blip r:embed="rId1"/>
          <a:stretch/>
        </p:blipFill>
        <p:spPr>
          <a:xfrm>
            <a:off x="1388520" y="625320"/>
            <a:ext cx="6709680" cy="4232880"/>
          </a:xfrm>
          <a:prstGeom prst="rect">
            <a:avLst/>
          </a:prstGeom>
          <a:ln w="0">
            <a:noFill/>
          </a:ln>
        </p:spPr>
      </p:pic>
      <p:sp>
        <p:nvSpPr>
          <p:cNvPr id="94" name=""/>
          <p:cNvSpPr/>
          <p:nvPr/>
        </p:nvSpPr>
        <p:spPr>
          <a:xfrm>
            <a:off x="3647160" y="21960"/>
            <a:ext cx="3012480" cy="444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s-ES" sz="2800" spc="-1" strike="noStrike" cap="small">
                <a:solidFill>
                  <a:schemeClr val="dk1"/>
                </a:solidFill>
                <a:latin typeface="Calibri"/>
                <a:ea typeface="바탕"/>
              </a:rPr>
              <a:t>Minería de Datos II</a:t>
            </a:r>
            <a:endParaRPr b="0" lang="es-ES" sz="2800" spc="-1" strike="noStrike">
              <a:solidFill>
                <a:srgbClr val="000000"/>
              </a:solidFill>
              <a:latin typeface="Arial"/>
            </a:endParaRPr>
          </a:p>
        </p:txBody>
      </p:sp>
      <p:sp>
        <p:nvSpPr>
          <p:cNvPr id="95" name=""/>
          <p:cNvSpPr/>
          <p:nvPr/>
        </p:nvSpPr>
        <p:spPr>
          <a:xfrm>
            <a:off x="3780000" y="1620000"/>
            <a:ext cx="1259640" cy="1978560"/>
          </a:xfrm>
          <a:prstGeom prst="rect">
            <a:avLst/>
          </a:prstGeom>
          <a:noFill/>
          <a:ln w="57240">
            <a:solidFill>
              <a:srgbClr val="ff0000"/>
            </a:solidFill>
            <a:round/>
          </a:ln>
        </p:spPr>
        <p:style>
          <a:lnRef idx="0"/>
          <a:fillRef idx="0"/>
          <a:effectRef idx="0"/>
          <a:fontRef idx="minor"/>
        </p:style>
        <p:txBody>
          <a:bodyPr lIns="118440" rIns="118440" tIns="73440" bIns="73440" anchor="ctr">
            <a:noAutofit/>
          </a:bodyPr>
          <a:p>
            <a:pPr>
              <a:lnSpc>
                <a:spcPct val="100000"/>
              </a:lnSpc>
            </a:pPr>
            <a:endParaRPr b="0" lang="es-ES" sz="1800" spc="-1" strike="noStrike">
              <a:solidFill>
                <a:srgbClr val="000000"/>
              </a:solidFill>
              <a:latin typeface="Arial"/>
            </a:endParaRPr>
          </a:p>
        </p:txBody>
      </p:sp>
      <p:sp>
        <p:nvSpPr>
          <p:cNvPr id="96" name=""/>
          <p:cNvSpPr/>
          <p:nvPr/>
        </p:nvSpPr>
        <p:spPr>
          <a:xfrm>
            <a:off x="5040000" y="1620000"/>
            <a:ext cx="1259640" cy="2339640"/>
          </a:xfrm>
          <a:prstGeom prst="rect">
            <a:avLst/>
          </a:prstGeom>
          <a:noFill/>
          <a:ln w="57240">
            <a:solidFill>
              <a:srgbClr val="ff0000"/>
            </a:solidFill>
            <a:round/>
          </a:ln>
        </p:spPr>
        <p:style>
          <a:lnRef idx="0"/>
          <a:fillRef idx="0"/>
          <a:effectRef idx="0"/>
          <a:fontRef idx="minor"/>
        </p:style>
        <p:txBody>
          <a:bodyPr lIns="118440" rIns="118440" tIns="73440" bIns="73440" anchor="ctr">
            <a:noAutofit/>
          </a:bodyPr>
          <a:p>
            <a:pPr>
              <a:lnSpc>
                <a:spcPct val="100000"/>
              </a:lnSpc>
            </a:pP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Rectángulo 18"/>
          <p:cNvSpPr/>
          <p:nvPr/>
        </p:nvSpPr>
        <p:spPr>
          <a:xfrm>
            <a:off x="180000" y="735480"/>
            <a:ext cx="8638560" cy="90756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spcBef>
                <a:spcPts val="1191"/>
              </a:spcBef>
              <a:spcAft>
                <a:spcPts val="992"/>
              </a:spcAft>
            </a:pPr>
            <a:endParaRPr b="0" lang="es-ES" sz="1300" spc="-1" strike="noStrike">
              <a:solidFill>
                <a:srgbClr val="000000"/>
              </a:solidFill>
              <a:latin typeface="Arial"/>
            </a:endParaRPr>
          </a:p>
          <a:p>
            <a:pPr defTabSz="914400">
              <a:lnSpc>
                <a:spcPct val="150000"/>
              </a:lnSpc>
              <a:spcBef>
                <a:spcPts val="1191"/>
              </a:spcBef>
              <a:spcAft>
                <a:spcPts val="992"/>
              </a:spcAft>
            </a:pPr>
            <a:endParaRPr b="0" lang="es-ES" sz="1500" spc="-1" strike="noStrike">
              <a:solidFill>
                <a:srgbClr val="000000"/>
              </a:solidFill>
              <a:latin typeface="Arial"/>
            </a:endParaRPr>
          </a:p>
        </p:txBody>
      </p:sp>
      <p:sp>
        <p:nvSpPr>
          <p:cNvPr id="153" name=""/>
          <p:cNvSpPr/>
          <p:nvPr/>
        </p:nvSpPr>
        <p:spPr>
          <a:xfrm>
            <a:off x="2628000" y="72000"/>
            <a:ext cx="5759640" cy="48348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1191"/>
              </a:spcBef>
              <a:spcAft>
                <a:spcPts val="992"/>
              </a:spcAft>
            </a:pPr>
            <a:r>
              <a:rPr b="1" lang="es-ES" sz="2000" spc="-1" strike="noStrike" cap="small">
                <a:solidFill>
                  <a:schemeClr val="dk1"/>
                </a:solidFill>
                <a:latin typeface="Calibri"/>
                <a:ea typeface="바탕"/>
              </a:rPr>
              <a:t>ALGORITMOS GENÉTICOS​-CASO DE USO</a:t>
            </a:r>
            <a:endParaRPr b="0" lang="es-ES" sz="2000" spc="-1" strike="noStrike">
              <a:solidFill>
                <a:srgbClr val="000000"/>
              </a:solidFill>
              <a:latin typeface="Arial"/>
            </a:endParaRPr>
          </a:p>
        </p:txBody>
      </p:sp>
      <p:sp>
        <p:nvSpPr>
          <p:cNvPr id="154" name=""/>
          <p:cNvSpPr/>
          <p:nvPr/>
        </p:nvSpPr>
        <p:spPr>
          <a:xfrm>
            <a:off x="180000" y="720000"/>
            <a:ext cx="8459640" cy="3765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s-ES" sz="1400" spc="-1" strike="noStrike">
                <a:solidFill>
                  <a:srgbClr val="ff0000"/>
                </a:solidFill>
                <a:latin typeface="Arial"/>
              </a:rPr>
              <a:t>CASO DE USO DE SELECCIÓN DE OPTIMIZACIÓN DE FUNCIONES</a:t>
            </a: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r>
              <a:rPr b="0" lang="es-ES" sz="1200" spc="-1" strike="noStrike">
                <a:solidFill>
                  <a:srgbClr val="000000"/>
                </a:solidFill>
                <a:latin typeface="Arial"/>
              </a:rPr>
              <a:t>El objetivo de este ejemplo es ver cómo podemos usar un </a:t>
            </a:r>
            <a:r>
              <a:rPr b="1" lang="es-ES" sz="1200" spc="-1" strike="noStrike">
                <a:solidFill>
                  <a:srgbClr val="000000"/>
                </a:solidFill>
                <a:latin typeface="Arial"/>
              </a:rPr>
              <a:t>Algoritmo Genético</a:t>
            </a:r>
            <a:r>
              <a:rPr b="0" lang="es-ES" sz="1200" spc="-1" strike="noStrike">
                <a:solidFill>
                  <a:srgbClr val="000000"/>
                </a:solidFill>
                <a:latin typeface="Arial"/>
              </a:rPr>
              <a:t> para calcular los parámetros de una función que queremos optimizar.</a:t>
            </a:r>
            <a:endParaRPr b="0" lang="es-ES" sz="1200" spc="-1" strike="noStrike">
              <a:solidFill>
                <a:srgbClr val="000000"/>
              </a:solidFill>
              <a:latin typeface="Arial"/>
            </a:endParaRPr>
          </a:p>
          <a:p>
            <a:pPr>
              <a:lnSpc>
                <a:spcPct val="100000"/>
              </a:lnSpc>
            </a:pPr>
            <a:endParaRPr b="0" lang="es-ES" sz="1200" spc="-1" strike="noStrike">
              <a:solidFill>
                <a:srgbClr val="000000"/>
              </a:solidFill>
              <a:latin typeface="Arial"/>
            </a:endParaRPr>
          </a:p>
          <a:p>
            <a:pPr>
              <a:lnSpc>
                <a:spcPct val="100000"/>
              </a:lnSpc>
            </a:pPr>
            <a:r>
              <a:rPr b="0" lang="es-ES" sz="1200" spc="-1" strike="noStrike">
                <a:solidFill>
                  <a:srgbClr val="000000"/>
                </a:solidFill>
                <a:latin typeface="Arial"/>
              </a:rPr>
              <a:t>Supongamos que tenemos la función:</a:t>
            </a:r>
            <a:endParaRPr b="0" lang="es-ES" sz="1200" spc="-1" strike="noStrike">
              <a:solidFill>
                <a:srgbClr val="000000"/>
              </a:solidFill>
              <a:latin typeface="Arial"/>
            </a:endParaRPr>
          </a:p>
          <a:p>
            <a:pPr>
              <a:lnSpc>
                <a:spcPct val="100000"/>
              </a:lnSpc>
            </a:pPr>
            <a:endParaRPr b="0" lang="es-ES" sz="1200" spc="-1" strike="noStrike">
              <a:solidFill>
                <a:srgbClr val="000000"/>
              </a:solidFill>
              <a:latin typeface="Arial"/>
            </a:endParaRPr>
          </a:p>
          <a:p>
            <a:pPr>
              <a:lnSpc>
                <a:spcPct val="100000"/>
              </a:lnSpc>
            </a:pPr>
            <a:r>
              <a:rPr b="0" lang="es-ES" sz="1200" spc="-1" strike="noStrike">
                <a:solidFill>
                  <a:srgbClr val="000000"/>
                </a:solidFill>
                <a:latin typeface="Arial"/>
              </a:rPr>
              <a:t>donde los wi son parámetros de la función, y queremos aproximar esta función al valor 23.</a:t>
            </a:r>
            <a:endParaRPr b="0" lang="es-ES" sz="1200" spc="-1" strike="noStrike">
              <a:solidFill>
                <a:srgbClr val="000000"/>
              </a:solidFill>
              <a:latin typeface="Arial"/>
            </a:endParaRPr>
          </a:p>
          <a:p>
            <a:pPr>
              <a:lnSpc>
                <a:spcPct val="100000"/>
              </a:lnSpc>
            </a:pPr>
            <a:endParaRPr b="0" lang="es-ES" sz="1200" spc="-1" strike="noStrike">
              <a:solidFill>
                <a:srgbClr val="000000"/>
              </a:solidFill>
              <a:latin typeface="Arial"/>
            </a:endParaRPr>
          </a:p>
          <a:p>
            <a:pPr>
              <a:lnSpc>
                <a:spcPct val="100000"/>
              </a:lnSpc>
            </a:pPr>
            <a:r>
              <a:rPr b="0" lang="es-ES" sz="1200" spc="-1" strike="noStrike">
                <a:solidFill>
                  <a:srgbClr val="000000"/>
                </a:solidFill>
                <a:latin typeface="Arial"/>
              </a:rPr>
              <a:t>Es decir, queremos encontrar los valores de los wi que al aplicarlos a la función se acercan al valor 23.</a:t>
            </a:r>
            <a:endParaRPr b="0" lang="es-ES" sz="1200" spc="-1" strike="noStrike">
              <a:solidFill>
                <a:srgbClr val="000000"/>
              </a:solidFill>
              <a:latin typeface="Arial"/>
            </a:endParaRPr>
          </a:p>
          <a:p>
            <a:pPr>
              <a:lnSpc>
                <a:spcPct val="100000"/>
              </a:lnSpc>
            </a:pPr>
            <a:endParaRPr b="0" lang="es-ES" sz="1200" spc="-1" strike="noStrike">
              <a:solidFill>
                <a:srgbClr val="000000"/>
              </a:solidFill>
              <a:latin typeface="Arial"/>
            </a:endParaRPr>
          </a:p>
          <a:p>
            <a:pPr>
              <a:lnSpc>
                <a:spcPct val="100000"/>
              </a:lnSpc>
            </a:pPr>
            <a:r>
              <a:rPr b="0" lang="es-ES" sz="1200" spc="-1" strike="noStrike">
                <a:solidFill>
                  <a:srgbClr val="000000"/>
                </a:solidFill>
                <a:latin typeface="Arial"/>
              </a:rPr>
              <a:t>Usaremos un </a:t>
            </a:r>
            <a:r>
              <a:rPr b="1" lang="es-ES" sz="1200" spc="-1" strike="noStrike">
                <a:solidFill>
                  <a:srgbClr val="000000"/>
                </a:solidFill>
                <a:latin typeface="Arial"/>
              </a:rPr>
              <a:t>Algoritmo Genético</a:t>
            </a:r>
            <a:r>
              <a:rPr b="0" lang="es-ES" sz="1200" spc="-1" strike="noStrike">
                <a:solidFill>
                  <a:srgbClr val="000000"/>
                </a:solidFill>
                <a:latin typeface="Arial"/>
              </a:rPr>
              <a:t> con una </a:t>
            </a:r>
            <a:r>
              <a:rPr b="1" lang="es-ES" sz="1200" spc="-1" strike="noStrike">
                <a:solidFill>
                  <a:srgbClr val="000000"/>
                </a:solidFill>
                <a:latin typeface="Arial"/>
              </a:rPr>
              <a:t>codificación</a:t>
            </a:r>
            <a:r>
              <a:rPr b="0" lang="es-ES" sz="1200" spc="-1" strike="noStrike">
                <a:solidFill>
                  <a:srgbClr val="000000"/>
                </a:solidFill>
                <a:latin typeface="Arial"/>
              </a:rPr>
              <a:t> de </a:t>
            </a:r>
            <a:r>
              <a:rPr b="1" lang="es-ES" sz="1200" spc="-1" strike="noStrike">
                <a:solidFill>
                  <a:srgbClr val="000000"/>
                </a:solidFill>
                <a:latin typeface="Arial"/>
              </a:rPr>
              <a:t>tipo real </a:t>
            </a:r>
            <a:r>
              <a:rPr b="0" lang="es-ES" sz="1200" spc="-1" strike="noStrike">
                <a:solidFill>
                  <a:srgbClr val="000000"/>
                </a:solidFill>
                <a:latin typeface="Arial"/>
              </a:rPr>
              <a:t>(valores decimales), con un número de </a:t>
            </a:r>
            <a:r>
              <a:rPr b="1" lang="es-ES" sz="1200" spc="-1" strike="noStrike">
                <a:solidFill>
                  <a:srgbClr val="000000"/>
                </a:solidFill>
                <a:latin typeface="Arial"/>
              </a:rPr>
              <a:t>6 genes</a:t>
            </a:r>
            <a:r>
              <a:rPr b="0" lang="es-ES" sz="1200" spc="-1" strike="noStrike">
                <a:solidFill>
                  <a:srgbClr val="000000"/>
                </a:solidFill>
                <a:latin typeface="Arial"/>
              </a:rPr>
              <a:t>.</a:t>
            </a:r>
            <a:endParaRPr b="0" lang="es-ES" sz="1200" spc="-1" strike="noStrike">
              <a:solidFill>
                <a:srgbClr val="000000"/>
              </a:solidFill>
              <a:latin typeface="Arial"/>
            </a:endParaRPr>
          </a:p>
          <a:p>
            <a:pPr>
              <a:lnSpc>
                <a:spcPct val="100000"/>
              </a:lnSpc>
            </a:pPr>
            <a:endParaRPr b="0" lang="es-ES" sz="1200" spc="-1" strike="noStrike">
              <a:solidFill>
                <a:srgbClr val="000000"/>
              </a:solidFill>
              <a:latin typeface="Arial"/>
            </a:endParaRPr>
          </a:p>
          <a:p>
            <a:pPr>
              <a:lnSpc>
                <a:spcPct val="100000"/>
              </a:lnSpc>
            </a:pPr>
            <a:endParaRPr b="0" lang="es-ES" sz="1200" spc="-1" strike="noStrike">
              <a:solidFill>
                <a:srgbClr val="000000"/>
              </a:solidFill>
              <a:latin typeface="Arial"/>
            </a:endParaRPr>
          </a:p>
          <a:p>
            <a:pPr>
              <a:lnSpc>
                <a:spcPct val="100000"/>
              </a:lnSpc>
            </a:pPr>
            <a:endParaRPr b="0" lang="es-ES" sz="1200" spc="-1" strike="noStrike">
              <a:solidFill>
                <a:srgbClr val="000000"/>
              </a:solidFill>
              <a:latin typeface="Arial"/>
            </a:endParaRPr>
          </a:p>
          <a:p>
            <a:pPr>
              <a:lnSpc>
                <a:spcPct val="100000"/>
              </a:lnSpc>
            </a:pPr>
            <a:r>
              <a:rPr b="0" lang="es-ES" sz="1200" spc="-1" strike="noStrike">
                <a:solidFill>
                  <a:srgbClr val="000000"/>
                </a:solidFill>
                <a:latin typeface="Arial"/>
              </a:rPr>
              <a:t>La </a:t>
            </a:r>
            <a:r>
              <a:rPr b="1" lang="es-ES" sz="1200" spc="-1" strike="noStrike">
                <a:solidFill>
                  <a:srgbClr val="000000"/>
                </a:solidFill>
                <a:latin typeface="Arial"/>
              </a:rPr>
              <a:t>Función Fitness</a:t>
            </a:r>
            <a:r>
              <a:rPr b="0" lang="es-ES" sz="1200" spc="-1" strike="noStrike">
                <a:solidFill>
                  <a:srgbClr val="000000"/>
                </a:solidFill>
                <a:latin typeface="Arial"/>
              </a:rPr>
              <a:t> nos tendrá que permitir </a:t>
            </a:r>
            <a:r>
              <a:rPr b="1" lang="es-ES" sz="1200" spc="-1" strike="noStrike">
                <a:solidFill>
                  <a:srgbClr val="000000"/>
                </a:solidFill>
                <a:latin typeface="Arial"/>
              </a:rPr>
              <a:t>maximizar</a:t>
            </a:r>
            <a:r>
              <a:rPr b="0" lang="es-ES" sz="1200" spc="-1" strike="noStrike">
                <a:solidFill>
                  <a:srgbClr val="000000"/>
                </a:solidFill>
                <a:latin typeface="Arial"/>
              </a:rPr>
              <a:t> el valor con lo cual la definiremos como:</a:t>
            </a:r>
            <a:endParaRPr b="0" lang="es-ES" sz="1200" spc="-1" strike="noStrike">
              <a:solidFill>
                <a:srgbClr val="000000"/>
              </a:solidFill>
              <a:latin typeface="Arial"/>
            </a:endParaRPr>
          </a:p>
          <a:p>
            <a:pPr>
              <a:lnSpc>
                <a:spcPct val="100000"/>
              </a:lnSpc>
            </a:pPr>
            <a:endParaRPr b="0" lang="es-ES" sz="1200" spc="-1" strike="noStrike">
              <a:solidFill>
                <a:srgbClr val="000000"/>
              </a:solidFill>
              <a:latin typeface="Arial"/>
            </a:endParaRPr>
          </a:p>
          <a:p>
            <a:pPr>
              <a:lnSpc>
                <a:spcPct val="100000"/>
              </a:lnSpc>
            </a:pPr>
            <a:r>
              <a:rPr b="0" lang="es-ES" sz="1200" spc="-1" strike="noStrike">
                <a:solidFill>
                  <a:srgbClr val="000000"/>
                </a:solidFill>
                <a:latin typeface="Arial"/>
              </a:rPr>
              <a:t>Es decir, calculamos la diferencia entre el valor de la función con los parámetros y el 23, le añadimos 0.000001 (para evitar que dividamos por 0) y calculamos la inversa. </a:t>
            </a:r>
            <a:endParaRPr b="0" lang="es-ES" sz="1200" spc="-1" strike="noStrike">
              <a:solidFill>
                <a:srgbClr val="000000"/>
              </a:solidFill>
              <a:latin typeface="Arial"/>
            </a:endParaRPr>
          </a:p>
          <a:p>
            <a:pPr>
              <a:lnSpc>
                <a:spcPct val="100000"/>
              </a:lnSpc>
            </a:pPr>
            <a:r>
              <a:rPr b="0" lang="es-ES" sz="1200" spc="-1" strike="noStrike">
                <a:solidFill>
                  <a:srgbClr val="000000"/>
                </a:solidFill>
                <a:latin typeface="Arial"/>
              </a:rPr>
              <a:t>De esta forma cuanto más nos aproximemos al 23 más grande será el valor del fitness.</a:t>
            </a:r>
            <a:endParaRPr b="0" lang="es-ES" sz="1200" spc="-1" strike="noStrike">
              <a:solidFill>
                <a:srgbClr val="000000"/>
              </a:solidFill>
              <a:latin typeface="Arial"/>
            </a:endParaRPr>
          </a:p>
        </p:txBody>
      </p:sp>
      <p:pic>
        <p:nvPicPr>
          <p:cNvPr id="155" name="" descr=""/>
          <p:cNvPicPr/>
          <p:nvPr/>
        </p:nvPicPr>
        <p:blipFill>
          <a:blip r:embed="rId1"/>
          <a:stretch/>
        </p:blipFill>
        <p:spPr>
          <a:xfrm>
            <a:off x="3120120" y="1695240"/>
            <a:ext cx="4619520" cy="284760"/>
          </a:xfrm>
          <a:prstGeom prst="rect">
            <a:avLst/>
          </a:prstGeom>
          <a:ln w="0">
            <a:noFill/>
          </a:ln>
        </p:spPr>
      </p:pic>
      <p:pic>
        <p:nvPicPr>
          <p:cNvPr id="156" name="" descr=""/>
          <p:cNvPicPr/>
          <p:nvPr/>
        </p:nvPicPr>
        <p:blipFill>
          <a:blip r:embed="rId2"/>
          <a:stretch/>
        </p:blipFill>
        <p:spPr>
          <a:xfrm>
            <a:off x="6840000" y="3420000"/>
            <a:ext cx="1979640" cy="44604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Rectángulo 11"/>
          <p:cNvSpPr/>
          <p:nvPr/>
        </p:nvSpPr>
        <p:spPr>
          <a:xfrm>
            <a:off x="1080000" y="1395000"/>
            <a:ext cx="6516000" cy="7642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spcBef>
                <a:spcPts val="1191"/>
              </a:spcBef>
              <a:spcAft>
                <a:spcPts val="992"/>
              </a:spcAft>
            </a:pPr>
            <a:r>
              <a:rPr b="0" lang="en-US" sz="1800" spc="-1" strike="noStrike">
                <a:solidFill>
                  <a:srgbClr val="c00000"/>
                </a:solidFill>
                <a:latin typeface="Lato"/>
              </a:rPr>
              <a:t>Vamos a ver el Código en python con Keras/Tensorflow</a:t>
            </a:r>
            <a:endParaRPr b="0" lang="es-ES" sz="1800" spc="-1" strike="noStrike">
              <a:solidFill>
                <a:srgbClr val="000000"/>
              </a:solidFill>
              <a:latin typeface="Arial"/>
            </a:endParaRPr>
          </a:p>
          <a:p>
            <a:pPr defTabSz="914400">
              <a:lnSpc>
                <a:spcPct val="100000"/>
              </a:lnSpc>
            </a:pPr>
            <a:endParaRPr b="0" lang="es-ES" sz="1800" spc="-1" strike="noStrike">
              <a:solidFill>
                <a:srgbClr val="000000"/>
              </a:solidFill>
              <a:latin typeface="Arial"/>
            </a:endParaRPr>
          </a:p>
        </p:txBody>
      </p:sp>
      <p:sp>
        <p:nvSpPr>
          <p:cNvPr id="158" name=""/>
          <p:cNvSpPr/>
          <p:nvPr/>
        </p:nvSpPr>
        <p:spPr>
          <a:xfrm>
            <a:off x="2956680" y="143280"/>
            <a:ext cx="4602960" cy="394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000" spc="-1" strike="noStrike" cap="small">
                <a:solidFill>
                  <a:schemeClr val="dk1"/>
                </a:solidFill>
                <a:latin typeface="Calibri"/>
                <a:ea typeface="바탕"/>
              </a:rPr>
              <a:t>Algoritmos genéticos – ejemplos en python</a:t>
            </a:r>
            <a:endParaRPr b="0" lang="es-E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Rectángulo 19"/>
          <p:cNvSpPr/>
          <p:nvPr/>
        </p:nvSpPr>
        <p:spPr>
          <a:xfrm>
            <a:off x="180000" y="735480"/>
            <a:ext cx="8638560" cy="90756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spcBef>
                <a:spcPts val="1191"/>
              </a:spcBef>
              <a:spcAft>
                <a:spcPts val="992"/>
              </a:spcAft>
            </a:pPr>
            <a:endParaRPr b="0" lang="es-ES" sz="1300" spc="-1" strike="noStrike">
              <a:solidFill>
                <a:srgbClr val="000000"/>
              </a:solidFill>
              <a:latin typeface="Arial"/>
            </a:endParaRPr>
          </a:p>
          <a:p>
            <a:pPr defTabSz="914400">
              <a:lnSpc>
                <a:spcPct val="150000"/>
              </a:lnSpc>
              <a:spcBef>
                <a:spcPts val="1191"/>
              </a:spcBef>
              <a:spcAft>
                <a:spcPts val="992"/>
              </a:spcAft>
            </a:pPr>
            <a:endParaRPr b="0" lang="es-ES" sz="1500" spc="-1" strike="noStrike">
              <a:solidFill>
                <a:srgbClr val="000000"/>
              </a:solidFill>
              <a:latin typeface="Arial"/>
            </a:endParaRPr>
          </a:p>
        </p:txBody>
      </p:sp>
      <p:sp>
        <p:nvSpPr>
          <p:cNvPr id="160" name=""/>
          <p:cNvSpPr/>
          <p:nvPr/>
        </p:nvSpPr>
        <p:spPr>
          <a:xfrm>
            <a:off x="2628000" y="72000"/>
            <a:ext cx="5759640" cy="48348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1191"/>
              </a:spcBef>
              <a:spcAft>
                <a:spcPts val="992"/>
              </a:spcAft>
            </a:pPr>
            <a:r>
              <a:rPr b="1" lang="es-ES" sz="2000" spc="-1" strike="noStrike" cap="small">
                <a:solidFill>
                  <a:schemeClr val="dk1"/>
                </a:solidFill>
                <a:latin typeface="Calibri"/>
                <a:ea typeface="바탕"/>
              </a:rPr>
              <a:t>ALGORITMOS GENÉTICOS​-CASO DE USO</a:t>
            </a:r>
            <a:endParaRPr b="0" lang="es-ES" sz="2000" spc="-1" strike="noStrike">
              <a:solidFill>
                <a:srgbClr val="000000"/>
              </a:solidFill>
              <a:latin typeface="Arial"/>
            </a:endParaRPr>
          </a:p>
        </p:txBody>
      </p:sp>
      <p:sp>
        <p:nvSpPr>
          <p:cNvPr id="161" name=""/>
          <p:cNvSpPr/>
          <p:nvPr/>
        </p:nvSpPr>
        <p:spPr>
          <a:xfrm>
            <a:off x="180000" y="720000"/>
            <a:ext cx="8459640" cy="21600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s-ES" sz="1400" spc="-1" strike="noStrike">
                <a:solidFill>
                  <a:srgbClr val="ff0000"/>
                </a:solidFill>
                <a:latin typeface="Arial"/>
              </a:rPr>
              <a:t>CASO DE USO DE SELECCIÓN DE VARIABLES</a:t>
            </a: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spcBef>
                <a:spcPts val="283"/>
              </a:spcBef>
              <a:spcAft>
                <a:spcPts val="283"/>
              </a:spcAft>
            </a:pPr>
            <a:r>
              <a:rPr b="0" lang="es-ES" sz="1200" spc="-1" strike="noStrike">
                <a:solidFill>
                  <a:srgbClr val="000000"/>
                </a:solidFill>
                <a:latin typeface="Arial"/>
              </a:rPr>
              <a:t>El objetivo de este ejemplo es ver cómo podemos usar un </a:t>
            </a:r>
            <a:r>
              <a:rPr b="1" lang="es-ES" sz="1200" spc="-1" strike="noStrike">
                <a:solidFill>
                  <a:srgbClr val="000000"/>
                </a:solidFill>
                <a:latin typeface="Arial"/>
              </a:rPr>
              <a:t>Algoritmo Genético</a:t>
            </a:r>
            <a:r>
              <a:rPr b="0" lang="es-ES" sz="1200" spc="-1" strike="noStrike">
                <a:solidFill>
                  <a:srgbClr val="000000"/>
                </a:solidFill>
                <a:latin typeface="Arial"/>
              </a:rPr>
              <a:t> para hacer una </a:t>
            </a:r>
            <a:r>
              <a:rPr b="1" lang="es-ES" sz="1200" spc="-1" strike="noStrike">
                <a:solidFill>
                  <a:srgbClr val="000000"/>
                </a:solidFill>
                <a:latin typeface="Arial"/>
              </a:rPr>
              <a:t>selección de variables</a:t>
            </a:r>
            <a:r>
              <a:rPr b="0" lang="es-ES" sz="1200" spc="-1" strike="noStrike">
                <a:solidFill>
                  <a:srgbClr val="000000"/>
                </a:solidFill>
                <a:latin typeface="Arial"/>
              </a:rPr>
              <a:t>, quedándonos sólo con unas pocas.​</a:t>
            </a:r>
            <a:endParaRPr b="0" lang="es-ES" sz="1200" spc="-1" strike="noStrike">
              <a:solidFill>
                <a:srgbClr val="000000"/>
              </a:solidFill>
              <a:latin typeface="Arial"/>
              <a:ea typeface="Microsoft YaHei"/>
            </a:endParaRPr>
          </a:p>
          <a:p>
            <a:pPr>
              <a:lnSpc>
                <a:spcPct val="100000"/>
              </a:lnSpc>
              <a:spcBef>
                <a:spcPts val="283"/>
              </a:spcBef>
              <a:spcAft>
                <a:spcPts val="283"/>
              </a:spcAft>
            </a:pPr>
            <a:r>
              <a:rPr b="0" lang="es-ES" sz="1200" spc="-1" strike="noStrike">
                <a:solidFill>
                  <a:srgbClr val="000000"/>
                </a:solidFill>
                <a:latin typeface="Arial"/>
              </a:rPr>
              <a:t>Vamos a trabajar con un </a:t>
            </a:r>
            <a:r>
              <a:rPr b="1" lang="es-ES" sz="1200" spc="-1" strike="noStrike">
                <a:solidFill>
                  <a:srgbClr val="000000"/>
                </a:solidFill>
                <a:latin typeface="Arial"/>
              </a:rPr>
              <a:t>dataset</a:t>
            </a:r>
            <a:r>
              <a:rPr b="0" lang="es-ES" sz="1200" spc="-1" strike="noStrike">
                <a:solidFill>
                  <a:srgbClr val="000000"/>
                </a:solidFill>
                <a:latin typeface="Arial"/>
              </a:rPr>
              <a:t> que clasifica  información sobre </a:t>
            </a:r>
            <a:r>
              <a:rPr b="1" lang="es-ES" sz="1200" spc="-1" strike="noStrike">
                <a:solidFill>
                  <a:srgbClr val="000000"/>
                </a:solidFill>
                <a:latin typeface="Arial"/>
              </a:rPr>
              <a:t>cáncer de mama.</a:t>
            </a:r>
            <a:r>
              <a:rPr b="0" lang="es-ES" sz="1200" spc="-1" strike="noStrike">
                <a:solidFill>
                  <a:srgbClr val="000000"/>
                </a:solidFill>
                <a:latin typeface="Arial"/>
              </a:rPr>
              <a:t> Es un dataset con </a:t>
            </a:r>
            <a:r>
              <a:rPr b="1" lang="es-ES" sz="1200" spc="-1" strike="noStrike">
                <a:solidFill>
                  <a:srgbClr val="000000"/>
                </a:solidFill>
                <a:latin typeface="Arial"/>
              </a:rPr>
              <a:t>30 variables</a:t>
            </a:r>
            <a:r>
              <a:rPr b="0" lang="es-ES" sz="1200" spc="-1" strike="noStrike">
                <a:solidFill>
                  <a:srgbClr val="000000"/>
                </a:solidFill>
                <a:latin typeface="Arial"/>
              </a:rPr>
              <a:t> explicativas que nos dice si corresponde con cáncer o no cada entrada.</a:t>
            </a:r>
            <a:endParaRPr b="0" lang="es-ES" sz="1200" spc="-1" strike="noStrike">
              <a:solidFill>
                <a:srgbClr val="000000"/>
              </a:solidFill>
              <a:latin typeface="Arial"/>
              <a:ea typeface="Microsoft YaHei"/>
            </a:endParaRPr>
          </a:p>
          <a:p>
            <a:pPr>
              <a:lnSpc>
                <a:spcPct val="100000"/>
              </a:lnSpc>
              <a:spcBef>
                <a:spcPts val="283"/>
              </a:spcBef>
              <a:spcAft>
                <a:spcPts val="283"/>
              </a:spcAft>
            </a:pPr>
            <a:r>
              <a:rPr b="0" lang="es-ES" sz="1200" spc="-1" strike="noStrike">
                <a:solidFill>
                  <a:srgbClr val="000000"/>
                </a:solidFill>
                <a:latin typeface="Arial"/>
              </a:rPr>
              <a:t>​</a:t>
            </a:r>
            <a:r>
              <a:rPr b="0" lang="es-ES" sz="1200" spc="-1" strike="noStrike">
                <a:solidFill>
                  <a:srgbClr val="000000"/>
                </a:solidFill>
                <a:latin typeface="Arial"/>
              </a:rPr>
              <a:t>Lo primero a decidir de cara a utilizar el algoritmo genetico, será la </a:t>
            </a:r>
            <a:r>
              <a:rPr b="1" lang="es-ES" sz="1200" spc="-1" strike="noStrike">
                <a:solidFill>
                  <a:srgbClr val="000000"/>
                </a:solidFill>
                <a:latin typeface="Arial"/>
              </a:rPr>
              <a:t>codificación</a:t>
            </a:r>
            <a:r>
              <a:rPr b="0" lang="es-ES" sz="1200" spc="-1" strike="noStrike">
                <a:solidFill>
                  <a:srgbClr val="000000"/>
                </a:solidFill>
                <a:latin typeface="Arial"/>
              </a:rPr>
              <a:t> a usar en la definición de nuestro </a:t>
            </a:r>
            <a:r>
              <a:rPr b="1" lang="es-ES" sz="1200" spc="-1" strike="noStrike">
                <a:solidFill>
                  <a:srgbClr val="000000"/>
                </a:solidFill>
                <a:latin typeface="Arial"/>
              </a:rPr>
              <a:t>cromosoma o individuo</a:t>
            </a:r>
            <a:r>
              <a:rPr b="0" lang="es-ES" sz="1200" spc="-1" strike="noStrike">
                <a:solidFill>
                  <a:srgbClr val="000000"/>
                </a:solidFill>
                <a:latin typeface="Arial"/>
              </a:rPr>
              <a:t>.​ En nuestro caso será un vector de tamaño 30 (</a:t>
            </a:r>
            <a:r>
              <a:rPr b="1" lang="es-ES" sz="1200" spc="-1" strike="noStrike">
                <a:solidFill>
                  <a:srgbClr val="000000"/>
                </a:solidFill>
                <a:latin typeface="Arial"/>
              </a:rPr>
              <a:t>30 genes</a:t>
            </a:r>
            <a:r>
              <a:rPr b="0" lang="es-ES" sz="1200" spc="-1" strike="noStrike">
                <a:solidFill>
                  <a:srgbClr val="000000"/>
                </a:solidFill>
                <a:latin typeface="Arial"/>
              </a:rPr>
              <a:t>), que representa las 30 variables del dataset que hemos preparado.​ </a:t>
            </a:r>
            <a:r>
              <a:rPr b="1" lang="es-ES" sz="1200" spc="-1" strike="noStrike">
                <a:solidFill>
                  <a:srgbClr val="000000"/>
                </a:solidFill>
                <a:latin typeface="Arial"/>
              </a:rPr>
              <a:t>Valor 0</a:t>
            </a:r>
            <a:r>
              <a:rPr b="0" lang="es-ES" sz="1200" spc="-1" strike="noStrike">
                <a:solidFill>
                  <a:srgbClr val="000000"/>
                </a:solidFill>
                <a:latin typeface="Arial"/>
              </a:rPr>
              <a:t> significa que </a:t>
            </a:r>
            <a:r>
              <a:rPr b="1" lang="es-ES" sz="1200" spc="-1" strike="noStrike">
                <a:solidFill>
                  <a:srgbClr val="000000"/>
                </a:solidFill>
                <a:latin typeface="Arial"/>
              </a:rPr>
              <a:t>no se usa esa variable</a:t>
            </a:r>
            <a:r>
              <a:rPr b="0" lang="es-ES" sz="1200" spc="-1" strike="noStrike">
                <a:solidFill>
                  <a:srgbClr val="000000"/>
                </a:solidFill>
                <a:latin typeface="Arial"/>
              </a:rPr>
              <a:t>, </a:t>
            </a:r>
            <a:r>
              <a:rPr b="1" lang="es-ES" sz="1200" spc="-1" strike="noStrike">
                <a:solidFill>
                  <a:srgbClr val="000000"/>
                </a:solidFill>
                <a:latin typeface="Arial"/>
              </a:rPr>
              <a:t>Valor 1</a:t>
            </a:r>
            <a:r>
              <a:rPr b="0" lang="es-ES" sz="1200" spc="-1" strike="noStrike">
                <a:solidFill>
                  <a:srgbClr val="000000"/>
                </a:solidFill>
                <a:latin typeface="Arial"/>
              </a:rPr>
              <a:t> significa que </a:t>
            </a:r>
            <a:r>
              <a:rPr b="1" lang="es-ES" sz="1200" spc="-1" strike="noStrike">
                <a:solidFill>
                  <a:srgbClr val="000000"/>
                </a:solidFill>
                <a:latin typeface="Arial"/>
              </a:rPr>
              <a:t>si se usa esa variable</a:t>
            </a:r>
            <a:r>
              <a:rPr b="0" lang="es-ES" sz="1200" spc="-1" strike="noStrike">
                <a:solidFill>
                  <a:srgbClr val="000000"/>
                </a:solidFill>
                <a:latin typeface="Arial"/>
              </a:rPr>
              <a:t>.</a:t>
            </a:r>
            <a:endParaRPr b="0" lang="es-ES" sz="1200" spc="-1" strike="noStrike">
              <a:solidFill>
                <a:srgbClr val="000000"/>
              </a:solidFill>
              <a:latin typeface="Arial"/>
              <a:ea typeface="Microsoft YaHei"/>
            </a:endParaRPr>
          </a:p>
        </p:txBody>
      </p:sp>
      <p:pic>
        <p:nvPicPr>
          <p:cNvPr id="162" name="" descr=""/>
          <p:cNvPicPr/>
          <p:nvPr/>
        </p:nvPicPr>
        <p:blipFill>
          <a:blip r:embed="rId1"/>
          <a:stretch/>
        </p:blipFill>
        <p:spPr>
          <a:xfrm>
            <a:off x="4860000" y="2897640"/>
            <a:ext cx="3265920" cy="1782360"/>
          </a:xfrm>
          <a:prstGeom prst="rect">
            <a:avLst/>
          </a:prstGeom>
          <a:ln w="0">
            <a:noFill/>
          </a:ln>
        </p:spPr>
      </p:pic>
      <p:sp>
        <p:nvSpPr>
          <p:cNvPr id="163" name=""/>
          <p:cNvSpPr/>
          <p:nvPr/>
        </p:nvSpPr>
        <p:spPr>
          <a:xfrm>
            <a:off x="180360" y="2880000"/>
            <a:ext cx="4679640" cy="216000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850"/>
              </a:spcBef>
              <a:spcAft>
                <a:spcPts val="850"/>
              </a:spcAft>
            </a:pPr>
            <a:r>
              <a:rPr b="0" lang="es-ES" sz="1200" spc="-1" strike="noStrike">
                <a:solidFill>
                  <a:srgbClr val="000000"/>
                </a:solidFill>
                <a:latin typeface="Arial"/>
                <a:ea typeface="Microsoft YaHei"/>
              </a:rPr>
              <a:t>En este caso la </a:t>
            </a:r>
            <a:r>
              <a:rPr b="1" lang="es-ES" sz="1200" spc="-1" strike="noStrike">
                <a:solidFill>
                  <a:srgbClr val="000000"/>
                </a:solidFill>
                <a:latin typeface="Arial"/>
                <a:ea typeface="Microsoft YaHei"/>
              </a:rPr>
              <a:t>Función Fitness</a:t>
            </a:r>
            <a:r>
              <a:rPr b="0" lang="es-ES" sz="1200" spc="-1" strike="noStrike">
                <a:solidFill>
                  <a:srgbClr val="000000"/>
                </a:solidFill>
                <a:latin typeface="Arial"/>
                <a:ea typeface="Microsoft YaHei"/>
              </a:rPr>
              <a:t> la construiremos teniendo como entrada cada </a:t>
            </a:r>
            <a:r>
              <a:rPr b="1" lang="es-ES" sz="1200" spc="-1" strike="noStrike">
                <a:solidFill>
                  <a:srgbClr val="000000"/>
                </a:solidFill>
                <a:latin typeface="Arial"/>
                <a:ea typeface="Microsoft YaHei"/>
              </a:rPr>
              <a:t>individuo</a:t>
            </a:r>
            <a:r>
              <a:rPr b="0" lang="es-ES" sz="1200" spc="-1" strike="noStrike">
                <a:solidFill>
                  <a:srgbClr val="000000"/>
                </a:solidFill>
                <a:latin typeface="Arial"/>
                <a:ea typeface="Microsoft YaHei"/>
              </a:rPr>
              <a:t> los </a:t>
            </a:r>
            <a:r>
              <a:rPr b="1" lang="es-ES" sz="1200" spc="-1" strike="noStrike">
                <a:solidFill>
                  <a:srgbClr val="000000"/>
                </a:solidFill>
                <a:latin typeface="Arial"/>
                <a:ea typeface="Microsoft YaHei"/>
              </a:rPr>
              <a:t>genes</a:t>
            </a:r>
            <a:r>
              <a:rPr b="0" lang="es-ES" sz="1200" spc="-1" strike="noStrike">
                <a:solidFill>
                  <a:srgbClr val="000000"/>
                </a:solidFill>
                <a:latin typeface="Arial"/>
                <a:ea typeface="Microsoft YaHei"/>
              </a:rPr>
              <a:t> que representan las </a:t>
            </a:r>
            <a:r>
              <a:rPr b="1" lang="es-ES" sz="1200" spc="-1" strike="noStrike">
                <a:solidFill>
                  <a:srgbClr val="000000"/>
                </a:solidFill>
                <a:latin typeface="Arial"/>
                <a:ea typeface="Microsoft YaHei"/>
              </a:rPr>
              <a:t>variables</a:t>
            </a:r>
            <a:r>
              <a:rPr b="0" lang="es-ES" sz="1200" spc="-1" strike="noStrike">
                <a:solidFill>
                  <a:srgbClr val="000000"/>
                </a:solidFill>
                <a:latin typeface="Arial"/>
                <a:ea typeface="Microsoft YaHei"/>
              </a:rPr>
              <a:t> que se van a usar. Tomaremos los </a:t>
            </a:r>
            <a:r>
              <a:rPr b="1" lang="es-ES" sz="1200" spc="-1" strike="noStrike">
                <a:solidFill>
                  <a:srgbClr val="000000"/>
                </a:solidFill>
                <a:latin typeface="Arial"/>
                <a:ea typeface="Microsoft YaHei"/>
              </a:rPr>
              <a:t>datos</a:t>
            </a:r>
            <a:r>
              <a:rPr b="0" lang="es-ES" sz="1200" spc="-1" strike="noStrike">
                <a:solidFill>
                  <a:srgbClr val="000000"/>
                </a:solidFill>
                <a:latin typeface="Arial"/>
                <a:ea typeface="Microsoft YaHei"/>
              </a:rPr>
              <a:t> sólo de </a:t>
            </a:r>
            <a:r>
              <a:rPr b="1" lang="es-ES" sz="1200" spc="-1" strike="noStrike">
                <a:solidFill>
                  <a:srgbClr val="000000"/>
                </a:solidFill>
                <a:latin typeface="Arial"/>
                <a:ea typeface="Microsoft YaHei"/>
              </a:rPr>
              <a:t>estas</a:t>
            </a:r>
            <a:r>
              <a:rPr b="0" lang="es-ES" sz="1200" spc="-1" strike="noStrike">
                <a:solidFill>
                  <a:srgbClr val="000000"/>
                </a:solidFill>
                <a:latin typeface="Arial"/>
                <a:ea typeface="Microsoft YaHei"/>
              </a:rPr>
              <a:t> </a:t>
            </a:r>
            <a:r>
              <a:rPr b="1" lang="es-ES" sz="1200" spc="-1" strike="noStrike">
                <a:solidFill>
                  <a:srgbClr val="000000"/>
                </a:solidFill>
                <a:latin typeface="Arial"/>
                <a:ea typeface="Microsoft YaHei"/>
              </a:rPr>
              <a:t>variables</a:t>
            </a:r>
            <a:r>
              <a:rPr b="0" lang="es-ES" sz="1200" spc="-1" strike="noStrike">
                <a:solidFill>
                  <a:srgbClr val="000000"/>
                </a:solidFill>
                <a:latin typeface="Arial"/>
                <a:ea typeface="Microsoft YaHei"/>
              </a:rPr>
              <a:t>, construiremos y </a:t>
            </a:r>
            <a:r>
              <a:rPr b="1" lang="es-ES" sz="1200" spc="-1" strike="noStrike">
                <a:solidFill>
                  <a:srgbClr val="000000"/>
                </a:solidFill>
                <a:latin typeface="Arial"/>
                <a:ea typeface="Microsoft YaHei"/>
              </a:rPr>
              <a:t>entrenaremos</a:t>
            </a:r>
            <a:r>
              <a:rPr b="0" lang="es-ES" sz="1200" spc="-1" strike="noStrike">
                <a:solidFill>
                  <a:srgbClr val="000000"/>
                </a:solidFill>
                <a:latin typeface="Arial"/>
                <a:ea typeface="Microsoft YaHei"/>
              </a:rPr>
              <a:t> un </a:t>
            </a:r>
            <a:r>
              <a:rPr b="1" lang="es-ES" sz="1200" spc="-1" strike="noStrike">
                <a:solidFill>
                  <a:srgbClr val="000000"/>
                </a:solidFill>
                <a:latin typeface="Arial"/>
                <a:ea typeface="Microsoft YaHei"/>
              </a:rPr>
              <a:t>Clasificador de Regresión Logística</a:t>
            </a:r>
            <a:r>
              <a:rPr b="0" lang="es-ES" sz="1200" spc="-1" strike="noStrike">
                <a:solidFill>
                  <a:srgbClr val="000000"/>
                </a:solidFill>
                <a:latin typeface="Arial"/>
                <a:ea typeface="Microsoft YaHei"/>
              </a:rPr>
              <a:t> y obtendremos el </a:t>
            </a:r>
            <a:r>
              <a:rPr b="1" lang="es-ES" sz="1200" spc="-1" strike="noStrike">
                <a:solidFill>
                  <a:srgbClr val="000000"/>
                </a:solidFill>
                <a:latin typeface="Arial"/>
                <a:ea typeface="Microsoft YaHei"/>
              </a:rPr>
              <a:t>Accuracy</a:t>
            </a:r>
            <a:r>
              <a:rPr b="0" lang="es-ES" sz="1200" spc="-1" strike="noStrike">
                <a:solidFill>
                  <a:srgbClr val="000000"/>
                </a:solidFill>
                <a:latin typeface="Arial"/>
                <a:ea typeface="Microsoft YaHei"/>
              </a:rPr>
              <a:t> conseguido con el entrenamiento. Este valor será nuestro </a:t>
            </a:r>
            <a:r>
              <a:rPr b="1" lang="es-ES" sz="1200" spc="-1" strike="noStrike">
                <a:solidFill>
                  <a:srgbClr val="000000"/>
                </a:solidFill>
                <a:latin typeface="Arial"/>
                <a:ea typeface="Microsoft YaHei"/>
              </a:rPr>
              <a:t>Fitness</a:t>
            </a:r>
            <a:r>
              <a:rPr b="0" lang="es-ES" sz="1200" spc="-1" strike="noStrike">
                <a:solidFill>
                  <a:srgbClr val="000000"/>
                </a:solidFill>
                <a:latin typeface="Arial"/>
                <a:ea typeface="Microsoft YaHei"/>
              </a:rPr>
              <a:t> para cada individuo (cada subconjunto de variables que probamos)</a:t>
            </a:r>
            <a:endParaRPr b="0" lang="es-ES" sz="1200" spc="-1" strike="noStrike">
              <a:solidFill>
                <a:srgbClr val="000000"/>
              </a:solidFill>
              <a:latin typeface="Arial"/>
              <a:ea typeface="Microsoft YaHei"/>
            </a:endParaRPr>
          </a:p>
          <a:p>
            <a:pPr>
              <a:lnSpc>
                <a:spcPct val="100000"/>
              </a:lnSpc>
              <a:spcBef>
                <a:spcPts val="850"/>
              </a:spcBef>
              <a:spcAft>
                <a:spcPts val="850"/>
              </a:spcAft>
            </a:pPr>
            <a:r>
              <a:rPr b="0" lang="es-ES" sz="1200" spc="-1" strike="noStrike">
                <a:solidFill>
                  <a:srgbClr val="000000"/>
                </a:solidFill>
                <a:latin typeface="Arial"/>
                <a:ea typeface="Microsoft YaHei"/>
              </a:rPr>
              <a:t>Cuanto </a:t>
            </a:r>
            <a:r>
              <a:rPr b="1" lang="es-ES" sz="1200" spc="-1" strike="noStrike">
                <a:solidFill>
                  <a:srgbClr val="000000"/>
                </a:solidFill>
                <a:latin typeface="Arial"/>
                <a:ea typeface="Microsoft YaHei"/>
              </a:rPr>
              <a:t>mayor</a:t>
            </a:r>
            <a:r>
              <a:rPr b="0" lang="es-ES" sz="1200" spc="-1" strike="noStrike">
                <a:solidFill>
                  <a:srgbClr val="000000"/>
                </a:solidFill>
                <a:latin typeface="Arial"/>
                <a:ea typeface="Microsoft YaHei"/>
              </a:rPr>
              <a:t> sea el </a:t>
            </a:r>
            <a:r>
              <a:rPr b="1" lang="es-ES" sz="1200" spc="-1" strike="noStrike">
                <a:solidFill>
                  <a:srgbClr val="000000"/>
                </a:solidFill>
                <a:latin typeface="Arial"/>
                <a:ea typeface="Microsoft YaHei"/>
              </a:rPr>
              <a:t>fitness</a:t>
            </a:r>
            <a:r>
              <a:rPr b="0" lang="es-ES" sz="1200" spc="-1" strike="noStrike">
                <a:solidFill>
                  <a:srgbClr val="000000"/>
                </a:solidFill>
                <a:latin typeface="Arial"/>
                <a:ea typeface="Microsoft YaHei"/>
              </a:rPr>
              <a:t> es porque cada vez es </a:t>
            </a:r>
            <a:r>
              <a:rPr b="1" lang="es-ES" sz="1200" spc="-1" strike="noStrike">
                <a:solidFill>
                  <a:srgbClr val="000000"/>
                </a:solidFill>
                <a:latin typeface="Arial"/>
                <a:ea typeface="Microsoft YaHei"/>
              </a:rPr>
              <a:t>mayor</a:t>
            </a:r>
            <a:r>
              <a:rPr b="0" lang="es-ES" sz="1200" spc="-1" strike="noStrike">
                <a:solidFill>
                  <a:srgbClr val="000000"/>
                </a:solidFill>
                <a:latin typeface="Arial"/>
                <a:ea typeface="Microsoft YaHei"/>
              </a:rPr>
              <a:t> el </a:t>
            </a:r>
            <a:r>
              <a:rPr b="1" lang="es-ES" sz="1200" spc="-1" strike="noStrike">
                <a:solidFill>
                  <a:srgbClr val="000000"/>
                </a:solidFill>
                <a:latin typeface="Arial"/>
                <a:ea typeface="Microsoft YaHei"/>
              </a:rPr>
              <a:t>Accuracy</a:t>
            </a:r>
            <a:r>
              <a:rPr b="0" lang="es-ES" sz="1200" spc="-1" strike="noStrike">
                <a:solidFill>
                  <a:srgbClr val="000000"/>
                </a:solidFill>
                <a:latin typeface="Arial"/>
                <a:ea typeface="Microsoft YaHei"/>
              </a:rPr>
              <a:t> del modelo.</a:t>
            </a:r>
            <a:endParaRPr b="0" lang="es-ES" sz="1200" spc="-1" strike="noStrike">
              <a:solidFill>
                <a:srgbClr val="000000"/>
              </a:solidFill>
              <a:latin typeface="Arial"/>
              <a:ea typeface="Microsoft YaHei"/>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Rectángulo 20"/>
          <p:cNvSpPr/>
          <p:nvPr/>
        </p:nvSpPr>
        <p:spPr>
          <a:xfrm>
            <a:off x="1080000" y="1395000"/>
            <a:ext cx="6516000" cy="7642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spcBef>
                <a:spcPts val="1191"/>
              </a:spcBef>
              <a:spcAft>
                <a:spcPts val="992"/>
              </a:spcAft>
            </a:pPr>
            <a:r>
              <a:rPr b="0" lang="en-US" sz="1800" spc="-1" strike="noStrike">
                <a:solidFill>
                  <a:srgbClr val="c00000"/>
                </a:solidFill>
                <a:latin typeface="Lato"/>
              </a:rPr>
              <a:t>Vamos a ver el Código en python con Keras/Tensorflow</a:t>
            </a:r>
            <a:endParaRPr b="0" lang="es-ES" sz="1800" spc="-1" strike="noStrike">
              <a:solidFill>
                <a:srgbClr val="000000"/>
              </a:solidFill>
              <a:latin typeface="Arial"/>
            </a:endParaRPr>
          </a:p>
          <a:p>
            <a:pPr defTabSz="914400">
              <a:lnSpc>
                <a:spcPct val="100000"/>
              </a:lnSpc>
            </a:pPr>
            <a:endParaRPr b="0" lang="es-ES" sz="1800" spc="-1" strike="noStrike">
              <a:solidFill>
                <a:srgbClr val="000000"/>
              </a:solidFill>
              <a:latin typeface="Arial"/>
            </a:endParaRPr>
          </a:p>
        </p:txBody>
      </p:sp>
      <p:sp>
        <p:nvSpPr>
          <p:cNvPr id="165" name=""/>
          <p:cNvSpPr/>
          <p:nvPr/>
        </p:nvSpPr>
        <p:spPr>
          <a:xfrm>
            <a:off x="2956680" y="143280"/>
            <a:ext cx="4602960" cy="394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000" spc="-1" strike="noStrike" cap="small">
                <a:solidFill>
                  <a:schemeClr val="dk1"/>
                </a:solidFill>
                <a:latin typeface="Calibri"/>
                <a:ea typeface="바탕"/>
              </a:rPr>
              <a:t>Algoritmos genéticos – ejemplos en python</a:t>
            </a:r>
            <a:endParaRPr b="0" lang="es-E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AutoShape 2"/>
          <p:cNvSpPr/>
          <p:nvPr/>
        </p:nvSpPr>
        <p:spPr>
          <a:xfrm>
            <a:off x="2627640" y="2841840"/>
            <a:ext cx="302760" cy="226800"/>
          </a:xfrm>
          <a:prstGeom prst="rect">
            <a:avLst/>
          </a:prstGeom>
          <a:no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s-ES" sz="1800" spc="-1" strike="noStrike">
              <a:solidFill>
                <a:schemeClr val="dk1"/>
              </a:solidFill>
              <a:latin typeface="Calibri"/>
            </a:endParaRPr>
          </a:p>
        </p:txBody>
      </p:sp>
      <p:pic>
        <p:nvPicPr>
          <p:cNvPr id="167" name="Imagen 3" descr=""/>
          <p:cNvPicPr/>
          <p:nvPr/>
        </p:nvPicPr>
        <p:blipFill>
          <a:blip r:embed="rId1"/>
          <a:stretch/>
        </p:blipFill>
        <p:spPr>
          <a:xfrm>
            <a:off x="683640" y="465480"/>
            <a:ext cx="7551000" cy="3577320"/>
          </a:xfrm>
          <a:prstGeom prst="rect">
            <a:avLst/>
          </a:prstGeom>
          <a:ln w="0">
            <a:noFill/>
          </a:ln>
        </p:spPr>
      </p:pic>
      <p:sp>
        <p:nvSpPr>
          <p:cNvPr id="168" name="3 CuadroTexto"/>
          <p:cNvSpPr/>
          <p:nvPr/>
        </p:nvSpPr>
        <p:spPr>
          <a:xfrm>
            <a:off x="1367640" y="4449240"/>
            <a:ext cx="6406560" cy="45540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1" i="1" lang="es-ES" sz="2400" spc="-1" strike="noStrike">
                <a:solidFill>
                  <a:schemeClr val="dk1"/>
                </a:solidFill>
                <a:latin typeface="Calibri"/>
              </a:rPr>
              <a:t>Gracias por tu Atención!</a:t>
            </a:r>
            <a:endParaRPr b="0" lang="es-ES" sz="2400" spc="-1" strike="noStrike">
              <a:solidFill>
                <a:srgbClr val="000000"/>
              </a:solidFill>
              <a:latin typeface="Arial"/>
            </a:endParaRPr>
          </a:p>
        </p:txBody>
      </p:sp>
      <p:sp>
        <p:nvSpPr>
          <p:cNvPr id="169" name="Rectangle 6"/>
          <p:cNvSpPr/>
          <p:nvPr/>
        </p:nvSpPr>
        <p:spPr>
          <a:xfrm>
            <a:off x="2091600" y="2146320"/>
            <a:ext cx="4638600" cy="423360"/>
          </a:xfrm>
          <a:prstGeom prst="rect">
            <a:avLst/>
          </a:prstGeom>
          <a:solidFill>
            <a:schemeClr val="bg1"/>
          </a:solidFill>
          <a:ln>
            <a:solidFill>
              <a:srgbClr val="ffffff"/>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s-ES" sz="1800" spc="-1" strike="noStrike">
              <a:solidFill>
                <a:schemeClr val="lt1"/>
              </a:solidFill>
              <a:latin typeface="Calibri"/>
            </a:endParaRPr>
          </a:p>
        </p:txBody>
      </p:sp>
      <p:sp>
        <p:nvSpPr>
          <p:cNvPr id="170" name="TextBox 5"/>
          <p:cNvSpPr/>
          <p:nvPr/>
        </p:nvSpPr>
        <p:spPr>
          <a:xfrm>
            <a:off x="1979640" y="2012400"/>
            <a:ext cx="5182560" cy="63828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en-US" sz="1800" spc="-1" strike="noStrike">
                <a:solidFill>
                  <a:schemeClr val="dk1"/>
                </a:solidFill>
                <a:latin typeface="Calibri"/>
              </a:rPr>
              <a:t>Autores:</a:t>
            </a:r>
            <a:endParaRPr b="0" lang="es-ES" sz="1800" spc="-1" strike="noStrike">
              <a:solidFill>
                <a:srgbClr val="000000"/>
              </a:solidFill>
              <a:latin typeface="Arial"/>
            </a:endParaRPr>
          </a:p>
          <a:p>
            <a:pPr defTabSz="914400">
              <a:lnSpc>
                <a:spcPct val="100000"/>
              </a:lnSpc>
            </a:pPr>
            <a:r>
              <a:rPr b="0" lang="en-US" sz="1800" spc="-1" strike="noStrike">
                <a:solidFill>
                  <a:schemeClr val="dk1"/>
                </a:solidFill>
                <a:latin typeface="Calibri"/>
              </a:rPr>
              <a:t>Mauricio Beltrán, Pablo Sánchez y Alfonso Carabantes</a:t>
            </a:r>
            <a:endParaRPr b="0" lang="es-ES" sz="1800" spc="-1" strike="noStrike">
              <a:solidFill>
                <a:srgbClr val="000000"/>
              </a:solidFill>
              <a:latin typeface="Arial"/>
            </a:endParaRPr>
          </a:p>
        </p:txBody>
      </p:sp>
      <p:sp>
        <p:nvSpPr>
          <p:cNvPr id="2" name="PlaceHolder 1"/>
          <p:cNvSpPr>
            <a:spLocks noGrp="1"/>
          </p:cNvSpPr>
          <p:nvPr>
            <p:ph type="sldNum" idx="26"/>
          </p:nvPr>
        </p:nvSpPr>
        <p:spPr/>
        <p:txBody>
          <a:bodyPr/>
          <a:p>
            <a:fld id="{5E211E32-D17E-477F-A955-011E00408994}" type="slidenum">
              <a:t>24</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Subtítulo 2"/>
          <p:cNvSpPr/>
          <p:nvPr/>
        </p:nvSpPr>
        <p:spPr>
          <a:xfrm>
            <a:off x="360000" y="830520"/>
            <a:ext cx="8458200" cy="4028040"/>
          </a:xfrm>
          <a:prstGeom prst="rect">
            <a:avLst/>
          </a:prstGeom>
          <a:noFill/>
          <a:ln w="0">
            <a:noFill/>
          </a:ln>
        </p:spPr>
        <p:style>
          <a:lnRef idx="0"/>
          <a:fillRef idx="0"/>
          <a:effectRef idx="0"/>
          <a:fontRef idx="minor"/>
        </p:style>
        <p:txBody>
          <a:bodyPr lIns="90000" rIns="90000" tIns="45000" bIns="45000" anchor="t">
            <a:normAutofit/>
          </a:bodyPr>
          <a:p>
            <a:pPr lvl="1" marL="971640" indent="-514440" defTabSz="914400">
              <a:lnSpc>
                <a:spcPct val="100000"/>
              </a:lnSpc>
              <a:spcBef>
                <a:spcPts val="720"/>
              </a:spcBef>
              <a:buClr>
                <a:srgbClr val="000000"/>
              </a:buClr>
              <a:buFont typeface="Arial"/>
              <a:buChar char="–"/>
            </a:pPr>
            <a:r>
              <a:rPr b="0" lang="es-ES" sz="2600" spc="-1" strike="noStrike">
                <a:solidFill>
                  <a:srgbClr val="000000"/>
                </a:solidFill>
                <a:latin typeface="Calibri"/>
              </a:rPr>
              <a:t>Algoritmos Genéticos</a:t>
            </a:r>
            <a:endParaRPr b="0" lang="es-ES" sz="2600" spc="-1" strike="noStrike">
              <a:solidFill>
                <a:srgbClr val="000000"/>
              </a:solidFill>
              <a:latin typeface="Arial"/>
            </a:endParaRPr>
          </a:p>
          <a:p>
            <a:pPr lvl="2" marL="1371600" indent="-514440" defTabSz="914400">
              <a:lnSpc>
                <a:spcPct val="100000"/>
              </a:lnSpc>
              <a:spcBef>
                <a:spcPts val="360"/>
              </a:spcBef>
              <a:buClr>
                <a:srgbClr val="000000"/>
              </a:buClr>
              <a:buFont typeface="Arial"/>
              <a:buChar char="•"/>
            </a:pPr>
            <a:r>
              <a:rPr b="0" lang="es-ES" sz="1800" spc="-1" strike="noStrike">
                <a:solidFill>
                  <a:schemeClr val="dk1"/>
                </a:solidFill>
                <a:latin typeface="Calibri"/>
              </a:rPr>
              <a:t>Fundamentos teóricos​</a:t>
            </a:r>
            <a:endParaRPr b="0" lang="es-ES" sz="1800" spc="-1" strike="noStrike">
              <a:solidFill>
                <a:srgbClr val="000000"/>
              </a:solidFill>
              <a:latin typeface="Arial"/>
            </a:endParaRPr>
          </a:p>
          <a:p>
            <a:pPr lvl="2" marL="1371600" indent="-514440" defTabSz="914400">
              <a:lnSpc>
                <a:spcPct val="100000"/>
              </a:lnSpc>
              <a:spcBef>
                <a:spcPts val="360"/>
              </a:spcBef>
              <a:buClr>
                <a:srgbClr val="000000"/>
              </a:buClr>
              <a:buFont typeface="Arial"/>
              <a:buChar char="•"/>
            </a:pPr>
            <a:r>
              <a:rPr b="0" lang="es-ES" sz="1800" spc="-1" strike="noStrike">
                <a:solidFill>
                  <a:schemeClr val="dk1"/>
                </a:solidFill>
                <a:latin typeface="Calibri"/>
              </a:rPr>
              <a:t>Casos de uso</a:t>
            </a:r>
            <a:endParaRPr b="0" lang="es-ES" sz="1800" spc="-1" strike="noStrike">
              <a:solidFill>
                <a:srgbClr val="000000"/>
              </a:solidFill>
              <a:latin typeface="Arial"/>
            </a:endParaRPr>
          </a:p>
          <a:p>
            <a:pPr lvl="2" marL="1371600" indent="-514440" defTabSz="914400">
              <a:lnSpc>
                <a:spcPct val="100000"/>
              </a:lnSpc>
              <a:spcBef>
                <a:spcPts val="360"/>
              </a:spcBef>
              <a:buClr>
                <a:srgbClr val="000000"/>
              </a:buClr>
              <a:buFont typeface="Arial"/>
              <a:buChar char="•"/>
            </a:pPr>
            <a:r>
              <a:rPr b="0" lang="es-ES" sz="1800" spc="-1" strike="noStrike">
                <a:solidFill>
                  <a:schemeClr val="dk1"/>
                </a:solidFill>
                <a:latin typeface="Calibri"/>
              </a:rPr>
              <a:t>Ejemplos en Python</a:t>
            </a:r>
            <a:endParaRPr b="0" lang="es-ES" sz="1800" spc="-1" strike="noStrike">
              <a:solidFill>
                <a:srgbClr val="000000"/>
              </a:solidFill>
              <a:latin typeface="Arial"/>
            </a:endParaRPr>
          </a:p>
          <a:p>
            <a:pPr lvl="1" marL="971640" indent="-514440" defTabSz="914400">
              <a:lnSpc>
                <a:spcPct val="100000"/>
              </a:lnSpc>
              <a:spcBef>
                <a:spcPts val="720"/>
              </a:spcBef>
              <a:buClr>
                <a:srgbClr val="000000"/>
              </a:buClr>
              <a:buFont typeface="Arial"/>
              <a:buChar char="–"/>
            </a:pPr>
            <a:r>
              <a:rPr b="0" lang="es-ES" sz="2600" spc="-1" strike="noStrike">
                <a:solidFill>
                  <a:schemeClr val="dk1"/>
                </a:solidFill>
                <a:latin typeface="Calibri"/>
              </a:rPr>
              <a:t>Lógica Difusa</a:t>
            </a:r>
            <a:endParaRPr b="0" lang="es-ES" sz="2600" spc="-1" strike="noStrike">
              <a:solidFill>
                <a:srgbClr val="000000"/>
              </a:solidFill>
              <a:latin typeface="Arial"/>
            </a:endParaRPr>
          </a:p>
          <a:p>
            <a:pPr lvl="2" marL="1371600" indent="-514440" defTabSz="914400">
              <a:lnSpc>
                <a:spcPct val="100000"/>
              </a:lnSpc>
              <a:spcBef>
                <a:spcPts val="360"/>
              </a:spcBef>
              <a:buClr>
                <a:srgbClr val="000000"/>
              </a:buClr>
              <a:buFont typeface="Arial"/>
              <a:buChar char="•"/>
            </a:pPr>
            <a:r>
              <a:rPr b="0" lang="es-ES" sz="1800" spc="-1" strike="noStrike">
                <a:solidFill>
                  <a:schemeClr val="dk1"/>
                </a:solidFill>
                <a:latin typeface="Calibri"/>
              </a:rPr>
              <a:t>Conceptos básicos</a:t>
            </a:r>
            <a:endParaRPr b="0" lang="es-ES" sz="1800" spc="-1" strike="noStrike">
              <a:solidFill>
                <a:srgbClr val="000000"/>
              </a:solidFill>
              <a:latin typeface="Arial"/>
            </a:endParaRPr>
          </a:p>
          <a:p>
            <a:pPr lvl="2" marL="1371600" indent="-514440" defTabSz="914400">
              <a:lnSpc>
                <a:spcPct val="100000"/>
              </a:lnSpc>
              <a:spcBef>
                <a:spcPts val="360"/>
              </a:spcBef>
              <a:buClr>
                <a:srgbClr val="000000"/>
              </a:buClr>
              <a:buFont typeface="Arial"/>
              <a:buChar char="•"/>
            </a:pPr>
            <a:r>
              <a:rPr b="0" lang="es-ES" sz="1800" spc="-1" strike="noStrike">
                <a:solidFill>
                  <a:schemeClr val="dk1"/>
                </a:solidFill>
                <a:latin typeface="Calibri"/>
              </a:rPr>
              <a:t>Operaciones: T-Normas y T-Conormas</a:t>
            </a:r>
            <a:endParaRPr b="0" lang="es-ES" sz="1800" spc="-1" strike="noStrike">
              <a:solidFill>
                <a:srgbClr val="000000"/>
              </a:solidFill>
              <a:latin typeface="Arial"/>
            </a:endParaRPr>
          </a:p>
          <a:p>
            <a:pPr lvl="2" marL="1371600" indent="-514440" defTabSz="914400">
              <a:lnSpc>
                <a:spcPct val="100000"/>
              </a:lnSpc>
              <a:spcBef>
                <a:spcPts val="360"/>
              </a:spcBef>
              <a:buClr>
                <a:srgbClr val="000000"/>
              </a:buClr>
              <a:buFont typeface="Arial"/>
              <a:buChar char="•"/>
            </a:pPr>
            <a:r>
              <a:rPr b="0" lang="es-ES" sz="1800" spc="-1" strike="noStrike">
                <a:solidFill>
                  <a:schemeClr val="dk1"/>
                </a:solidFill>
                <a:latin typeface="Calibri"/>
              </a:rPr>
              <a:t>Funciones de membresía y modelado difuso</a:t>
            </a:r>
            <a:endParaRPr b="0" lang="es-ES" sz="1800" spc="-1" strike="noStrike">
              <a:solidFill>
                <a:srgbClr val="000000"/>
              </a:solidFill>
              <a:latin typeface="Arial"/>
            </a:endParaRPr>
          </a:p>
          <a:p>
            <a:pPr lvl="2" marL="1371600" indent="-514440" defTabSz="914400">
              <a:lnSpc>
                <a:spcPct val="100000"/>
              </a:lnSpc>
              <a:spcBef>
                <a:spcPts val="360"/>
              </a:spcBef>
              <a:buClr>
                <a:srgbClr val="000000"/>
              </a:buClr>
              <a:buFont typeface="Arial"/>
              <a:buChar char="•"/>
            </a:pPr>
            <a:r>
              <a:rPr b="0" lang="es-ES" sz="1800" spc="-1" strike="noStrike">
                <a:solidFill>
                  <a:schemeClr val="dk1"/>
                </a:solidFill>
                <a:latin typeface="Calibri"/>
              </a:rPr>
              <a:t>Ejemplos en lógica difusa</a:t>
            </a:r>
            <a:endParaRPr b="0" lang="es-ES" sz="1800" spc="-1" strike="noStrike">
              <a:solidFill>
                <a:srgbClr val="000000"/>
              </a:solidFill>
              <a:latin typeface="Arial"/>
            </a:endParaRPr>
          </a:p>
          <a:p>
            <a:pPr defTabSz="914400">
              <a:lnSpc>
                <a:spcPct val="100000"/>
              </a:lnSpc>
              <a:spcBef>
                <a:spcPts val="439"/>
              </a:spcBef>
            </a:pPr>
            <a:endParaRPr b="0" lang="es-ES" sz="1800" spc="-1" strike="noStrike">
              <a:solidFill>
                <a:srgbClr val="000000"/>
              </a:solidFill>
              <a:latin typeface="Arial"/>
            </a:endParaRPr>
          </a:p>
        </p:txBody>
      </p:sp>
      <p:sp>
        <p:nvSpPr>
          <p:cNvPr id="98" name=""/>
          <p:cNvSpPr/>
          <p:nvPr/>
        </p:nvSpPr>
        <p:spPr>
          <a:xfrm>
            <a:off x="4752000" y="37440"/>
            <a:ext cx="1367640" cy="444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s-ES" sz="2800" spc="-1" strike="noStrike" cap="small">
                <a:solidFill>
                  <a:schemeClr val="accent6">
                    <a:lumMod val="50000"/>
                  </a:schemeClr>
                </a:solidFill>
                <a:latin typeface="Calibri"/>
                <a:ea typeface="바탕"/>
              </a:rPr>
              <a:t>Índice</a:t>
            </a:r>
            <a:endParaRPr b="0" lang="es-E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Rectángulo 1"/>
          <p:cNvSpPr/>
          <p:nvPr/>
        </p:nvSpPr>
        <p:spPr>
          <a:xfrm>
            <a:off x="180000" y="735480"/>
            <a:ext cx="8638560" cy="90756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spcBef>
                <a:spcPts val="1191"/>
              </a:spcBef>
              <a:spcAft>
                <a:spcPts val="992"/>
              </a:spcAft>
            </a:pPr>
            <a:endParaRPr b="0" lang="es-ES" sz="1300" spc="-1" strike="noStrike">
              <a:solidFill>
                <a:srgbClr val="000000"/>
              </a:solidFill>
              <a:latin typeface="Arial"/>
            </a:endParaRPr>
          </a:p>
          <a:p>
            <a:pPr defTabSz="914400">
              <a:lnSpc>
                <a:spcPct val="150000"/>
              </a:lnSpc>
              <a:spcBef>
                <a:spcPts val="1191"/>
              </a:spcBef>
              <a:spcAft>
                <a:spcPts val="992"/>
              </a:spcAft>
            </a:pPr>
            <a:endParaRPr b="0" lang="es-ES" sz="1500" spc="-1" strike="noStrike">
              <a:solidFill>
                <a:srgbClr val="000000"/>
              </a:solidFill>
              <a:latin typeface="Arial"/>
            </a:endParaRPr>
          </a:p>
        </p:txBody>
      </p:sp>
      <p:sp>
        <p:nvSpPr>
          <p:cNvPr id="100" name=""/>
          <p:cNvSpPr/>
          <p:nvPr/>
        </p:nvSpPr>
        <p:spPr>
          <a:xfrm>
            <a:off x="2628000" y="72000"/>
            <a:ext cx="5759640" cy="48348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1191"/>
              </a:spcBef>
              <a:spcAft>
                <a:spcPts val="992"/>
              </a:spcAft>
            </a:pPr>
            <a:r>
              <a:rPr b="1" lang="es-ES" sz="2000" spc="-1" strike="noStrike" cap="small">
                <a:solidFill>
                  <a:schemeClr val="dk1"/>
                </a:solidFill>
                <a:latin typeface="Calibri"/>
                <a:ea typeface="바탕"/>
              </a:rPr>
              <a:t>ALGORITMOS GENÉTICOS​-INTRODUCCIÓN </a:t>
            </a:r>
            <a:endParaRPr b="0" lang="es-ES" sz="2000" spc="-1" strike="noStrike">
              <a:solidFill>
                <a:srgbClr val="000000"/>
              </a:solidFill>
              <a:latin typeface="Arial"/>
            </a:endParaRPr>
          </a:p>
        </p:txBody>
      </p:sp>
      <p:sp>
        <p:nvSpPr>
          <p:cNvPr id="101" name=""/>
          <p:cNvSpPr/>
          <p:nvPr/>
        </p:nvSpPr>
        <p:spPr>
          <a:xfrm>
            <a:off x="900000" y="900000"/>
            <a:ext cx="7019640" cy="3779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ES" sz="1200" spc="-1" strike="noStrike">
                <a:solidFill>
                  <a:srgbClr val="000000"/>
                </a:solidFill>
                <a:latin typeface="Arial"/>
              </a:rPr>
              <a:t>Los </a:t>
            </a:r>
            <a:r>
              <a:rPr b="1" lang="es-ES" sz="1200" spc="-1" strike="noStrike">
                <a:solidFill>
                  <a:srgbClr val="000000"/>
                </a:solidFill>
                <a:latin typeface="Arial"/>
              </a:rPr>
              <a:t>Algoritmos Genéticos o Evolutivos</a:t>
            </a:r>
            <a:r>
              <a:rPr b="0" lang="es-ES" sz="1200" spc="-1" strike="noStrike">
                <a:solidFill>
                  <a:srgbClr val="000000"/>
                </a:solidFill>
                <a:latin typeface="Arial"/>
              </a:rPr>
              <a:t>, se inspiran en el proceso natural de selección y evolución, tal y como se describe por la </a:t>
            </a:r>
            <a:r>
              <a:rPr b="1" lang="es-ES" sz="1200" spc="-1" strike="noStrike">
                <a:solidFill>
                  <a:srgbClr val="000000"/>
                </a:solidFill>
                <a:latin typeface="Arial"/>
              </a:rPr>
              <a:t>teoría evolucionista</a:t>
            </a:r>
            <a:r>
              <a:rPr b="0" lang="es-ES" sz="1200" spc="-1" strike="noStrike">
                <a:solidFill>
                  <a:srgbClr val="000000"/>
                </a:solidFill>
                <a:latin typeface="Arial"/>
              </a:rPr>
              <a:t> </a:t>
            </a:r>
            <a:r>
              <a:rPr b="1" lang="es-ES" sz="1200" spc="-1" strike="noStrike">
                <a:solidFill>
                  <a:srgbClr val="000000"/>
                </a:solidFill>
                <a:latin typeface="Arial"/>
              </a:rPr>
              <a:t>de la selección natural</a:t>
            </a:r>
            <a:r>
              <a:rPr b="0" lang="es-ES" sz="1200" spc="-1" strike="noStrike">
                <a:solidFill>
                  <a:srgbClr val="000000"/>
                </a:solidFill>
                <a:latin typeface="Arial"/>
              </a:rPr>
              <a:t> postulada por </a:t>
            </a:r>
            <a:r>
              <a:rPr b="1" lang="es-ES" sz="1200" spc="-1" strike="noStrike">
                <a:solidFill>
                  <a:srgbClr val="000000"/>
                </a:solidFill>
                <a:latin typeface="Arial"/>
              </a:rPr>
              <a:t>Darwin</a:t>
            </a:r>
            <a:r>
              <a:rPr b="0" lang="es-ES" sz="1200" spc="-1" strike="noStrike">
                <a:solidFill>
                  <a:srgbClr val="000000"/>
                </a:solidFill>
                <a:latin typeface="Arial"/>
              </a:rPr>
              <a:t>.</a:t>
            </a:r>
            <a:endParaRPr b="0" lang="es-ES" sz="1200" spc="-1" strike="noStrike">
              <a:solidFill>
                <a:srgbClr val="000000"/>
              </a:solidFill>
              <a:latin typeface="Arial"/>
            </a:endParaRPr>
          </a:p>
          <a:p>
            <a:pPr>
              <a:lnSpc>
                <a:spcPct val="100000"/>
              </a:lnSpc>
            </a:pPr>
            <a:r>
              <a:rPr b="0" lang="es-ES" sz="1200" spc="-1" strike="noStrike">
                <a:solidFill>
                  <a:srgbClr val="000000"/>
                </a:solidFill>
                <a:latin typeface="Arial"/>
              </a:rPr>
              <a:t>Los </a:t>
            </a:r>
            <a:r>
              <a:rPr b="1" lang="es-ES" sz="1200" spc="-1" strike="noStrike">
                <a:solidFill>
                  <a:srgbClr val="bf0041"/>
                </a:solidFill>
                <a:latin typeface="Arial"/>
              </a:rPr>
              <a:t>principios</a:t>
            </a:r>
            <a:r>
              <a:rPr b="0" lang="es-ES" sz="1200" spc="-1" strike="noStrike">
                <a:solidFill>
                  <a:srgbClr val="000000"/>
                </a:solidFill>
                <a:latin typeface="Arial"/>
              </a:rPr>
              <a:t> sobre los que se asientan los algoritmos evolutivos y, en concreto, los </a:t>
            </a:r>
            <a:r>
              <a:rPr b="1" lang="es-ES" sz="1200" spc="-1" strike="noStrike">
                <a:solidFill>
                  <a:srgbClr val="000000"/>
                </a:solidFill>
                <a:latin typeface="Arial"/>
              </a:rPr>
              <a:t>genéticos</a:t>
            </a:r>
            <a:r>
              <a:rPr b="0" lang="es-ES" sz="1200" spc="-1" strike="noStrike">
                <a:solidFill>
                  <a:srgbClr val="000000"/>
                </a:solidFill>
                <a:latin typeface="Arial"/>
              </a:rPr>
              <a:t> son:​</a:t>
            </a:r>
            <a:endParaRPr b="0" lang="es-ES" sz="12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Wingdings" charset="2"/>
              <a:buChar char=""/>
            </a:pPr>
            <a:r>
              <a:rPr b="0" lang="es-ES" sz="1200" spc="-1" strike="noStrike">
                <a:solidFill>
                  <a:srgbClr val="000000"/>
                </a:solidFill>
                <a:latin typeface="Arial"/>
              </a:rPr>
              <a:t>Los individuos </a:t>
            </a:r>
            <a:r>
              <a:rPr b="1" lang="es-ES" sz="1200" spc="-1" strike="noStrike">
                <a:solidFill>
                  <a:srgbClr val="bf0041"/>
                </a:solidFill>
                <a:latin typeface="Arial"/>
              </a:rPr>
              <a:t>mejor</a:t>
            </a:r>
            <a:r>
              <a:rPr b="0" lang="es-ES" sz="1200" spc="-1" strike="noStrike">
                <a:solidFill>
                  <a:srgbClr val="bf0041"/>
                </a:solidFill>
                <a:latin typeface="Arial"/>
              </a:rPr>
              <a:t> </a:t>
            </a:r>
            <a:r>
              <a:rPr b="1" lang="es-ES" sz="1200" spc="-1" strike="noStrike">
                <a:solidFill>
                  <a:srgbClr val="bf0041"/>
                </a:solidFill>
                <a:latin typeface="Arial"/>
              </a:rPr>
              <a:t>adaptados</a:t>
            </a:r>
            <a:r>
              <a:rPr b="0" lang="es-ES" sz="1200" spc="-1" strike="noStrike">
                <a:solidFill>
                  <a:srgbClr val="000000"/>
                </a:solidFill>
                <a:latin typeface="Arial"/>
              </a:rPr>
              <a:t> al entorno son aquellos que tienen una probabilidad </a:t>
            </a:r>
            <a:r>
              <a:rPr b="1" lang="es-ES" sz="1200" spc="-1" strike="noStrike">
                <a:solidFill>
                  <a:srgbClr val="bf0041"/>
                </a:solidFill>
                <a:latin typeface="Arial"/>
              </a:rPr>
              <a:t>mayor</a:t>
            </a:r>
            <a:r>
              <a:rPr b="0" lang="es-ES" sz="1200" spc="-1" strike="noStrike">
                <a:solidFill>
                  <a:srgbClr val="000000"/>
                </a:solidFill>
                <a:latin typeface="Arial"/>
              </a:rPr>
              <a:t> de </a:t>
            </a:r>
            <a:r>
              <a:rPr b="1" lang="es-ES" sz="1200" spc="-1" strike="noStrike">
                <a:solidFill>
                  <a:srgbClr val="bf0041"/>
                </a:solidFill>
                <a:latin typeface="Arial"/>
              </a:rPr>
              <a:t>sobrevivir</a:t>
            </a:r>
            <a:r>
              <a:rPr b="0" lang="es-ES" sz="1200" spc="-1" strike="noStrike">
                <a:solidFill>
                  <a:srgbClr val="000000"/>
                </a:solidFill>
                <a:latin typeface="Arial"/>
              </a:rPr>
              <a:t> y, por ende, de </a:t>
            </a:r>
            <a:r>
              <a:rPr b="1" lang="es-ES" sz="1200" spc="-1" strike="noStrike">
                <a:solidFill>
                  <a:srgbClr val="bf0041"/>
                </a:solidFill>
                <a:latin typeface="Arial"/>
              </a:rPr>
              <a:t>reproducirse</a:t>
            </a:r>
            <a:r>
              <a:rPr b="0" lang="es-ES" sz="1200" spc="-1" strike="noStrike">
                <a:solidFill>
                  <a:srgbClr val="000000"/>
                </a:solidFill>
                <a:latin typeface="Arial"/>
              </a:rPr>
              <a:t>.​</a:t>
            </a:r>
            <a:endParaRPr b="0" lang="es-ES" sz="12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Wingdings" charset="2"/>
              <a:buChar char=""/>
            </a:pPr>
            <a:r>
              <a:rPr b="0" lang="es-ES" sz="1200" spc="-1" strike="noStrike">
                <a:solidFill>
                  <a:srgbClr val="000000"/>
                </a:solidFill>
                <a:latin typeface="Arial"/>
              </a:rPr>
              <a:t>Los </a:t>
            </a:r>
            <a:r>
              <a:rPr b="1" lang="es-ES" sz="1200" spc="-1" strike="noStrike">
                <a:solidFill>
                  <a:srgbClr val="bf0041"/>
                </a:solidFill>
                <a:latin typeface="Arial"/>
              </a:rPr>
              <a:t>descendientes</a:t>
            </a:r>
            <a:r>
              <a:rPr b="0" lang="es-ES" sz="1200" spc="-1" strike="noStrike">
                <a:solidFill>
                  <a:srgbClr val="000000"/>
                </a:solidFill>
                <a:latin typeface="Arial"/>
              </a:rPr>
              <a:t> </a:t>
            </a:r>
            <a:r>
              <a:rPr b="1" lang="es-ES" sz="1200" spc="-1" strike="noStrike">
                <a:solidFill>
                  <a:srgbClr val="bf0041"/>
                </a:solidFill>
                <a:latin typeface="Arial"/>
              </a:rPr>
              <a:t>heredan</a:t>
            </a:r>
            <a:r>
              <a:rPr b="0" lang="es-ES" sz="1200" spc="-1" strike="noStrike">
                <a:solidFill>
                  <a:srgbClr val="000000"/>
                </a:solidFill>
                <a:latin typeface="Arial"/>
              </a:rPr>
              <a:t> características de sus </a:t>
            </a:r>
            <a:r>
              <a:rPr b="1" lang="es-ES" sz="1200" spc="-1" strike="noStrike">
                <a:solidFill>
                  <a:srgbClr val="bf0041"/>
                </a:solidFill>
                <a:latin typeface="Arial"/>
              </a:rPr>
              <a:t>progenitores</a:t>
            </a:r>
            <a:r>
              <a:rPr b="0" lang="es-ES" sz="1200" spc="-1" strike="noStrike">
                <a:solidFill>
                  <a:srgbClr val="000000"/>
                </a:solidFill>
                <a:latin typeface="Arial"/>
              </a:rPr>
              <a:t>.​</a:t>
            </a:r>
            <a:endParaRPr b="0" lang="es-ES" sz="12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Wingdings" charset="2"/>
              <a:buChar char=""/>
            </a:pPr>
            <a:r>
              <a:rPr b="0" lang="es-ES" sz="1200" spc="-1" strike="noStrike">
                <a:solidFill>
                  <a:srgbClr val="000000"/>
                </a:solidFill>
                <a:latin typeface="Arial"/>
              </a:rPr>
              <a:t>De forma </a:t>
            </a:r>
            <a:r>
              <a:rPr b="1" lang="es-ES" sz="1200" spc="-1" strike="noStrike">
                <a:solidFill>
                  <a:srgbClr val="bf0041"/>
                </a:solidFill>
                <a:latin typeface="Arial"/>
              </a:rPr>
              <a:t>esporádica</a:t>
            </a:r>
            <a:r>
              <a:rPr b="0" lang="es-ES" sz="1200" spc="-1" strike="noStrike">
                <a:solidFill>
                  <a:srgbClr val="000000"/>
                </a:solidFill>
                <a:latin typeface="Arial"/>
              </a:rPr>
              <a:t> y natural se producen </a:t>
            </a:r>
            <a:r>
              <a:rPr b="1" lang="es-ES" sz="1200" spc="-1" strike="noStrike">
                <a:solidFill>
                  <a:srgbClr val="bf0041"/>
                </a:solidFill>
                <a:latin typeface="Arial"/>
              </a:rPr>
              <a:t>mutaciones</a:t>
            </a:r>
            <a:r>
              <a:rPr b="0" lang="es-ES" sz="1200" spc="-1" strike="noStrike">
                <a:solidFill>
                  <a:srgbClr val="000000"/>
                </a:solidFill>
                <a:latin typeface="Arial"/>
              </a:rPr>
              <a:t> en el </a:t>
            </a:r>
            <a:r>
              <a:rPr b="1" lang="es-ES" sz="1200" spc="-1" strike="noStrike">
                <a:solidFill>
                  <a:srgbClr val="bf0041"/>
                </a:solidFill>
                <a:latin typeface="Arial"/>
              </a:rPr>
              <a:t>material</a:t>
            </a:r>
            <a:r>
              <a:rPr b="0" lang="es-ES" sz="1200" spc="-1" strike="noStrike">
                <a:solidFill>
                  <a:srgbClr val="000000"/>
                </a:solidFill>
                <a:latin typeface="Arial"/>
              </a:rPr>
              <a:t> </a:t>
            </a:r>
            <a:r>
              <a:rPr b="1" lang="es-ES" sz="1200" spc="-1" strike="noStrike">
                <a:solidFill>
                  <a:srgbClr val="bf0041"/>
                </a:solidFill>
                <a:latin typeface="Arial"/>
              </a:rPr>
              <a:t>genético</a:t>
            </a:r>
            <a:r>
              <a:rPr b="0" lang="es-ES" sz="1200" spc="-1" strike="noStrike">
                <a:solidFill>
                  <a:srgbClr val="000000"/>
                </a:solidFill>
                <a:latin typeface="Arial"/>
              </a:rPr>
              <a:t> de algunos individuos, provocando cambios permanentes.​</a:t>
            </a:r>
            <a:endParaRPr b="0" lang="es-ES" sz="1200" spc="-1" strike="noStrike">
              <a:solidFill>
                <a:srgbClr val="000000"/>
              </a:solidFill>
              <a:latin typeface="Arial"/>
            </a:endParaRPr>
          </a:p>
          <a:p>
            <a:pPr>
              <a:lnSpc>
                <a:spcPct val="100000"/>
              </a:lnSpc>
            </a:pPr>
            <a:r>
              <a:rPr b="0" lang="es-ES" sz="1200" spc="-1" strike="noStrike">
                <a:solidFill>
                  <a:srgbClr val="000000"/>
                </a:solidFill>
                <a:latin typeface="Arial"/>
              </a:rPr>
              <a:t>Los algoritmos genéticos son adecuados para obtener buenas aproximaciones en </a:t>
            </a:r>
            <a:r>
              <a:rPr b="1" lang="es-ES" sz="1200" spc="-1" strike="noStrike">
                <a:solidFill>
                  <a:srgbClr val="000000"/>
                </a:solidFill>
                <a:latin typeface="Arial"/>
              </a:rPr>
              <a:t>problemas</a:t>
            </a:r>
            <a:r>
              <a:rPr b="0" lang="es-ES" sz="1200" spc="-1" strike="noStrike">
                <a:solidFill>
                  <a:srgbClr val="000000"/>
                </a:solidFill>
                <a:latin typeface="Arial"/>
              </a:rPr>
              <a:t> de </a:t>
            </a:r>
            <a:r>
              <a:rPr b="1" lang="es-ES" sz="1200" spc="-1" strike="noStrike">
                <a:solidFill>
                  <a:srgbClr val="000000"/>
                </a:solidFill>
                <a:latin typeface="Arial"/>
              </a:rPr>
              <a:t>búsqueda</a:t>
            </a:r>
            <a:r>
              <a:rPr b="0" lang="es-ES" sz="1200" spc="-1" strike="noStrike">
                <a:solidFill>
                  <a:srgbClr val="000000"/>
                </a:solidFill>
                <a:latin typeface="Arial"/>
              </a:rPr>
              <a:t>, </a:t>
            </a:r>
            <a:r>
              <a:rPr b="1" lang="es-ES" sz="1200" spc="-1" strike="noStrike">
                <a:solidFill>
                  <a:srgbClr val="000000"/>
                </a:solidFill>
                <a:latin typeface="Arial"/>
              </a:rPr>
              <a:t>aprendizaje</a:t>
            </a:r>
            <a:r>
              <a:rPr b="0" lang="es-ES" sz="1200" spc="-1" strike="noStrike">
                <a:solidFill>
                  <a:srgbClr val="000000"/>
                </a:solidFill>
                <a:latin typeface="Arial"/>
              </a:rPr>
              <a:t> y </a:t>
            </a:r>
            <a:r>
              <a:rPr b="1" lang="es-ES" sz="1200" spc="-1" strike="noStrike">
                <a:solidFill>
                  <a:srgbClr val="000000"/>
                </a:solidFill>
                <a:latin typeface="Arial"/>
              </a:rPr>
              <a:t>optimización</a:t>
            </a:r>
            <a:r>
              <a:rPr b="0" lang="es-ES" sz="1200" spc="-1" strike="noStrike">
                <a:solidFill>
                  <a:srgbClr val="000000"/>
                </a:solidFill>
                <a:latin typeface="Arial"/>
              </a:rPr>
              <a:t> [Marczyk. 2004].​</a:t>
            </a:r>
            <a:endParaRPr b="0" lang="es-ES" sz="1200" spc="-1" strike="noStrike">
              <a:solidFill>
                <a:srgbClr val="000000"/>
              </a:solidFill>
              <a:latin typeface="Arial"/>
            </a:endParaRPr>
          </a:p>
          <a:p>
            <a:pPr>
              <a:lnSpc>
                <a:spcPct val="100000"/>
              </a:lnSpc>
            </a:pPr>
            <a:endParaRPr b="0" lang="es-ES"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Rectángulo 3"/>
          <p:cNvSpPr/>
          <p:nvPr/>
        </p:nvSpPr>
        <p:spPr>
          <a:xfrm>
            <a:off x="180000" y="735480"/>
            <a:ext cx="8638560" cy="90828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spcBef>
                <a:spcPts val="1191"/>
              </a:spcBef>
              <a:spcAft>
                <a:spcPts val="992"/>
              </a:spcAft>
            </a:pPr>
            <a:endParaRPr b="0" lang="es-ES" sz="1300" spc="-1" strike="noStrike">
              <a:solidFill>
                <a:srgbClr val="000000"/>
              </a:solidFill>
              <a:latin typeface="Arial"/>
            </a:endParaRPr>
          </a:p>
          <a:p>
            <a:pPr defTabSz="914400">
              <a:lnSpc>
                <a:spcPct val="150000"/>
              </a:lnSpc>
              <a:spcBef>
                <a:spcPts val="1191"/>
              </a:spcBef>
              <a:spcAft>
                <a:spcPts val="992"/>
              </a:spcAft>
            </a:pPr>
            <a:endParaRPr b="0" lang="es-ES" sz="1500" spc="-1" strike="noStrike">
              <a:solidFill>
                <a:srgbClr val="000000"/>
              </a:solidFill>
              <a:latin typeface="Arial"/>
            </a:endParaRPr>
          </a:p>
        </p:txBody>
      </p:sp>
      <p:sp>
        <p:nvSpPr>
          <p:cNvPr id="103" name=""/>
          <p:cNvSpPr/>
          <p:nvPr/>
        </p:nvSpPr>
        <p:spPr>
          <a:xfrm>
            <a:off x="2628000" y="72000"/>
            <a:ext cx="5759640" cy="48348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1191"/>
              </a:spcBef>
              <a:spcAft>
                <a:spcPts val="992"/>
              </a:spcAft>
            </a:pPr>
            <a:r>
              <a:rPr b="1" lang="es-ES" sz="2000" spc="-1" strike="noStrike" cap="small">
                <a:solidFill>
                  <a:schemeClr val="dk1"/>
                </a:solidFill>
                <a:latin typeface="Calibri"/>
                <a:ea typeface="바탕"/>
              </a:rPr>
              <a:t>ALGORITMOS GENÉTICOS​-INTRODUCCIÓN </a:t>
            </a:r>
            <a:endParaRPr b="0" lang="es-ES" sz="2000" spc="-1" strike="noStrike">
              <a:solidFill>
                <a:srgbClr val="000000"/>
              </a:solidFill>
              <a:latin typeface="Arial"/>
            </a:endParaRPr>
          </a:p>
        </p:txBody>
      </p:sp>
      <p:sp>
        <p:nvSpPr>
          <p:cNvPr id="104" name=""/>
          <p:cNvSpPr/>
          <p:nvPr/>
        </p:nvSpPr>
        <p:spPr>
          <a:xfrm>
            <a:off x="900000" y="900000"/>
            <a:ext cx="7019640" cy="377964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567"/>
              </a:spcBef>
              <a:spcAft>
                <a:spcPts val="567"/>
              </a:spcAft>
            </a:pPr>
            <a:r>
              <a:rPr b="0" lang="es-ES" sz="1200" spc="-1" strike="noStrike">
                <a:solidFill>
                  <a:srgbClr val="000000"/>
                </a:solidFill>
                <a:latin typeface="Arial"/>
              </a:rPr>
              <a:t>Un </a:t>
            </a:r>
            <a:r>
              <a:rPr b="1" lang="es-ES" sz="1200" spc="-1" strike="noStrike">
                <a:solidFill>
                  <a:srgbClr val="000000"/>
                </a:solidFill>
                <a:latin typeface="Arial"/>
              </a:rPr>
              <a:t>algoritmo genético</a:t>
            </a:r>
            <a:r>
              <a:rPr b="0" lang="es-ES" sz="1200" spc="-1" strike="noStrike">
                <a:solidFill>
                  <a:srgbClr val="000000"/>
                </a:solidFill>
                <a:latin typeface="Arial"/>
              </a:rPr>
              <a:t> es una </a:t>
            </a:r>
            <a:r>
              <a:rPr b="1" lang="es-ES" sz="1200" spc="-1" strike="noStrike">
                <a:solidFill>
                  <a:srgbClr val="ff0000"/>
                </a:solidFill>
                <a:latin typeface="Arial"/>
              </a:rPr>
              <a:t>función matemática</a:t>
            </a:r>
            <a:r>
              <a:rPr b="0" lang="es-ES" sz="1200" spc="-1" strike="noStrike">
                <a:solidFill>
                  <a:srgbClr val="000000"/>
                </a:solidFill>
                <a:latin typeface="Arial"/>
              </a:rPr>
              <a:t> que, tomando como entrada unos</a:t>
            </a:r>
            <a:r>
              <a:rPr b="1" lang="es-ES" sz="1200" spc="-1" strike="noStrike">
                <a:solidFill>
                  <a:srgbClr val="000000"/>
                </a:solidFill>
                <a:latin typeface="Arial"/>
              </a:rPr>
              <a:t> individuos iniciales</a:t>
            </a:r>
            <a:r>
              <a:rPr b="0" lang="es-ES" sz="1200" spc="-1" strike="noStrike">
                <a:solidFill>
                  <a:srgbClr val="000000"/>
                </a:solidFill>
                <a:latin typeface="Arial"/>
              </a:rPr>
              <a:t> (población origen), </a:t>
            </a:r>
            <a:r>
              <a:rPr b="1" lang="es-ES" sz="1200" spc="-1" strike="noStrike">
                <a:solidFill>
                  <a:srgbClr val="ff0000"/>
                </a:solidFill>
                <a:latin typeface="Arial"/>
              </a:rPr>
              <a:t>selecciona</a:t>
            </a:r>
            <a:r>
              <a:rPr b="0" lang="es-ES" sz="1200" spc="-1" strike="noStrike">
                <a:solidFill>
                  <a:srgbClr val="000000"/>
                </a:solidFill>
                <a:latin typeface="Arial"/>
              </a:rPr>
              <a:t> aquellos </a:t>
            </a:r>
            <a:r>
              <a:rPr b="1" lang="es-ES" sz="1200" spc="-1" strike="noStrike">
                <a:solidFill>
                  <a:srgbClr val="ff0000"/>
                </a:solidFill>
                <a:latin typeface="Arial"/>
              </a:rPr>
              <a:t>ejemplares</a:t>
            </a:r>
            <a:r>
              <a:rPr b="0" lang="es-ES" sz="1200" spc="-1" strike="noStrike">
                <a:solidFill>
                  <a:srgbClr val="000000"/>
                </a:solidFill>
                <a:latin typeface="Arial"/>
              </a:rPr>
              <a:t> que </a:t>
            </a:r>
            <a:r>
              <a:rPr b="1" lang="es-ES" sz="1200" spc="-1" strike="noStrike">
                <a:solidFill>
                  <a:srgbClr val="ff0000"/>
                </a:solidFill>
                <a:latin typeface="Arial"/>
              </a:rPr>
              <a:t>recombinándose</a:t>
            </a:r>
            <a:r>
              <a:rPr b="0" lang="es-ES" sz="1200" spc="-1" strike="noStrike">
                <a:solidFill>
                  <a:srgbClr val="000000"/>
                </a:solidFill>
                <a:latin typeface="Arial"/>
              </a:rPr>
              <a:t> por algún método generarán como resultado la </a:t>
            </a:r>
            <a:r>
              <a:rPr b="1" lang="es-ES" sz="1200" spc="-1" strike="noStrike">
                <a:solidFill>
                  <a:srgbClr val="ff0000"/>
                </a:solidFill>
                <a:latin typeface="Arial"/>
              </a:rPr>
              <a:t>siguiente</a:t>
            </a:r>
            <a:r>
              <a:rPr b="0" lang="es-ES" sz="1200" spc="-1" strike="noStrike">
                <a:solidFill>
                  <a:srgbClr val="ff0000"/>
                </a:solidFill>
                <a:latin typeface="Arial"/>
              </a:rPr>
              <a:t> </a:t>
            </a:r>
            <a:r>
              <a:rPr b="1" lang="es-ES" sz="1200" spc="-1" strike="noStrike">
                <a:solidFill>
                  <a:srgbClr val="ff0000"/>
                </a:solidFill>
                <a:latin typeface="Arial"/>
              </a:rPr>
              <a:t>generación</a:t>
            </a:r>
            <a:r>
              <a:rPr b="0" lang="es-ES" sz="1200" spc="-1" strike="noStrike">
                <a:solidFill>
                  <a:srgbClr val="000000"/>
                </a:solidFill>
                <a:latin typeface="Arial"/>
              </a:rPr>
              <a:t>. ​</a:t>
            </a:r>
            <a:endParaRPr b="0" lang="es-ES" sz="1200" spc="-1" strike="noStrike">
              <a:solidFill>
                <a:srgbClr val="000000"/>
              </a:solidFill>
              <a:latin typeface="Arial"/>
              <a:ea typeface="Microsoft YaHei"/>
            </a:endParaRPr>
          </a:p>
          <a:p>
            <a:pPr>
              <a:lnSpc>
                <a:spcPct val="100000"/>
              </a:lnSpc>
              <a:spcBef>
                <a:spcPts val="567"/>
              </a:spcBef>
              <a:spcAft>
                <a:spcPts val="567"/>
              </a:spcAft>
            </a:pPr>
            <a:r>
              <a:rPr b="0" lang="es-ES" sz="1200" spc="-1" strike="noStrike">
                <a:solidFill>
                  <a:srgbClr val="000000"/>
                </a:solidFill>
                <a:latin typeface="Arial"/>
              </a:rPr>
              <a:t>Esta función se aplicará de forma </a:t>
            </a:r>
            <a:r>
              <a:rPr b="1" lang="es-ES" sz="1200" spc="-1" strike="noStrike">
                <a:solidFill>
                  <a:srgbClr val="000000"/>
                </a:solidFill>
                <a:latin typeface="Arial"/>
              </a:rPr>
              <a:t>iterativa</a:t>
            </a:r>
            <a:r>
              <a:rPr b="0" lang="es-ES" sz="1200" spc="-1" strike="noStrike">
                <a:solidFill>
                  <a:srgbClr val="000000"/>
                </a:solidFill>
                <a:latin typeface="Arial"/>
              </a:rPr>
              <a:t> hasta verificar alguna </a:t>
            </a:r>
            <a:r>
              <a:rPr b="1" lang="es-ES" sz="1200" spc="-1" strike="noStrike">
                <a:solidFill>
                  <a:srgbClr val="000000"/>
                </a:solidFill>
                <a:latin typeface="Arial"/>
              </a:rPr>
              <a:t>condición</a:t>
            </a:r>
            <a:r>
              <a:rPr b="0" lang="es-ES" sz="1200" spc="-1" strike="noStrike">
                <a:solidFill>
                  <a:srgbClr val="000000"/>
                </a:solidFill>
                <a:latin typeface="Arial"/>
              </a:rPr>
              <a:t> de </a:t>
            </a:r>
            <a:r>
              <a:rPr b="1" lang="es-ES" sz="1200" spc="-1" strike="noStrike">
                <a:solidFill>
                  <a:srgbClr val="000000"/>
                </a:solidFill>
                <a:latin typeface="Arial"/>
              </a:rPr>
              <a:t>parada</a:t>
            </a:r>
            <a:r>
              <a:rPr b="0" lang="es-ES" sz="1200" spc="-1" strike="noStrike">
                <a:solidFill>
                  <a:srgbClr val="000000"/>
                </a:solidFill>
                <a:latin typeface="Arial"/>
              </a:rPr>
              <a:t>, bien pueda ser un número máximo de iteraciones o bien la obtención de un individuo que cumpla unas restricciones iniciales.​</a:t>
            </a:r>
            <a:endParaRPr b="0" lang="es-ES" sz="1200" spc="-1" strike="noStrike">
              <a:solidFill>
                <a:srgbClr val="000000"/>
              </a:solidFill>
              <a:latin typeface="Arial"/>
              <a:ea typeface="Microsoft YaHei"/>
            </a:endParaRPr>
          </a:p>
          <a:p>
            <a:pPr>
              <a:lnSpc>
                <a:spcPct val="100000"/>
              </a:lnSpc>
              <a:spcBef>
                <a:spcPts val="567"/>
              </a:spcBef>
              <a:spcAft>
                <a:spcPts val="567"/>
              </a:spcAft>
            </a:pPr>
            <a:r>
              <a:rPr b="0" lang="es-ES" sz="1200" spc="-1" strike="noStrike">
                <a:solidFill>
                  <a:srgbClr val="000000"/>
                </a:solidFill>
                <a:latin typeface="Arial"/>
              </a:rPr>
              <a:t>Los </a:t>
            </a:r>
            <a:r>
              <a:rPr b="1" lang="es-ES" sz="1200" spc="-1" strike="noStrike">
                <a:solidFill>
                  <a:srgbClr val="000000"/>
                </a:solidFill>
                <a:latin typeface="Arial"/>
              </a:rPr>
              <a:t>algoritmos genéticos</a:t>
            </a:r>
            <a:r>
              <a:rPr b="0" lang="es-ES" sz="1200" spc="-1" strike="noStrike">
                <a:solidFill>
                  <a:srgbClr val="000000"/>
                </a:solidFill>
                <a:latin typeface="Arial"/>
              </a:rPr>
              <a:t> fueron propuestos por </a:t>
            </a:r>
            <a:r>
              <a:rPr b="1" lang="es-ES" sz="1200" spc="-1" strike="noStrike">
                <a:solidFill>
                  <a:srgbClr val="000000"/>
                </a:solidFill>
                <a:latin typeface="Arial"/>
              </a:rPr>
              <a:t>Holland</a:t>
            </a:r>
            <a:r>
              <a:rPr b="0" lang="es-ES" sz="1200" spc="-1" strike="noStrike">
                <a:solidFill>
                  <a:srgbClr val="000000"/>
                </a:solidFill>
                <a:latin typeface="Arial"/>
              </a:rPr>
              <a:t>, quién intentando simular los procesos naturales de adaptación desarrolló por primera vez la idea de los </a:t>
            </a:r>
            <a:r>
              <a:rPr b="1" lang="es-ES" sz="1200" spc="-1" strike="noStrike">
                <a:solidFill>
                  <a:srgbClr val="ff0000"/>
                </a:solidFill>
                <a:latin typeface="Arial"/>
              </a:rPr>
              <a:t>algoritmos genéticos en los años 60</a:t>
            </a:r>
            <a:r>
              <a:rPr b="0" lang="es-ES" sz="1200" spc="-1" strike="noStrike">
                <a:solidFill>
                  <a:srgbClr val="000000"/>
                </a:solidFill>
                <a:latin typeface="Arial"/>
              </a:rPr>
              <a:t>. No obstante, no fue hasta 15 años más tarde cuando un </a:t>
            </a:r>
            <a:r>
              <a:rPr b="1" lang="es-ES" sz="1200" spc="-1" strike="noStrike">
                <a:solidFill>
                  <a:srgbClr val="000000"/>
                </a:solidFill>
                <a:latin typeface="Arial"/>
              </a:rPr>
              <a:t>pupilo</a:t>
            </a:r>
            <a:r>
              <a:rPr b="0" lang="es-ES" sz="1200" spc="-1" strike="noStrike">
                <a:solidFill>
                  <a:srgbClr val="000000"/>
                </a:solidFill>
                <a:latin typeface="Arial"/>
              </a:rPr>
              <a:t> suyo, </a:t>
            </a:r>
            <a:r>
              <a:rPr b="1" lang="es-ES" sz="1200" spc="-1" strike="noStrike">
                <a:solidFill>
                  <a:srgbClr val="000000"/>
                </a:solidFill>
                <a:latin typeface="Arial"/>
              </a:rPr>
              <a:t>David Goldberg</a:t>
            </a:r>
            <a:r>
              <a:rPr b="0" lang="es-ES" sz="1200" spc="-1" strike="noStrike">
                <a:solidFill>
                  <a:srgbClr val="000000"/>
                </a:solidFill>
                <a:latin typeface="Arial"/>
              </a:rPr>
              <a:t> los </a:t>
            </a:r>
            <a:r>
              <a:rPr b="1" lang="es-ES" sz="1200" spc="-1" strike="noStrike">
                <a:solidFill>
                  <a:srgbClr val="000000"/>
                </a:solidFill>
                <a:latin typeface="Arial"/>
              </a:rPr>
              <a:t>aplicó</a:t>
            </a:r>
            <a:r>
              <a:rPr b="0" lang="es-ES" sz="1200" spc="-1" strike="noStrike">
                <a:solidFill>
                  <a:srgbClr val="000000"/>
                </a:solidFill>
                <a:latin typeface="Arial"/>
              </a:rPr>
              <a:t> por </a:t>
            </a:r>
            <a:r>
              <a:rPr b="1" lang="es-ES" sz="1200" spc="-1" strike="noStrike">
                <a:solidFill>
                  <a:srgbClr val="000000"/>
                </a:solidFill>
                <a:latin typeface="Arial"/>
              </a:rPr>
              <a:t>primera</a:t>
            </a:r>
            <a:r>
              <a:rPr b="0" lang="es-ES" sz="1200" spc="-1" strike="noStrike">
                <a:solidFill>
                  <a:srgbClr val="000000"/>
                </a:solidFill>
                <a:latin typeface="Arial"/>
              </a:rPr>
              <a:t> </a:t>
            </a:r>
            <a:r>
              <a:rPr b="1" lang="es-ES" sz="1200" spc="-1" strike="noStrike">
                <a:solidFill>
                  <a:srgbClr val="000000"/>
                </a:solidFill>
                <a:latin typeface="Arial"/>
              </a:rPr>
              <a:t>vez</a:t>
            </a:r>
            <a:r>
              <a:rPr b="0" lang="es-ES" sz="1200" spc="-1" strike="noStrike">
                <a:solidFill>
                  <a:srgbClr val="000000"/>
                </a:solidFill>
                <a:latin typeface="Arial"/>
              </a:rPr>
              <a:t> a un problema real y los popularizó.</a:t>
            </a:r>
            <a:endParaRPr b="0" lang="es-ES" sz="1200" spc="-1" strike="noStrike">
              <a:solidFill>
                <a:srgbClr val="000000"/>
              </a:solidFill>
              <a:latin typeface="Arial"/>
              <a:ea typeface="Microsoft YaHei"/>
            </a:endParaRPr>
          </a:p>
          <a:p>
            <a:pPr>
              <a:lnSpc>
                <a:spcPct val="100000"/>
              </a:lnSpc>
              <a:spcBef>
                <a:spcPts val="567"/>
              </a:spcBef>
              <a:spcAft>
                <a:spcPts val="567"/>
              </a:spcAft>
            </a:pPr>
            <a:r>
              <a:rPr b="0" lang="es-ES" sz="1200" spc="-1" strike="noStrike">
                <a:solidFill>
                  <a:srgbClr val="000000"/>
                </a:solidFill>
                <a:latin typeface="Arial"/>
              </a:rPr>
              <a:t>En 1985 se creó la primera conferencia mundial de algoritmos genéticos ICGA que se celebra hasta el día de hoy bianualmente.​</a:t>
            </a:r>
            <a:endParaRPr b="0" lang="es-ES" sz="1200" spc="-1" strike="noStrike">
              <a:solidFill>
                <a:srgbClr val="000000"/>
              </a:solidFill>
              <a:latin typeface="Arial"/>
              <a:ea typeface="Microsoft YaHei"/>
            </a:endParaRPr>
          </a:p>
          <a:p>
            <a:pPr>
              <a:lnSpc>
                <a:spcPct val="100000"/>
              </a:lnSpc>
            </a:pPr>
            <a:endParaRPr b="0" lang="es-ES" sz="1000" spc="-1" strike="noStrike">
              <a:solidFill>
                <a:srgbClr val="000000"/>
              </a:solidFill>
              <a:latin typeface="Arial"/>
            </a:endParaRPr>
          </a:p>
          <a:p>
            <a:pPr>
              <a:lnSpc>
                <a:spcPct val="100000"/>
              </a:lnSpc>
            </a:pPr>
            <a:endParaRPr b="0" lang="es-ES"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Rectángulo 2"/>
          <p:cNvSpPr/>
          <p:nvPr/>
        </p:nvSpPr>
        <p:spPr>
          <a:xfrm>
            <a:off x="180000" y="735480"/>
            <a:ext cx="8638560" cy="90756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spcBef>
                <a:spcPts val="1191"/>
              </a:spcBef>
              <a:spcAft>
                <a:spcPts val="992"/>
              </a:spcAft>
            </a:pPr>
            <a:endParaRPr b="0" lang="es-ES" sz="1300" spc="-1" strike="noStrike">
              <a:solidFill>
                <a:srgbClr val="000000"/>
              </a:solidFill>
              <a:latin typeface="Arial"/>
            </a:endParaRPr>
          </a:p>
          <a:p>
            <a:pPr defTabSz="914400">
              <a:lnSpc>
                <a:spcPct val="150000"/>
              </a:lnSpc>
              <a:spcBef>
                <a:spcPts val="1191"/>
              </a:spcBef>
              <a:spcAft>
                <a:spcPts val="992"/>
              </a:spcAft>
            </a:pPr>
            <a:endParaRPr b="0" lang="es-ES" sz="1500" spc="-1" strike="noStrike">
              <a:solidFill>
                <a:srgbClr val="000000"/>
              </a:solidFill>
              <a:latin typeface="Arial"/>
            </a:endParaRPr>
          </a:p>
        </p:txBody>
      </p:sp>
      <p:sp>
        <p:nvSpPr>
          <p:cNvPr id="106" name=""/>
          <p:cNvSpPr/>
          <p:nvPr/>
        </p:nvSpPr>
        <p:spPr>
          <a:xfrm>
            <a:off x="2628000" y="72000"/>
            <a:ext cx="5759640" cy="48348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1191"/>
              </a:spcBef>
              <a:spcAft>
                <a:spcPts val="992"/>
              </a:spcAft>
            </a:pPr>
            <a:r>
              <a:rPr b="1" lang="es-ES" sz="2000" spc="-1" strike="noStrike" cap="small">
                <a:solidFill>
                  <a:schemeClr val="dk1"/>
                </a:solidFill>
                <a:latin typeface="Calibri"/>
                <a:ea typeface="바탕"/>
              </a:rPr>
              <a:t>ALGORITMOS GENÉTICOS​-CONDICIONES APLICACIÓN</a:t>
            </a:r>
            <a:endParaRPr b="0" lang="es-ES" sz="2000" spc="-1" strike="noStrike">
              <a:solidFill>
                <a:srgbClr val="000000"/>
              </a:solidFill>
              <a:latin typeface="Arial"/>
            </a:endParaRPr>
          </a:p>
        </p:txBody>
      </p:sp>
      <p:sp>
        <p:nvSpPr>
          <p:cNvPr id="107" name=""/>
          <p:cNvSpPr/>
          <p:nvPr/>
        </p:nvSpPr>
        <p:spPr>
          <a:xfrm>
            <a:off x="900000" y="900000"/>
            <a:ext cx="7019640" cy="3779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s-ES" sz="1400" spc="-1" strike="noStrike">
                <a:solidFill>
                  <a:srgbClr val="ff0000"/>
                </a:solidFill>
                <a:latin typeface="Arial"/>
              </a:rPr>
              <a:t>Condiciones de Aplicación</a:t>
            </a: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r>
              <a:rPr b="0" lang="es-ES" sz="1200" spc="-1" strike="noStrike">
                <a:solidFill>
                  <a:srgbClr val="000000"/>
                </a:solidFill>
                <a:latin typeface="Arial"/>
              </a:rPr>
              <a:t>No es posible la aplicación en toda clase de problemas. Para que estos puedan aplicarse, los </a:t>
            </a:r>
            <a:r>
              <a:rPr b="1" lang="es-ES" sz="1200" spc="-1" strike="noStrike">
                <a:solidFill>
                  <a:srgbClr val="000000"/>
                </a:solidFill>
                <a:latin typeface="Arial"/>
              </a:rPr>
              <a:t>problemas</a:t>
            </a:r>
            <a:r>
              <a:rPr b="0" lang="es-ES" sz="1200" spc="-1" strike="noStrike">
                <a:solidFill>
                  <a:srgbClr val="000000"/>
                </a:solidFill>
                <a:latin typeface="Arial"/>
              </a:rPr>
              <a:t> deben </a:t>
            </a:r>
            <a:r>
              <a:rPr b="1" lang="es-ES" sz="1200" spc="-1" strike="noStrike">
                <a:solidFill>
                  <a:srgbClr val="000000"/>
                </a:solidFill>
                <a:latin typeface="Arial"/>
              </a:rPr>
              <a:t>cumplir</a:t>
            </a:r>
            <a:r>
              <a:rPr b="0" lang="es-ES" sz="1200" spc="-1" strike="noStrike">
                <a:solidFill>
                  <a:srgbClr val="000000"/>
                </a:solidFill>
                <a:latin typeface="Arial"/>
              </a:rPr>
              <a:t> las siguientes condiciones:​</a:t>
            </a:r>
            <a:endParaRPr b="0" lang="es-ES" sz="12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Wingdings" charset="2"/>
              <a:buChar char=""/>
            </a:pPr>
            <a:r>
              <a:rPr b="0" lang="es-ES" sz="1200" spc="-1" strike="noStrike">
                <a:solidFill>
                  <a:srgbClr val="000000"/>
                </a:solidFill>
                <a:latin typeface="Arial"/>
              </a:rPr>
              <a:t>El </a:t>
            </a:r>
            <a:r>
              <a:rPr b="1" lang="es-ES" sz="1200" spc="-1" strike="noStrike">
                <a:solidFill>
                  <a:srgbClr val="000000"/>
                </a:solidFill>
                <a:latin typeface="Arial"/>
              </a:rPr>
              <a:t>espacio de búsqueda</a:t>
            </a:r>
            <a:r>
              <a:rPr b="0" lang="es-ES" sz="1200" spc="-1" strike="noStrike">
                <a:solidFill>
                  <a:srgbClr val="000000"/>
                </a:solidFill>
                <a:latin typeface="Arial"/>
              </a:rPr>
              <a:t> debe estar acotado, por tanto ser </a:t>
            </a:r>
            <a:r>
              <a:rPr b="1" lang="es-ES" sz="1200" spc="-1" strike="noStrike">
                <a:solidFill>
                  <a:srgbClr val="000000"/>
                </a:solidFill>
                <a:latin typeface="Arial"/>
              </a:rPr>
              <a:t>finito</a:t>
            </a:r>
            <a:r>
              <a:rPr b="0" lang="es-ES" sz="1200" spc="-1" strike="noStrike">
                <a:solidFill>
                  <a:srgbClr val="000000"/>
                </a:solidFill>
                <a:latin typeface="Arial"/>
              </a:rPr>
              <a:t>.​</a:t>
            </a:r>
            <a:endParaRPr b="0" lang="es-ES" sz="12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Wingdings" charset="2"/>
              <a:buChar char=""/>
            </a:pPr>
            <a:r>
              <a:rPr b="0" lang="es-ES" sz="1200" spc="-1" strike="noStrike">
                <a:solidFill>
                  <a:srgbClr val="000000"/>
                </a:solidFill>
                <a:latin typeface="Arial"/>
              </a:rPr>
              <a:t>Es necesario poseer una </a:t>
            </a:r>
            <a:r>
              <a:rPr b="1" lang="es-ES" sz="1200" spc="-1" strike="noStrike">
                <a:solidFill>
                  <a:srgbClr val="000000"/>
                </a:solidFill>
                <a:latin typeface="Arial"/>
              </a:rPr>
              <a:t>función de aptitud</a:t>
            </a:r>
            <a:r>
              <a:rPr b="0" lang="es-ES" sz="1200" spc="-1" strike="noStrike">
                <a:solidFill>
                  <a:srgbClr val="000000"/>
                </a:solidFill>
                <a:latin typeface="Arial"/>
              </a:rPr>
              <a:t>, que denominaremos </a:t>
            </a:r>
            <a:r>
              <a:rPr b="1" lang="es-ES" sz="1200" spc="-1" strike="noStrike">
                <a:solidFill>
                  <a:srgbClr val="000000"/>
                </a:solidFill>
                <a:latin typeface="Arial"/>
              </a:rPr>
              <a:t>fitness</a:t>
            </a:r>
            <a:r>
              <a:rPr b="0" lang="es-ES" sz="1200" spc="-1" strike="noStrike">
                <a:solidFill>
                  <a:srgbClr val="000000"/>
                </a:solidFill>
                <a:latin typeface="Arial"/>
              </a:rPr>
              <a:t>, que </a:t>
            </a:r>
            <a:r>
              <a:rPr b="1" lang="es-ES" sz="1200" spc="-1" strike="noStrike">
                <a:solidFill>
                  <a:srgbClr val="000000"/>
                </a:solidFill>
                <a:latin typeface="Arial"/>
              </a:rPr>
              <a:t>evalúe</a:t>
            </a:r>
            <a:r>
              <a:rPr b="0" lang="es-ES" sz="1200" spc="-1" strike="noStrike">
                <a:solidFill>
                  <a:srgbClr val="000000"/>
                </a:solidFill>
                <a:latin typeface="Arial"/>
              </a:rPr>
              <a:t> cada solución (individuo) indicándonos de forma </a:t>
            </a:r>
            <a:r>
              <a:rPr b="1" lang="es-ES" sz="1200" spc="-1" strike="noStrike">
                <a:solidFill>
                  <a:srgbClr val="000000"/>
                </a:solidFill>
                <a:latin typeface="Arial"/>
              </a:rPr>
              <a:t>cuantitativa</a:t>
            </a:r>
            <a:r>
              <a:rPr b="0" lang="es-ES" sz="1200" spc="-1" strike="noStrike">
                <a:solidFill>
                  <a:srgbClr val="000000"/>
                </a:solidFill>
                <a:latin typeface="Arial"/>
              </a:rPr>
              <a:t> cuán </a:t>
            </a:r>
            <a:r>
              <a:rPr b="1" lang="es-ES" sz="1200" spc="-1" strike="noStrike">
                <a:solidFill>
                  <a:srgbClr val="000000"/>
                </a:solidFill>
                <a:latin typeface="Arial"/>
              </a:rPr>
              <a:t>buena o mala </a:t>
            </a:r>
            <a:r>
              <a:rPr b="0" lang="es-ES" sz="1200" spc="-1" strike="noStrike">
                <a:solidFill>
                  <a:srgbClr val="000000"/>
                </a:solidFill>
                <a:latin typeface="Arial"/>
              </a:rPr>
              <a:t>es una solución concreta.​</a:t>
            </a:r>
            <a:endParaRPr b="0" lang="es-ES" sz="12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Wingdings" charset="2"/>
              <a:buChar char=""/>
            </a:pPr>
            <a:r>
              <a:rPr b="0" lang="es-ES" sz="1200" spc="-1" strike="noStrike">
                <a:solidFill>
                  <a:srgbClr val="000000"/>
                </a:solidFill>
                <a:latin typeface="Arial"/>
              </a:rPr>
              <a:t>Las </a:t>
            </a:r>
            <a:r>
              <a:rPr b="1" lang="es-ES" sz="1200" spc="-1" strike="noStrike">
                <a:solidFill>
                  <a:srgbClr val="000000"/>
                </a:solidFill>
                <a:latin typeface="Arial"/>
              </a:rPr>
              <a:t>soluciones</a:t>
            </a:r>
            <a:r>
              <a:rPr b="0" lang="es-ES" sz="1200" spc="-1" strike="noStrike">
                <a:solidFill>
                  <a:srgbClr val="000000"/>
                </a:solidFill>
                <a:latin typeface="Arial"/>
              </a:rPr>
              <a:t> deben ser </a:t>
            </a:r>
            <a:r>
              <a:rPr b="1" lang="es-ES" sz="1200" spc="-1" strike="noStrike">
                <a:solidFill>
                  <a:srgbClr val="000000"/>
                </a:solidFill>
                <a:latin typeface="Arial"/>
              </a:rPr>
              <a:t>codificables</a:t>
            </a:r>
            <a:r>
              <a:rPr b="0" lang="es-ES" sz="1200" spc="-1" strike="noStrike">
                <a:solidFill>
                  <a:srgbClr val="000000"/>
                </a:solidFill>
                <a:latin typeface="Arial"/>
              </a:rPr>
              <a:t> en un lenguaje comprensible para un ordenador, y si es posible de la forma más compacta y abreviada posible.​</a:t>
            </a:r>
            <a:endParaRPr b="0" lang="es-ES" sz="1200" spc="-1" strike="noStrike">
              <a:solidFill>
                <a:srgbClr val="000000"/>
              </a:solidFill>
              <a:latin typeface="Arial"/>
            </a:endParaRPr>
          </a:p>
          <a:p>
            <a:pPr>
              <a:lnSpc>
                <a:spcPct val="100000"/>
              </a:lnSpc>
            </a:pPr>
            <a:r>
              <a:rPr b="0" lang="es-ES" sz="1200" spc="-1" strike="noStrike">
                <a:solidFill>
                  <a:srgbClr val="000000"/>
                </a:solidFill>
                <a:latin typeface="Arial"/>
              </a:rPr>
              <a:t>Habitualmente, la segunda condición es la más complicada de conseguir y, habitualmente, se realizan conjeturas evaluándose los algoritmos con varias funciones de fitness.​</a:t>
            </a:r>
            <a:endParaRPr b="0" lang="es-E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Rectángulo 4"/>
          <p:cNvSpPr/>
          <p:nvPr/>
        </p:nvSpPr>
        <p:spPr>
          <a:xfrm>
            <a:off x="180000" y="735480"/>
            <a:ext cx="8638560" cy="90756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spcBef>
                <a:spcPts val="1191"/>
              </a:spcBef>
              <a:spcAft>
                <a:spcPts val="992"/>
              </a:spcAft>
            </a:pPr>
            <a:endParaRPr b="0" lang="es-ES" sz="1300" spc="-1" strike="noStrike">
              <a:solidFill>
                <a:srgbClr val="000000"/>
              </a:solidFill>
              <a:latin typeface="Arial"/>
            </a:endParaRPr>
          </a:p>
          <a:p>
            <a:pPr defTabSz="914400">
              <a:lnSpc>
                <a:spcPct val="150000"/>
              </a:lnSpc>
              <a:spcBef>
                <a:spcPts val="1191"/>
              </a:spcBef>
              <a:spcAft>
                <a:spcPts val="992"/>
              </a:spcAft>
            </a:pPr>
            <a:endParaRPr b="0" lang="es-ES" sz="1500" spc="-1" strike="noStrike">
              <a:solidFill>
                <a:srgbClr val="000000"/>
              </a:solidFill>
              <a:latin typeface="Arial"/>
            </a:endParaRPr>
          </a:p>
        </p:txBody>
      </p:sp>
      <p:sp>
        <p:nvSpPr>
          <p:cNvPr id="109" name=""/>
          <p:cNvSpPr/>
          <p:nvPr/>
        </p:nvSpPr>
        <p:spPr>
          <a:xfrm>
            <a:off x="2628000" y="72000"/>
            <a:ext cx="5759640" cy="48348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1191"/>
              </a:spcBef>
              <a:spcAft>
                <a:spcPts val="992"/>
              </a:spcAft>
            </a:pPr>
            <a:r>
              <a:rPr b="1" lang="es-ES" sz="2000" spc="-1" strike="noStrike" cap="small">
                <a:solidFill>
                  <a:schemeClr val="dk1"/>
                </a:solidFill>
                <a:latin typeface="Calibri"/>
                <a:ea typeface="바탕"/>
              </a:rPr>
              <a:t>ALGORITMOS GENÉTICOS​-VENTAJAS</a:t>
            </a:r>
            <a:endParaRPr b="0" lang="es-ES" sz="2000" spc="-1" strike="noStrike">
              <a:solidFill>
                <a:srgbClr val="000000"/>
              </a:solidFill>
              <a:latin typeface="Arial"/>
            </a:endParaRPr>
          </a:p>
        </p:txBody>
      </p:sp>
      <p:sp>
        <p:nvSpPr>
          <p:cNvPr id="110" name=""/>
          <p:cNvSpPr/>
          <p:nvPr/>
        </p:nvSpPr>
        <p:spPr>
          <a:xfrm>
            <a:off x="900000" y="540360"/>
            <a:ext cx="7019640" cy="3959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s-ES" sz="1400" spc="-1" strike="noStrike">
                <a:solidFill>
                  <a:srgbClr val="ff0000"/>
                </a:solidFill>
                <a:latin typeface="Arial"/>
              </a:rPr>
              <a:t>Ventajas</a:t>
            </a:r>
            <a:endParaRPr b="0" lang="es-ES" sz="14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Wingdings" charset="2"/>
              <a:buChar char=""/>
            </a:pPr>
            <a:r>
              <a:rPr b="1" lang="es-ES" sz="1200" spc="-1" strike="noStrike">
                <a:solidFill>
                  <a:srgbClr val="ff0000"/>
                </a:solidFill>
                <a:latin typeface="Arial"/>
              </a:rPr>
              <a:t>No necesitan ningún conocimiento particular del problema sobre el que trabajan</a:t>
            </a:r>
            <a:r>
              <a:rPr b="0" lang="es-ES" sz="1200" spc="-1" strike="noStrike">
                <a:solidFill>
                  <a:srgbClr val="000000"/>
                </a:solidFill>
                <a:latin typeface="Arial"/>
              </a:rPr>
              <a:t>, únicamente cada ejemplar debe representar una posible solución al problema.​</a:t>
            </a:r>
            <a:endParaRPr b="0" lang="es-ES" sz="12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Wingdings" charset="2"/>
              <a:buChar char=""/>
            </a:pPr>
            <a:r>
              <a:rPr b="0" lang="es-ES" sz="1200" spc="-1" strike="noStrike">
                <a:solidFill>
                  <a:srgbClr val="000000"/>
                </a:solidFill>
                <a:latin typeface="Arial"/>
              </a:rPr>
              <a:t>Son </a:t>
            </a:r>
            <a:r>
              <a:rPr b="1" lang="es-ES" sz="1200" spc="-1" strike="noStrike">
                <a:solidFill>
                  <a:srgbClr val="ff0000"/>
                </a:solidFill>
                <a:latin typeface="Arial"/>
              </a:rPr>
              <a:t>algoritmos admisibles</a:t>
            </a:r>
            <a:r>
              <a:rPr b="0" lang="es-ES" sz="1200" spc="-1" strike="noStrike">
                <a:solidFill>
                  <a:srgbClr val="000000"/>
                </a:solidFill>
                <a:latin typeface="Arial"/>
              </a:rPr>
              <a:t>, es decir, con un número de </a:t>
            </a:r>
            <a:r>
              <a:rPr b="1" lang="es-ES" sz="1200" spc="-1" strike="noStrike">
                <a:solidFill>
                  <a:srgbClr val="000000"/>
                </a:solidFill>
                <a:latin typeface="Arial"/>
              </a:rPr>
              <a:t>iteraciones</a:t>
            </a:r>
            <a:r>
              <a:rPr b="0" lang="es-ES" sz="1200" spc="-1" strike="noStrike">
                <a:solidFill>
                  <a:srgbClr val="000000"/>
                </a:solidFill>
                <a:latin typeface="Arial"/>
              </a:rPr>
              <a:t> suficiente son capaces de obtener la </a:t>
            </a:r>
            <a:r>
              <a:rPr b="1" lang="es-ES" sz="1200" spc="-1" strike="noStrike">
                <a:solidFill>
                  <a:srgbClr val="000000"/>
                </a:solidFill>
                <a:latin typeface="Arial"/>
              </a:rPr>
              <a:t>solución óptima</a:t>
            </a:r>
            <a:r>
              <a:rPr b="0" lang="es-ES" sz="1200" spc="-1" strike="noStrike">
                <a:solidFill>
                  <a:srgbClr val="000000"/>
                </a:solidFill>
                <a:latin typeface="Arial"/>
              </a:rPr>
              <a:t> en problemas de optimización.​ </a:t>
            </a:r>
            <a:r>
              <a:rPr b="1" lang="es-ES" sz="1200" spc="-1" strike="noStrike">
                <a:solidFill>
                  <a:srgbClr val="ff0000"/>
                </a:solidFill>
                <a:latin typeface="Arial"/>
              </a:rPr>
              <a:t>Teorema del Esquema de Holland</a:t>
            </a:r>
            <a:r>
              <a:rPr b="0" lang="es-ES" sz="1200" spc="-1" strike="noStrike">
                <a:solidFill>
                  <a:srgbClr val="000000"/>
                </a:solidFill>
                <a:latin typeface="Arial"/>
              </a:rPr>
              <a:t> proporciona el fundamento teórico de porqué los Algoritmos Genéticos pueden resolver problemas.</a:t>
            </a:r>
            <a:endParaRPr b="0" lang="es-ES" sz="12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Wingdings" charset="2"/>
              <a:buChar char=""/>
            </a:pPr>
            <a:r>
              <a:rPr b="0" lang="es-ES" sz="1200" spc="-1" strike="noStrike">
                <a:solidFill>
                  <a:srgbClr val="000000"/>
                </a:solidFill>
                <a:latin typeface="Arial"/>
              </a:rPr>
              <a:t>Los algoritmos genéticos son </a:t>
            </a:r>
            <a:r>
              <a:rPr b="1" lang="es-ES" sz="1200" spc="-1" strike="noStrike">
                <a:solidFill>
                  <a:srgbClr val="ff0000"/>
                </a:solidFill>
                <a:latin typeface="Arial"/>
              </a:rPr>
              <a:t>bastante robustos frente a falsas soluciones</a:t>
            </a:r>
            <a:r>
              <a:rPr b="0" lang="es-ES" sz="1200" spc="-1" strike="noStrike">
                <a:solidFill>
                  <a:srgbClr val="000000"/>
                </a:solidFill>
                <a:latin typeface="Arial"/>
              </a:rPr>
              <a:t>, ya que al realizar una inspección del espacio solución de forma </a:t>
            </a:r>
            <a:r>
              <a:rPr b="1" lang="es-ES" sz="1200" spc="-1" strike="noStrike">
                <a:solidFill>
                  <a:srgbClr val="000000"/>
                </a:solidFill>
                <a:latin typeface="Arial"/>
              </a:rPr>
              <a:t>no lineal</a:t>
            </a:r>
            <a:r>
              <a:rPr b="0" lang="es-ES" sz="1200" spc="-1" strike="noStrike">
                <a:solidFill>
                  <a:srgbClr val="000000"/>
                </a:solidFill>
                <a:latin typeface="Arial"/>
              </a:rPr>
              <a:t> (por ejemplo, si quisiéramos obtener el máximo absoluto de una función) el algoritmo no recorre la función de forma consecutiva, por lo que no se ve afectado por máximos locales.​</a:t>
            </a:r>
            <a:endParaRPr b="0" lang="es-ES" sz="12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Wingdings" charset="2"/>
              <a:buChar char=""/>
            </a:pPr>
            <a:r>
              <a:rPr b="1" lang="es-ES" sz="1200" spc="-1" strike="noStrike">
                <a:solidFill>
                  <a:srgbClr val="ff0000"/>
                </a:solidFill>
                <a:latin typeface="Arial"/>
              </a:rPr>
              <a:t>Altamente paralelizables</a:t>
            </a:r>
            <a:r>
              <a:rPr b="0" lang="es-ES" sz="1200" spc="-1" strike="noStrike">
                <a:solidFill>
                  <a:srgbClr val="000000"/>
                </a:solidFill>
                <a:latin typeface="Arial"/>
              </a:rPr>
              <a:t> (es decir, ya que el cálculo no es lineal podemos utilizar varias máquinas para ejecutar el programa y evaluar así un mayor número de casos).​</a:t>
            </a:r>
            <a:endParaRPr b="0" lang="es-ES" sz="12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Wingdings" charset="2"/>
              <a:buChar char=""/>
            </a:pPr>
            <a:r>
              <a:rPr b="0" lang="es-ES" sz="1200" spc="-1" strike="noStrike">
                <a:solidFill>
                  <a:srgbClr val="000000"/>
                </a:solidFill>
                <a:latin typeface="Arial"/>
              </a:rPr>
              <a:t>Pueden ser </a:t>
            </a:r>
            <a:r>
              <a:rPr b="1" lang="es-ES" sz="1200" spc="-1" strike="noStrike">
                <a:solidFill>
                  <a:srgbClr val="ff0000"/>
                </a:solidFill>
                <a:latin typeface="Arial"/>
              </a:rPr>
              <a:t>incrustrables</a:t>
            </a:r>
            <a:r>
              <a:rPr b="0" lang="es-ES" sz="1200" spc="-1" strike="noStrike">
                <a:solidFill>
                  <a:srgbClr val="000000"/>
                </a:solidFill>
                <a:latin typeface="Arial"/>
              </a:rPr>
              <a:t> en muchos algoritmos de data mining para formar modelos híbridos. Por ejemplo, para seleccionar el número óptimo de neuronas en un modelo de Perceptrón Multicapa o realizar la selección de variables en un modelo.​</a:t>
            </a:r>
            <a:endParaRPr b="0" lang="es-E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Rectángulo 12"/>
          <p:cNvSpPr/>
          <p:nvPr/>
        </p:nvSpPr>
        <p:spPr>
          <a:xfrm>
            <a:off x="180000" y="735480"/>
            <a:ext cx="8638560" cy="90756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spcBef>
                <a:spcPts val="1191"/>
              </a:spcBef>
              <a:spcAft>
                <a:spcPts val="992"/>
              </a:spcAft>
            </a:pPr>
            <a:endParaRPr b="0" lang="es-ES" sz="1300" spc="-1" strike="noStrike">
              <a:solidFill>
                <a:srgbClr val="000000"/>
              </a:solidFill>
              <a:latin typeface="Arial"/>
            </a:endParaRPr>
          </a:p>
          <a:p>
            <a:pPr defTabSz="914400">
              <a:lnSpc>
                <a:spcPct val="150000"/>
              </a:lnSpc>
              <a:spcBef>
                <a:spcPts val="1191"/>
              </a:spcBef>
              <a:spcAft>
                <a:spcPts val="992"/>
              </a:spcAft>
            </a:pPr>
            <a:endParaRPr b="0" lang="es-ES" sz="1500" spc="-1" strike="noStrike">
              <a:solidFill>
                <a:srgbClr val="000000"/>
              </a:solidFill>
              <a:latin typeface="Arial"/>
            </a:endParaRPr>
          </a:p>
        </p:txBody>
      </p:sp>
      <p:sp>
        <p:nvSpPr>
          <p:cNvPr id="112" name=""/>
          <p:cNvSpPr/>
          <p:nvPr/>
        </p:nvSpPr>
        <p:spPr>
          <a:xfrm>
            <a:off x="2628000" y="72000"/>
            <a:ext cx="5759640" cy="48348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1191"/>
              </a:spcBef>
              <a:spcAft>
                <a:spcPts val="992"/>
              </a:spcAft>
            </a:pPr>
            <a:r>
              <a:rPr b="1" lang="es-ES" sz="2000" spc="-1" strike="noStrike" cap="small">
                <a:solidFill>
                  <a:schemeClr val="dk1"/>
                </a:solidFill>
                <a:latin typeface="Calibri"/>
                <a:ea typeface="바탕"/>
              </a:rPr>
              <a:t>ALGORITMOS GENÉTICOS​-INCONVENIENTES</a:t>
            </a:r>
            <a:endParaRPr b="0" lang="es-ES" sz="2000" spc="-1" strike="noStrike">
              <a:solidFill>
                <a:srgbClr val="000000"/>
              </a:solidFill>
              <a:latin typeface="Arial"/>
            </a:endParaRPr>
          </a:p>
        </p:txBody>
      </p:sp>
      <p:sp>
        <p:nvSpPr>
          <p:cNvPr id="113" name=""/>
          <p:cNvSpPr/>
          <p:nvPr/>
        </p:nvSpPr>
        <p:spPr>
          <a:xfrm>
            <a:off x="900000" y="900000"/>
            <a:ext cx="7019640" cy="24865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s-ES" sz="1400" spc="-1" strike="noStrike">
                <a:solidFill>
                  <a:srgbClr val="ff0000"/>
                </a:solidFill>
                <a:latin typeface="Arial"/>
              </a:rPr>
              <a:t>Inconvenientes</a:t>
            </a:r>
            <a:endParaRPr b="0" lang="es-ES" sz="14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Wingdings" charset="2"/>
              <a:buChar char=""/>
            </a:pPr>
            <a:r>
              <a:rPr b="0" lang="es-ES" sz="1200" spc="-1" strike="noStrike">
                <a:solidFill>
                  <a:srgbClr val="000000"/>
                </a:solidFill>
                <a:latin typeface="Arial"/>
              </a:rPr>
              <a:t>Su </a:t>
            </a:r>
            <a:r>
              <a:rPr b="1" lang="es-ES" sz="1200" spc="-1" strike="noStrike">
                <a:solidFill>
                  <a:srgbClr val="ff0000"/>
                </a:solidFill>
                <a:latin typeface="Arial"/>
              </a:rPr>
              <a:t>coste computacional</a:t>
            </a:r>
            <a:r>
              <a:rPr b="0" lang="es-ES" sz="1200" spc="-1" strike="noStrike">
                <a:solidFill>
                  <a:srgbClr val="000000"/>
                </a:solidFill>
                <a:latin typeface="Arial"/>
              </a:rPr>
              <a:t> puede llegar a ser muy </a:t>
            </a:r>
            <a:r>
              <a:rPr b="1" lang="es-ES" sz="1200" spc="-1" strike="noStrike">
                <a:solidFill>
                  <a:srgbClr val="ff0000"/>
                </a:solidFill>
                <a:latin typeface="Arial"/>
              </a:rPr>
              <a:t>elevado</a:t>
            </a:r>
            <a:r>
              <a:rPr b="0" lang="es-ES" sz="1200" spc="-1" strike="noStrike">
                <a:solidFill>
                  <a:srgbClr val="000000"/>
                </a:solidFill>
                <a:latin typeface="Arial"/>
              </a:rPr>
              <a:t>, si el espacio de trabajo es muy grande.​</a:t>
            </a:r>
            <a:endParaRPr b="0" lang="es-ES" sz="12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Wingdings" charset="2"/>
              <a:buChar char=""/>
            </a:pPr>
            <a:r>
              <a:rPr b="0" lang="es-ES" sz="1200" spc="-1" strike="noStrike">
                <a:solidFill>
                  <a:srgbClr val="000000"/>
                </a:solidFill>
                <a:latin typeface="Arial"/>
              </a:rPr>
              <a:t>En el caso de que </a:t>
            </a:r>
            <a:r>
              <a:rPr b="1" lang="es-ES" sz="1200" spc="-1" strike="noStrike">
                <a:solidFill>
                  <a:srgbClr val="ff0000"/>
                </a:solidFill>
                <a:latin typeface="Arial"/>
              </a:rPr>
              <a:t>no</a:t>
            </a:r>
            <a:r>
              <a:rPr b="0" lang="es-ES" sz="1200" spc="-1" strike="noStrike">
                <a:solidFill>
                  <a:srgbClr val="000000"/>
                </a:solidFill>
                <a:latin typeface="Arial"/>
              </a:rPr>
              <a:t> se haga un </a:t>
            </a:r>
            <a:r>
              <a:rPr b="1" lang="es-ES" sz="1200" spc="-1" strike="noStrike">
                <a:solidFill>
                  <a:srgbClr val="ff0000"/>
                </a:solidFill>
                <a:latin typeface="Arial"/>
              </a:rPr>
              <a:t>correcto</a:t>
            </a:r>
            <a:r>
              <a:rPr b="0" lang="es-ES" sz="1200" spc="-1" strike="noStrike">
                <a:solidFill>
                  <a:srgbClr val="000000"/>
                </a:solidFill>
                <a:latin typeface="Arial"/>
              </a:rPr>
              <a:t> </a:t>
            </a:r>
            <a:r>
              <a:rPr b="1" lang="es-ES" sz="1200" spc="-1" strike="noStrike">
                <a:solidFill>
                  <a:srgbClr val="ff0000"/>
                </a:solidFill>
                <a:latin typeface="Arial"/>
              </a:rPr>
              <a:t>ajuste</a:t>
            </a:r>
            <a:r>
              <a:rPr b="0" lang="es-ES" sz="1200" spc="-1" strike="noStrike">
                <a:solidFill>
                  <a:srgbClr val="000000"/>
                </a:solidFill>
                <a:latin typeface="Arial"/>
              </a:rPr>
              <a:t> de los </a:t>
            </a:r>
            <a:r>
              <a:rPr b="1" lang="es-ES" sz="1200" spc="-1" strike="noStrike">
                <a:solidFill>
                  <a:srgbClr val="ff0000"/>
                </a:solidFill>
                <a:latin typeface="Arial"/>
              </a:rPr>
              <a:t>parámetros</a:t>
            </a:r>
            <a:r>
              <a:rPr b="0" lang="es-ES" sz="1200" spc="-1" strike="noStrike">
                <a:solidFill>
                  <a:srgbClr val="000000"/>
                </a:solidFill>
                <a:latin typeface="Arial"/>
              </a:rPr>
              <a:t> pueden llegar a caer en una situación de dominación en la que se produce un </a:t>
            </a:r>
            <a:r>
              <a:rPr b="1" lang="es-ES" sz="1200" spc="-1" strike="noStrike">
                <a:solidFill>
                  <a:srgbClr val="ff0000"/>
                </a:solidFill>
                <a:latin typeface="Arial"/>
              </a:rPr>
              <a:t>bucle</a:t>
            </a:r>
            <a:r>
              <a:rPr b="0" lang="es-ES" sz="1200" spc="-1" strike="noStrike">
                <a:solidFill>
                  <a:srgbClr val="000000"/>
                </a:solidFill>
                <a:latin typeface="Arial"/>
              </a:rPr>
              <a:t> </a:t>
            </a:r>
            <a:r>
              <a:rPr b="1" lang="es-ES" sz="1200" spc="-1" strike="noStrike">
                <a:solidFill>
                  <a:srgbClr val="ff0000"/>
                </a:solidFill>
                <a:latin typeface="Arial"/>
              </a:rPr>
              <a:t>infinito</a:t>
            </a:r>
            <a:r>
              <a:rPr b="0" lang="es-ES" sz="1200" spc="-1" strike="noStrike">
                <a:solidFill>
                  <a:srgbClr val="000000"/>
                </a:solidFill>
                <a:latin typeface="Arial"/>
              </a:rPr>
              <a:t>, ya que unos individuos dominan sobre los demás impidiendo la evolución de la población y, por tanto, inhiben la diversidad biológica.​</a:t>
            </a:r>
            <a:endParaRPr b="0" lang="es-ES" sz="12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Wingdings" charset="2"/>
              <a:buChar char=""/>
            </a:pPr>
            <a:r>
              <a:rPr b="0" lang="es-ES" sz="1200" spc="-1" strike="noStrike">
                <a:solidFill>
                  <a:srgbClr val="000000"/>
                </a:solidFill>
                <a:latin typeface="Arial"/>
              </a:rPr>
              <a:t>Puede llegar a ser muy </a:t>
            </a:r>
            <a:r>
              <a:rPr b="1" lang="es-ES" sz="1200" spc="-1" strike="noStrike">
                <a:solidFill>
                  <a:srgbClr val="ff0000"/>
                </a:solidFill>
                <a:latin typeface="Arial"/>
              </a:rPr>
              <a:t>complicado</a:t>
            </a:r>
            <a:r>
              <a:rPr b="0" lang="es-ES" sz="1200" spc="-1" strike="noStrike">
                <a:solidFill>
                  <a:srgbClr val="000000"/>
                </a:solidFill>
                <a:latin typeface="Arial"/>
              </a:rPr>
              <a:t> </a:t>
            </a:r>
            <a:r>
              <a:rPr b="1" lang="es-ES" sz="1200" spc="-1" strike="noStrike">
                <a:solidFill>
                  <a:srgbClr val="ff0000"/>
                </a:solidFill>
                <a:latin typeface="Arial"/>
              </a:rPr>
              <a:t>encontrar</a:t>
            </a:r>
            <a:r>
              <a:rPr b="0" lang="es-ES" sz="1200" spc="-1" strike="noStrike">
                <a:solidFill>
                  <a:srgbClr val="000000"/>
                </a:solidFill>
                <a:latin typeface="Arial"/>
              </a:rPr>
              <a:t> una </a:t>
            </a:r>
            <a:r>
              <a:rPr b="1" lang="es-ES" sz="1200" spc="-1" strike="noStrike">
                <a:solidFill>
                  <a:srgbClr val="ff0000"/>
                </a:solidFill>
                <a:latin typeface="Arial"/>
              </a:rPr>
              <a:t>función</a:t>
            </a:r>
            <a:r>
              <a:rPr b="0" lang="es-ES" sz="1200" spc="-1" strike="noStrike">
                <a:solidFill>
                  <a:srgbClr val="000000"/>
                </a:solidFill>
                <a:latin typeface="Arial"/>
              </a:rPr>
              <a:t> de </a:t>
            </a:r>
            <a:r>
              <a:rPr b="1" lang="es-ES" sz="1200" spc="-1" strike="noStrike">
                <a:solidFill>
                  <a:srgbClr val="ff0000"/>
                </a:solidFill>
                <a:latin typeface="Arial"/>
              </a:rPr>
              <a:t>evaluación</a:t>
            </a:r>
            <a:r>
              <a:rPr b="0" lang="es-ES" sz="1200" spc="-1" strike="noStrike">
                <a:solidFill>
                  <a:srgbClr val="000000"/>
                </a:solidFill>
                <a:latin typeface="Arial"/>
              </a:rPr>
              <a:t> de cada uno de los individuos para seleccionar los mejores de los peores.​</a:t>
            </a:r>
            <a:endParaRPr b="0" lang="es-E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Rectángulo 5"/>
          <p:cNvSpPr/>
          <p:nvPr/>
        </p:nvSpPr>
        <p:spPr>
          <a:xfrm>
            <a:off x="180000" y="735480"/>
            <a:ext cx="8638560" cy="90756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spcBef>
                <a:spcPts val="1191"/>
              </a:spcBef>
              <a:spcAft>
                <a:spcPts val="992"/>
              </a:spcAft>
            </a:pPr>
            <a:endParaRPr b="0" lang="es-ES" sz="1300" spc="-1" strike="noStrike">
              <a:solidFill>
                <a:srgbClr val="000000"/>
              </a:solidFill>
              <a:latin typeface="Arial"/>
            </a:endParaRPr>
          </a:p>
          <a:p>
            <a:pPr defTabSz="914400">
              <a:lnSpc>
                <a:spcPct val="150000"/>
              </a:lnSpc>
              <a:spcBef>
                <a:spcPts val="1191"/>
              </a:spcBef>
              <a:spcAft>
                <a:spcPts val="992"/>
              </a:spcAft>
            </a:pPr>
            <a:endParaRPr b="0" lang="es-ES" sz="1500" spc="-1" strike="noStrike">
              <a:solidFill>
                <a:srgbClr val="000000"/>
              </a:solidFill>
              <a:latin typeface="Arial"/>
            </a:endParaRPr>
          </a:p>
        </p:txBody>
      </p:sp>
      <p:sp>
        <p:nvSpPr>
          <p:cNvPr id="115" name=""/>
          <p:cNvSpPr/>
          <p:nvPr/>
        </p:nvSpPr>
        <p:spPr>
          <a:xfrm>
            <a:off x="2628000" y="72000"/>
            <a:ext cx="5759640" cy="48348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1191"/>
              </a:spcBef>
              <a:spcAft>
                <a:spcPts val="992"/>
              </a:spcAft>
            </a:pPr>
            <a:r>
              <a:rPr b="1" lang="es-ES" sz="2000" spc="-1" strike="noStrike" cap="small">
                <a:solidFill>
                  <a:schemeClr val="dk1"/>
                </a:solidFill>
                <a:latin typeface="Calibri"/>
                <a:ea typeface="바탕"/>
              </a:rPr>
              <a:t>ALGORITMOS GENÉTICOS​-CODIFICACIÓN</a:t>
            </a:r>
            <a:endParaRPr b="0" lang="es-ES" sz="2000" spc="-1" strike="noStrike">
              <a:solidFill>
                <a:srgbClr val="000000"/>
              </a:solidFill>
              <a:latin typeface="Arial"/>
            </a:endParaRPr>
          </a:p>
        </p:txBody>
      </p:sp>
      <p:sp>
        <p:nvSpPr>
          <p:cNvPr id="116" name=""/>
          <p:cNvSpPr/>
          <p:nvPr/>
        </p:nvSpPr>
        <p:spPr>
          <a:xfrm>
            <a:off x="360000" y="735480"/>
            <a:ext cx="8459640" cy="39441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s-ES" sz="1400" spc="-1" strike="noStrike">
                <a:solidFill>
                  <a:srgbClr val="ff0000"/>
                </a:solidFill>
                <a:latin typeface="Arial"/>
              </a:rPr>
              <a:t>Codificación de los datos</a:t>
            </a:r>
            <a:endParaRPr b="0" lang="es-ES" sz="1400" spc="-1" strike="noStrike">
              <a:solidFill>
                <a:srgbClr val="000000"/>
              </a:solidFill>
              <a:latin typeface="Arial"/>
            </a:endParaRPr>
          </a:p>
          <a:p>
            <a:pPr>
              <a:lnSpc>
                <a:spcPct val="100000"/>
              </a:lnSpc>
              <a:spcBef>
                <a:spcPts val="907"/>
              </a:spcBef>
              <a:spcAft>
                <a:spcPts val="709"/>
              </a:spcAft>
            </a:pPr>
            <a:r>
              <a:rPr b="0" lang="es-ES" sz="1100" spc="-1" strike="noStrike">
                <a:solidFill>
                  <a:srgbClr val="000000"/>
                </a:solidFill>
                <a:latin typeface="Arial"/>
              </a:rPr>
              <a:t>Cada </a:t>
            </a:r>
            <a:r>
              <a:rPr b="1" lang="es-ES" sz="1100" spc="-1" strike="noStrike">
                <a:solidFill>
                  <a:srgbClr val="000000"/>
                </a:solidFill>
                <a:latin typeface="Arial"/>
              </a:rPr>
              <a:t>individuo</a:t>
            </a:r>
            <a:r>
              <a:rPr b="0" lang="es-ES" sz="1100" spc="-1" strike="noStrike">
                <a:solidFill>
                  <a:srgbClr val="000000"/>
                </a:solidFill>
                <a:latin typeface="Arial"/>
              </a:rPr>
              <a:t> o cromosoma está </a:t>
            </a:r>
            <a:r>
              <a:rPr b="1" lang="es-ES" sz="1100" spc="-1" strike="noStrike">
                <a:solidFill>
                  <a:srgbClr val="000000"/>
                </a:solidFill>
                <a:latin typeface="Arial"/>
              </a:rPr>
              <a:t>formado</a:t>
            </a:r>
            <a:r>
              <a:rPr b="0" lang="es-ES" sz="1100" spc="-1" strike="noStrike">
                <a:solidFill>
                  <a:srgbClr val="000000"/>
                </a:solidFill>
                <a:latin typeface="Arial"/>
              </a:rPr>
              <a:t> por unos cuantos </a:t>
            </a:r>
            <a:r>
              <a:rPr b="1" lang="es-ES" sz="1100" spc="-1" strike="noStrike">
                <a:solidFill>
                  <a:srgbClr val="000000"/>
                </a:solidFill>
                <a:latin typeface="Arial"/>
              </a:rPr>
              <a:t>genes</a:t>
            </a:r>
            <a:r>
              <a:rPr b="0" lang="es-ES" sz="1100" spc="-1" strike="noStrike">
                <a:solidFill>
                  <a:srgbClr val="000000"/>
                </a:solidFill>
                <a:latin typeface="Arial"/>
              </a:rPr>
              <a:t>. Para nuestro caso vamos a establecer que los individuos tienen un único cromosoma con una cierta cantidad de genes. Estos genes los consideramos como la cantidad mínima de información que se puede transferir. Los genes se pueden agrupar en características o rasgos que nos podrían ayudar en la resolución de ciertos problemas.</a:t>
            </a:r>
            <a:endParaRPr b="0" lang="es-ES" sz="1100" spc="-1" strike="noStrike">
              <a:solidFill>
                <a:srgbClr val="000000"/>
              </a:solidFill>
              <a:latin typeface="Arial"/>
            </a:endParaRPr>
          </a:p>
          <a:p>
            <a:pPr>
              <a:lnSpc>
                <a:spcPct val="100000"/>
              </a:lnSpc>
              <a:spcBef>
                <a:spcPts val="907"/>
              </a:spcBef>
              <a:spcAft>
                <a:spcPts val="709"/>
              </a:spcAft>
            </a:pPr>
            <a:r>
              <a:rPr b="0" lang="es-ES" sz="1100" spc="-1" strike="noStrike">
                <a:solidFill>
                  <a:srgbClr val="000000"/>
                </a:solidFill>
                <a:latin typeface="Arial"/>
              </a:rPr>
              <a:t>Estos </a:t>
            </a:r>
            <a:r>
              <a:rPr b="1" lang="es-ES" sz="1100" spc="-1" strike="noStrike">
                <a:solidFill>
                  <a:srgbClr val="000000"/>
                </a:solidFill>
                <a:latin typeface="Arial"/>
              </a:rPr>
              <a:t>individuos</a:t>
            </a:r>
            <a:r>
              <a:rPr b="0" lang="es-ES" sz="1100" spc="-1" strike="noStrike">
                <a:solidFill>
                  <a:srgbClr val="000000"/>
                </a:solidFill>
                <a:latin typeface="Arial"/>
              </a:rPr>
              <a:t> con sus </a:t>
            </a:r>
            <a:r>
              <a:rPr b="1" lang="es-ES" sz="1100" spc="-1" strike="noStrike">
                <a:solidFill>
                  <a:srgbClr val="000000"/>
                </a:solidFill>
                <a:latin typeface="Arial"/>
              </a:rPr>
              <a:t>genes</a:t>
            </a:r>
            <a:r>
              <a:rPr b="0" lang="es-ES" sz="1100" spc="-1" strike="noStrike">
                <a:solidFill>
                  <a:srgbClr val="000000"/>
                </a:solidFill>
                <a:latin typeface="Arial"/>
              </a:rPr>
              <a:t> los tenemos que </a:t>
            </a:r>
            <a:r>
              <a:rPr b="1" lang="es-ES" sz="1100" spc="-1" strike="noStrike">
                <a:solidFill>
                  <a:srgbClr val="000000"/>
                </a:solidFill>
                <a:latin typeface="Arial"/>
              </a:rPr>
              <a:t>representar</a:t>
            </a:r>
            <a:r>
              <a:rPr b="0" lang="es-ES" sz="1100" spc="-1" strike="noStrike">
                <a:solidFill>
                  <a:srgbClr val="000000"/>
                </a:solidFill>
                <a:latin typeface="Arial"/>
              </a:rPr>
              <a:t> de forma que podamos </a:t>
            </a:r>
            <a:r>
              <a:rPr b="1" lang="es-ES" sz="1100" spc="-1" strike="noStrike">
                <a:solidFill>
                  <a:srgbClr val="000000"/>
                </a:solidFill>
                <a:latin typeface="Arial"/>
              </a:rPr>
              <a:t>codificar</a:t>
            </a:r>
            <a:r>
              <a:rPr b="0" lang="es-ES" sz="1100" spc="-1" strike="noStrike">
                <a:solidFill>
                  <a:srgbClr val="000000"/>
                </a:solidFill>
                <a:latin typeface="Arial"/>
              </a:rPr>
              <a:t> esa </a:t>
            </a:r>
            <a:r>
              <a:rPr b="1" lang="es-ES" sz="1100" spc="-1" strike="noStrike">
                <a:solidFill>
                  <a:srgbClr val="000000"/>
                </a:solidFill>
                <a:latin typeface="Arial"/>
              </a:rPr>
              <a:t>información</a:t>
            </a:r>
            <a:r>
              <a:rPr b="0" lang="es-ES" sz="1100" spc="-1" strike="noStrike">
                <a:solidFill>
                  <a:srgbClr val="000000"/>
                </a:solidFill>
                <a:latin typeface="Arial"/>
              </a:rPr>
              <a:t>.</a:t>
            </a:r>
            <a:endParaRPr b="0" lang="es-ES" sz="1100" spc="-1" strike="noStrike">
              <a:solidFill>
                <a:srgbClr val="000000"/>
              </a:solidFill>
              <a:latin typeface="Arial"/>
            </a:endParaRPr>
          </a:p>
          <a:p>
            <a:pPr>
              <a:lnSpc>
                <a:spcPct val="100000"/>
              </a:lnSpc>
              <a:spcBef>
                <a:spcPts val="907"/>
              </a:spcBef>
              <a:spcAft>
                <a:spcPts val="709"/>
              </a:spcAft>
            </a:pPr>
            <a:r>
              <a:rPr b="0" lang="es-ES" sz="1100" spc="-1" strike="noStrike">
                <a:solidFill>
                  <a:srgbClr val="000000"/>
                </a:solidFill>
                <a:latin typeface="Arial"/>
              </a:rPr>
              <a:t>Los principales </a:t>
            </a:r>
            <a:r>
              <a:rPr b="1" lang="es-ES" sz="1100" spc="-1" strike="noStrike">
                <a:solidFill>
                  <a:srgbClr val="ff0000"/>
                </a:solidFill>
                <a:latin typeface="Arial"/>
              </a:rPr>
              <a:t>métodos</a:t>
            </a:r>
            <a:r>
              <a:rPr b="0" lang="es-ES" sz="1100" spc="-1" strike="noStrike">
                <a:solidFill>
                  <a:srgbClr val="000000"/>
                </a:solidFill>
                <a:latin typeface="Arial"/>
              </a:rPr>
              <a:t> de </a:t>
            </a:r>
            <a:r>
              <a:rPr b="1" lang="es-ES" sz="1100" spc="-1" strike="noStrike">
                <a:solidFill>
                  <a:srgbClr val="ff0000"/>
                </a:solidFill>
                <a:latin typeface="Arial"/>
              </a:rPr>
              <a:t>representación</a:t>
            </a:r>
            <a:r>
              <a:rPr b="0" lang="es-ES" sz="1100" spc="-1" strike="noStrike">
                <a:solidFill>
                  <a:srgbClr val="000000"/>
                </a:solidFill>
                <a:latin typeface="Arial"/>
              </a:rPr>
              <a:t> son:</a:t>
            </a:r>
            <a:endParaRPr b="0" lang="es-ES" sz="1100" spc="-1" strike="noStrike">
              <a:solidFill>
                <a:srgbClr val="000000"/>
              </a:solidFill>
              <a:latin typeface="Arial"/>
            </a:endParaRPr>
          </a:p>
          <a:p>
            <a:pPr marL="216000" indent="-216000">
              <a:lnSpc>
                <a:spcPct val="100000"/>
              </a:lnSpc>
              <a:spcBef>
                <a:spcPts val="907"/>
              </a:spcBef>
              <a:spcAft>
                <a:spcPts val="709"/>
              </a:spcAft>
              <a:buClr>
                <a:srgbClr val="000000"/>
              </a:buClr>
              <a:buSzPct val="45000"/>
              <a:buFont typeface="Wingdings" charset="2"/>
              <a:buChar char=""/>
            </a:pPr>
            <a:r>
              <a:rPr b="1" lang="es-ES" sz="1100" spc="-1" strike="noStrike">
                <a:solidFill>
                  <a:srgbClr val="000000"/>
                </a:solidFill>
                <a:latin typeface="Arial"/>
              </a:rPr>
              <a:t>Binaria:</a:t>
            </a:r>
            <a:r>
              <a:rPr b="0" lang="es-ES" sz="1100" spc="-1" strike="noStrike">
                <a:solidFill>
                  <a:srgbClr val="000000"/>
                </a:solidFill>
                <a:latin typeface="Arial"/>
              </a:rPr>
              <a:t> Los individuos/cromosomas están representados por una serie de genes que son bits ( valores 0 ó 1).</a:t>
            </a:r>
            <a:endParaRPr b="0" lang="es-ES" sz="1100" spc="-1" strike="noStrike">
              <a:solidFill>
                <a:srgbClr val="000000"/>
              </a:solidFill>
              <a:latin typeface="Arial"/>
            </a:endParaRPr>
          </a:p>
          <a:p>
            <a:pPr marL="216000" indent="-216000">
              <a:lnSpc>
                <a:spcPct val="100000"/>
              </a:lnSpc>
              <a:spcBef>
                <a:spcPts val="907"/>
              </a:spcBef>
              <a:spcAft>
                <a:spcPts val="709"/>
              </a:spcAft>
              <a:buClr>
                <a:srgbClr val="000000"/>
              </a:buClr>
              <a:buSzPct val="45000"/>
              <a:buFont typeface="Wingdings" charset="2"/>
              <a:buChar char=""/>
            </a:pPr>
            <a:r>
              <a:rPr b="1" lang="es-ES" sz="1100" spc="-1" strike="noStrike">
                <a:solidFill>
                  <a:srgbClr val="000000"/>
                </a:solidFill>
                <a:latin typeface="Arial"/>
              </a:rPr>
              <a:t>Entera:</a:t>
            </a:r>
            <a:r>
              <a:rPr b="0" lang="es-ES" sz="1100" spc="-1" strike="noStrike">
                <a:solidFill>
                  <a:srgbClr val="000000"/>
                </a:solidFill>
                <a:latin typeface="Arial"/>
              </a:rPr>
              <a:t> Los individuos/cromosomas están representados por una serie de genes que son números enteros.</a:t>
            </a:r>
            <a:endParaRPr b="0" lang="es-ES" sz="1100" spc="-1" strike="noStrike">
              <a:solidFill>
                <a:srgbClr val="000000"/>
              </a:solidFill>
              <a:latin typeface="Arial"/>
            </a:endParaRPr>
          </a:p>
          <a:p>
            <a:pPr marL="216000" indent="-216000">
              <a:lnSpc>
                <a:spcPct val="100000"/>
              </a:lnSpc>
              <a:spcBef>
                <a:spcPts val="907"/>
              </a:spcBef>
              <a:spcAft>
                <a:spcPts val="709"/>
              </a:spcAft>
              <a:buClr>
                <a:srgbClr val="000000"/>
              </a:buClr>
              <a:buSzPct val="45000"/>
              <a:buFont typeface="Wingdings" charset="2"/>
              <a:buChar char=""/>
            </a:pPr>
            <a:r>
              <a:rPr b="1" lang="es-ES" sz="1100" spc="-1" strike="noStrike">
                <a:solidFill>
                  <a:srgbClr val="000000"/>
                </a:solidFill>
                <a:latin typeface="Arial"/>
              </a:rPr>
              <a:t>Real:</a:t>
            </a:r>
            <a:r>
              <a:rPr b="0" lang="es-ES" sz="1100" spc="-1" strike="noStrike">
                <a:solidFill>
                  <a:srgbClr val="000000"/>
                </a:solidFill>
                <a:latin typeface="Arial"/>
              </a:rPr>
              <a:t> Los individuos/cromosomas están representados por una serie de genes que son números reales en coma flotante.</a:t>
            </a:r>
            <a:endParaRPr b="0" lang="es-ES" sz="1100" spc="-1" strike="noStrike">
              <a:solidFill>
                <a:srgbClr val="000000"/>
              </a:solidFill>
              <a:latin typeface="Arial"/>
            </a:endParaRPr>
          </a:p>
          <a:p>
            <a:pPr marL="216000" indent="-216000">
              <a:lnSpc>
                <a:spcPct val="100000"/>
              </a:lnSpc>
              <a:spcBef>
                <a:spcPts val="907"/>
              </a:spcBef>
              <a:spcAft>
                <a:spcPts val="709"/>
              </a:spcAft>
              <a:buClr>
                <a:srgbClr val="000000"/>
              </a:buClr>
              <a:buSzPct val="45000"/>
              <a:buFont typeface="Wingdings" charset="2"/>
              <a:buChar char=""/>
            </a:pPr>
            <a:r>
              <a:rPr b="1" lang="es-ES" sz="1100" spc="-1" strike="noStrike">
                <a:solidFill>
                  <a:srgbClr val="000000"/>
                </a:solidFill>
                <a:latin typeface="Arial"/>
              </a:rPr>
              <a:t>Permutacional:</a:t>
            </a:r>
            <a:r>
              <a:rPr b="0" lang="es-ES" sz="1100" spc="-1" strike="noStrike">
                <a:solidFill>
                  <a:srgbClr val="000000"/>
                </a:solidFill>
                <a:latin typeface="Arial"/>
              </a:rPr>
              <a:t> Los individuos/cromosomas están representados por una serie de genes que son permutaciones de un conjunto de elementos. Se usan en aquellos problemas en los que la secuencia u orden es importante.</a:t>
            </a:r>
            <a:endParaRPr b="0" lang="es-ES" sz="1100" spc="-1" strike="noStrike">
              <a:solidFill>
                <a:srgbClr val="000000"/>
              </a:solidFill>
              <a:latin typeface="Arial"/>
            </a:endParaRPr>
          </a:p>
          <a:p>
            <a:pPr marL="216000" indent="-216000">
              <a:lnSpc>
                <a:spcPct val="100000"/>
              </a:lnSpc>
              <a:spcBef>
                <a:spcPts val="907"/>
              </a:spcBef>
              <a:spcAft>
                <a:spcPts val="709"/>
              </a:spcAft>
              <a:buClr>
                <a:srgbClr val="000000"/>
              </a:buClr>
              <a:buSzPct val="45000"/>
              <a:buFont typeface="Wingdings" charset="2"/>
              <a:buChar char=""/>
            </a:pPr>
            <a:r>
              <a:rPr b="1" lang="es-ES" sz="1100" spc="-1" strike="noStrike">
                <a:solidFill>
                  <a:srgbClr val="000000"/>
                </a:solidFill>
                <a:latin typeface="Arial"/>
              </a:rPr>
              <a:t>Basada en árboles:</a:t>
            </a:r>
            <a:r>
              <a:rPr b="0" lang="es-ES" sz="1100" spc="-1" strike="noStrike">
                <a:solidFill>
                  <a:srgbClr val="000000"/>
                </a:solidFill>
                <a:latin typeface="Arial"/>
              </a:rPr>
              <a:t> Los individuos/cromosomas están representados por una serie de genes que son estructuras jerárquicas.</a:t>
            </a:r>
            <a:endParaRPr b="0" lang="es-ES" sz="1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29974</TotalTime>
  <Application>LibreOffice/24.2.3.2$Windows_X86_64 LibreOffice_project/433d9c2ded56988e8a90e6b2e771ee4e6a5ab2ba</Application>
  <AppVersion>15.0000</AppVersion>
  <Words>4147</Words>
  <Paragraphs>408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2015-11-17T11:07:57Z</dcterms:created>
  <dc:creator>Mauricio Beltran Pascual</dc:creator>
  <dc:description/>
  <dc:language>es-ES</dc:language>
  <cp:lastModifiedBy/>
  <cp:lastPrinted>2021-07-26T12:48:43Z</cp:lastPrinted>
  <dcterms:modified xsi:type="dcterms:W3CDTF">2024-07-15T18:47:55Z</dcterms:modified>
  <cp:revision>894</cp:revision>
  <dc:subject/>
  <dc:title>Presentación de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3</vt:i4>
  </property>
  <property fmtid="{D5CDD505-2E9C-101B-9397-08002B2CF9AE}" pid="3" name="PresentationFormat">
    <vt:lpwstr>On-screen Show (4:3)</vt:lpwstr>
  </property>
  <property fmtid="{D5CDD505-2E9C-101B-9397-08002B2CF9AE}" pid="4" name="Slides">
    <vt:i4>51</vt:i4>
  </property>
</Properties>
</file>