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49" r:id="rId3"/>
    <p:sldMasterId id="2147483650" r:id="rId4"/>
    <p:sldMasterId id="2147483651" r:id="rId5"/>
    <p:sldMasterId id="2147483652" r:id="rId6"/>
    <p:sldMasterId id="2147483655" r:id="rId7"/>
    <p:sldMasterId id="2147483656" r:id="rId8"/>
    <p:sldMasterId id="2147483657" r:id="rId9"/>
    <p:sldMasterId id="2147483658" r:id="rId10"/>
    <p:sldMasterId id="2147483659" r:id="rId11"/>
    <p:sldMasterId id="2147483660" r:id="rId12"/>
    <p:sldMasterId id="2147483661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0C801DA-91F8-4B9C-919B-5D1F7646DC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2B308E4-4675-4085-B711-5E84AFD775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43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74D18CA-693D-4D2F-8C89-1C68B95E55D0}" type="slidenum"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ftr" idx="28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ldNum" idx="29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DA90B14-9681-423C-83C5-F97A67FEF469}" type="slidenum"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dt" idx="30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804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1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2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D23213-84FD-4FC2-BCEB-F19A852228D1}" type="slidenum"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7"/>
          <p:cNvSpPr>
            <a:spLocks noGrp="1"/>
          </p:cNvSpPr>
          <p:nvPr>
            <p:ph type="dt" idx="33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804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ftr" idx="34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6"/>
          <p:cNvSpPr>
            <a:spLocks noGrp="1"/>
          </p:cNvSpPr>
          <p:nvPr>
            <p:ph type="sldNum" idx="35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32F55D-5BB1-49B3-9713-DF852A58DD20}" type="slidenum"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7"/>
          <p:cNvSpPr>
            <a:spLocks noGrp="1"/>
          </p:cNvSpPr>
          <p:nvPr>
            <p:ph type="dt" idx="36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43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43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8B65DE-3B72-4491-91C4-5BAE89D01299}" type="slidenum"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6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6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7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FB7DF35-DDBA-4E52-8734-BA548EC7FF62}" type="slidenum"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8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5623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5623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5623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5623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5623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5623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8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9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37B623-A1D8-44B2-8355-3B17DD65A849}" type="slidenum"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10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ftr" idx="13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14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644E791-236E-49F9-800A-220A133EF841}" type="slidenum"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15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  <p:sldLayoutId id="2147483654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ftr" idx="16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sldNum" idx="17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2FB1129-6997-4284-9646-2B79B03F278F}" type="slidenum"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8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ftr" idx="19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sldNum" idx="20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8C23B68-1A58-4A50-ABA1-8533B45910C8}" type="slidenum"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 idx="21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804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804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 idx="22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 idx="23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3C840E7-E309-4906-8750-693215397ABB}" type="slidenum"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 idx="24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25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26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5913FD-D4B0-4670-81BB-1BE092B209D4}" type="slidenum"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27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image" Target="../media/image3.png"/><Relationship Id="rId7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image" Target="../media/image3.png"/><Relationship Id="rId7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"/>
          <p:cNvSpPr/>
          <p:nvPr/>
        </p:nvSpPr>
        <p:spPr>
          <a:xfrm>
            <a:off x="1260000" y="54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1800000" y="54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2340000" y="54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2880000" y="54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3420000" y="54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3960000" y="54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4500000" y="54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5040000" y="54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5580000" y="54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6120000" y="54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6660000" y="54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7200000" y="54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1260000" y="1440000"/>
            <a:ext cx="538920" cy="358920"/>
          </a:xfrm>
          <a:prstGeom prst="rect">
            <a:avLst/>
          </a:prstGeom>
          <a:solidFill>
            <a:srgbClr val="ffdbb6"/>
          </a:solidFill>
          <a:ln w="1908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1800000" y="1440000"/>
            <a:ext cx="538920" cy="358920"/>
          </a:xfrm>
          <a:prstGeom prst="rect">
            <a:avLst/>
          </a:prstGeom>
          <a:solidFill>
            <a:srgbClr val="ffdbb6"/>
          </a:solidFill>
          <a:ln w="1908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2340000" y="1440000"/>
            <a:ext cx="538920" cy="358920"/>
          </a:xfrm>
          <a:prstGeom prst="rect">
            <a:avLst/>
          </a:prstGeom>
          <a:solidFill>
            <a:srgbClr val="ffdbb6"/>
          </a:solidFill>
          <a:ln w="1908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2880000" y="1440000"/>
            <a:ext cx="538920" cy="358920"/>
          </a:xfrm>
          <a:prstGeom prst="rect">
            <a:avLst/>
          </a:prstGeom>
          <a:solidFill>
            <a:srgbClr val="ffdbb6"/>
          </a:solidFill>
          <a:ln w="1908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3420000" y="1440000"/>
            <a:ext cx="538920" cy="358920"/>
          </a:xfrm>
          <a:prstGeom prst="rect">
            <a:avLst/>
          </a:prstGeom>
          <a:solidFill>
            <a:srgbClr val="ffdbb6"/>
          </a:solidFill>
          <a:ln w="1908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3960000" y="1440000"/>
            <a:ext cx="538920" cy="358920"/>
          </a:xfrm>
          <a:prstGeom prst="rect">
            <a:avLst/>
          </a:prstGeom>
          <a:solidFill>
            <a:srgbClr val="ffdbb6"/>
          </a:solidFill>
          <a:ln w="1908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4500000" y="1440000"/>
            <a:ext cx="538920" cy="358920"/>
          </a:xfrm>
          <a:prstGeom prst="rect">
            <a:avLst/>
          </a:prstGeom>
          <a:solidFill>
            <a:srgbClr val="ffdbb6"/>
          </a:solidFill>
          <a:ln w="1908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34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5040000" y="1440000"/>
            <a:ext cx="538920" cy="358920"/>
          </a:xfrm>
          <a:prstGeom prst="rect">
            <a:avLst/>
          </a:prstGeom>
          <a:solidFill>
            <a:srgbClr val="ffdbb6"/>
          </a:solidFill>
          <a:ln w="1908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5580000" y="1440000"/>
            <a:ext cx="538920" cy="358920"/>
          </a:xfrm>
          <a:prstGeom prst="rect">
            <a:avLst/>
          </a:prstGeom>
          <a:solidFill>
            <a:srgbClr val="ffdbb6"/>
          </a:solidFill>
          <a:ln w="1908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67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6120000" y="1440000"/>
            <a:ext cx="538920" cy="358920"/>
          </a:xfrm>
          <a:prstGeom prst="rect">
            <a:avLst/>
          </a:prstGeom>
          <a:solidFill>
            <a:srgbClr val="ffdbb6"/>
          </a:solidFill>
          <a:ln w="1908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6660000" y="1440000"/>
            <a:ext cx="538920" cy="358920"/>
          </a:xfrm>
          <a:prstGeom prst="rect">
            <a:avLst/>
          </a:prstGeom>
          <a:solidFill>
            <a:srgbClr val="ffdbb6"/>
          </a:solidFill>
          <a:ln w="1908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23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7200000" y="1440000"/>
            <a:ext cx="538920" cy="358920"/>
          </a:xfrm>
          <a:prstGeom prst="rect">
            <a:avLst/>
          </a:prstGeom>
          <a:solidFill>
            <a:srgbClr val="ffdbb6"/>
          </a:solidFill>
          <a:ln w="1908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82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1260000" y="234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0,34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1800000" y="234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2,26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2340000" y="234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3,45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2880000" y="234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5,34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3420000" y="234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7,25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3960000" y="234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0,73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4500000" y="234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3,24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5040000" y="234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0,81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5580000" y="234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1,13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6120000" y="234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3,23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6660000" y="234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7,20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7200000" y="234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7,06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2880000" y="180000"/>
            <a:ext cx="287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Representación Binaria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2880000" y="1080000"/>
            <a:ext cx="287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Representación Entera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2880000" y="1993680"/>
            <a:ext cx="287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Representación Real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"/>
          <p:cNvSpPr/>
          <p:nvPr/>
        </p:nvSpPr>
        <p:spPr>
          <a:xfrm>
            <a:off x="1800000" y="2016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0,36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"/>
          <p:cNvSpPr/>
          <p:nvPr/>
        </p:nvSpPr>
        <p:spPr>
          <a:xfrm>
            <a:off x="2340000" y="2016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0,25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"/>
          <p:cNvSpPr/>
          <p:nvPr/>
        </p:nvSpPr>
        <p:spPr>
          <a:xfrm>
            <a:off x="2880000" y="2016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-0,34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"/>
          <p:cNvSpPr/>
          <p:nvPr/>
        </p:nvSpPr>
        <p:spPr>
          <a:xfrm>
            <a:off x="3420000" y="2016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0,25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"/>
          <p:cNvSpPr/>
          <p:nvPr/>
        </p:nvSpPr>
        <p:spPr>
          <a:xfrm>
            <a:off x="3960000" y="2016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1,37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"/>
          <p:cNvSpPr/>
          <p:nvPr/>
        </p:nvSpPr>
        <p:spPr>
          <a:xfrm>
            <a:off x="4500000" y="2016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1,29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"/>
          <p:cNvSpPr/>
          <p:nvPr/>
        </p:nvSpPr>
        <p:spPr>
          <a:xfrm>
            <a:off x="5040000" y="2016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-0,77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"/>
          <p:cNvSpPr/>
          <p:nvPr/>
        </p:nvSpPr>
        <p:spPr>
          <a:xfrm>
            <a:off x="7416000" y="2016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-1,13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"/>
          <p:cNvSpPr/>
          <p:nvPr/>
        </p:nvSpPr>
        <p:spPr>
          <a:xfrm>
            <a:off x="7956000" y="2016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-0,03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"/>
          <p:cNvSpPr/>
          <p:nvPr/>
        </p:nvSpPr>
        <p:spPr>
          <a:xfrm>
            <a:off x="8496000" y="2016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0,25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"/>
          <p:cNvSpPr/>
          <p:nvPr/>
        </p:nvSpPr>
        <p:spPr>
          <a:xfrm>
            <a:off x="9036000" y="2016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-0,86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"/>
          <p:cNvSpPr/>
          <p:nvPr/>
        </p:nvSpPr>
        <p:spPr>
          <a:xfrm>
            <a:off x="1800000" y="1297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0,26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"/>
          <p:cNvSpPr/>
          <p:nvPr/>
        </p:nvSpPr>
        <p:spPr>
          <a:xfrm>
            <a:off x="2340000" y="1297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0,45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"/>
          <p:cNvSpPr/>
          <p:nvPr/>
        </p:nvSpPr>
        <p:spPr>
          <a:xfrm>
            <a:off x="2880000" y="1297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-1,34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"/>
          <p:cNvSpPr/>
          <p:nvPr/>
        </p:nvSpPr>
        <p:spPr>
          <a:xfrm>
            <a:off x="3420000" y="1297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-1,25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"/>
          <p:cNvSpPr/>
          <p:nvPr/>
        </p:nvSpPr>
        <p:spPr>
          <a:xfrm>
            <a:off x="3960000" y="1297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0,73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"/>
          <p:cNvSpPr/>
          <p:nvPr/>
        </p:nvSpPr>
        <p:spPr>
          <a:xfrm>
            <a:off x="4500000" y="1297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2,24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"/>
          <p:cNvSpPr/>
          <p:nvPr/>
        </p:nvSpPr>
        <p:spPr>
          <a:xfrm>
            <a:off x="5040000" y="1297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-0,81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"/>
          <p:cNvSpPr/>
          <p:nvPr/>
        </p:nvSpPr>
        <p:spPr>
          <a:xfrm>
            <a:off x="7416000" y="1297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1,13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"/>
          <p:cNvSpPr/>
          <p:nvPr/>
        </p:nvSpPr>
        <p:spPr>
          <a:xfrm>
            <a:off x="7956000" y="1297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0,23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"/>
          <p:cNvSpPr/>
          <p:nvPr/>
        </p:nvSpPr>
        <p:spPr>
          <a:xfrm>
            <a:off x="8496000" y="1297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0,20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"/>
          <p:cNvSpPr/>
          <p:nvPr/>
        </p:nvSpPr>
        <p:spPr>
          <a:xfrm>
            <a:off x="9036000" y="1297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-0,06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"/>
          <p:cNvSpPr/>
          <p:nvPr/>
        </p:nvSpPr>
        <p:spPr>
          <a:xfrm>
            <a:off x="1800000" y="450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0,95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"/>
          <p:cNvSpPr/>
          <p:nvPr/>
        </p:nvSpPr>
        <p:spPr>
          <a:xfrm>
            <a:off x="2340000" y="450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0,48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"/>
          <p:cNvSpPr/>
          <p:nvPr/>
        </p:nvSpPr>
        <p:spPr>
          <a:xfrm>
            <a:off x="2880000" y="450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-1,32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"/>
          <p:cNvSpPr/>
          <p:nvPr/>
        </p:nvSpPr>
        <p:spPr>
          <a:xfrm>
            <a:off x="3420000" y="450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-0,75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"/>
          <p:cNvSpPr/>
          <p:nvPr/>
        </p:nvSpPr>
        <p:spPr>
          <a:xfrm>
            <a:off x="3960000" y="450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-1,73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"/>
          <p:cNvSpPr/>
          <p:nvPr/>
        </p:nvSpPr>
        <p:spPr>
          <a:xfrm>
            <a:off x="4500000" y="450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2,24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"/>
          <p:cNvSpPr/>
          <p:nvPr/>
        </p:nvSpPr>
        <p:spPr>
          <a:xfrm>
            <a:off x="5040000" y="450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-0,81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"/>
          <p:cNvSpPr/>
          <p:nvPr/>
        </p:nvSpPr>
        <p:spPr>
          <a:xfrm>
            <a:off x="7416000" y="450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1,13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"/>
          <p:cNvSpPr/>
          <p:nvPr/>
        </p:nvSpPr>
        <p:spPr>
          <a:xfrm>
            <a:off x="7956000" y="450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0,23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"/>
          <p:cNvSpPr/>
          <p:nvPr/>
        </p:nvSpPr>
        <p:spPr>
          <a:xfrm>
            <a:off x="8496000" y="450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0,20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"/>
          <p:cNvSpPr/>
          <p:nvPr/>
        </p:nvSpPr>
        <p:spPr>
          <a:xfrm>
            <a:off x="9036000" y="450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-0,06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"/>
          <p:cNvSpPr/>
          <p:nvPr/>
        </p:nvSpPr>
        <p:spPr>
          <a:xfrm>
            <a:off x="1800000" y="3781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-1,27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"/>
          <p:cNvSpPr/>
          <p:nvPr/>
        </p:nvSpPr>
        <p:spPr>
          <a:xfrm>
            <a:off x="2340000" y="3781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0,35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"/>
          <p:cNvSpPr/>
          <p:nvPr/>
        </p:nvSpPr>
        <p:spPr>
          <a:xfrm>
            <a:off x="2880000" y="3781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-0,41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"/>
          <p:cNvSpPr/>
          <p:nvPr/>
        </p:nvSpPr>
        <p:spPr>
          <a:xfrm>
            <a:off x="3420000" y="3781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-1,05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"/>
          <p:cNvSpPr/>
          <p:nvPr/>
        </p:nvSpPr>
        <p:spPr>
          <a:xfrm>
            <a:off x="3960000" y="3781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0,38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"/>
          <p:cNvSpPr/>
          <p:nvPr/>
        </p:nvSpPr>
        <p:spPr>
          <a:xfrm>
            <a:off x="4500000" y="3781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2,24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"/>
          <p:cNvSpPr/>
          <p:nvPr/>
        </p:nvSpPr>
        <p:spPr>
          <a:xfrm>
            <a:off x="5040000" y="3781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-0,81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"/>
          <p:cNvSpPr/>
          <p:nvPr/>
        </p:nvSpPr>
        <p:spPr>
          <a:xfrm>
            <a:off x="7416000" y="3781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1,13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"/>
          <p:cNvSpPr/>
          <p:nvPr/>
        </p:nvSpPr>
        <p:spPr>
          <a:xfrm>
            <a:off x="7956000" y="3781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0,23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"/>
          <p:cNvSpPr/>
          <p:nvPr/>
        </p:nvSpPr>
        <p:spPr>
          <a:xfrm>
            <a:off x="8496000" y="3781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0,20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"/>
          <p:cNvSpPr/>
          <p:nvPr/>
        </p:nvSpPr>
        <p:spPr>
          <a:xfrm>
            <a:off x="9036000" y="3781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-0,06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9" name="" descr=""/>
          <p:cNvPicPr/>
          <p:nvPr/>
        </p:nvPicPr>
        <p:blipFill>
          <a:blip r:embed="rId1"/>
          <a:stretch/>
        </p:blipFill>
        <p:spPr>
          <a:xfrm>
            <a:off x="0" y="1296000"/>
            <a:ext cx="1705680" cy="3425400"/>
          </a:xfrm>
          <a:prstGeom prst="rect">
            <a:avLst/>
          </a:prstGeom>
          <a:ln w="0">
            <a:noFill/>
          </a:ln>
        </p:spPr>
      </p:pic>
      <p:pic>
        <p:nvPicPr>
          <p:cNvPr id="480" name="" descr=""/>
          <p:cNvPicPr/>
          <p:nvPr/>
        </p:nvPicPr>
        <p:blipFill>
          <a:blip r:embed="rId2"/>
          <a:stretch/>
        </p:blipFill>
        <p:spPr>
          <a:xfrm>
            <a:off x="1471680" y="2476800"/>
            <a:ext cx="7851240" cy="1195200"/>
          </a:xfrm>
          <a:prstGeom prst="rect">
            <a:avLst/>
          </a:prstGeom>
          <a:ln w="0">
            <a:noFill/>
          </a:ln>
        </p:spPr>
      </p:pic>
      <p:pic>
        <p:nvPicPr>
          <p:cNvPr id="481" name="" descr=""/>
          <p:cNvPicPr/>
          <p:nvPr/>
        </p:nvPicPr>
        <p:blipFill>
          <a:blip r:embed="rId3"/>
          <a:stretch/>
        </p:blipFill>
        <p:spPr>
          <a:xfrm>
            <a:off x="5652000" y="1260000"/>
            <a:ext cx="1620000" cy="466200"/>
          </a:xfrm>
          <a:prstGeom prst="rect">
            <a:avLst/>
          </a:prstGeom>
          <a:ln w="0">
            <a:noFill/>
          </a:ln>
        </p:spPr>
      </p:pic>
      <p:pic>
        <p:nvPicPr>
          <p:cNvPr id="482" name="" descr=""/>
          <p:cNvPicPr/>
          <p:nvPr/>
        </p:nvPicPr>
        <p:blipFill>
          <a:blip r:embed="rId4"/>
          <a:stretch/>
        </p:blipFill>
        <p:spPr>
          <a:xfrm>
            <a:off x="5652000" y="1944360"/>
            <a:ext cx="1620000" cy="466200"/>
          </a:xfrm>
          <a:prstGeom prst="rect">
            <a:avLst/>
          </a:prstGeom>
          <a:ln w="0">
            <a:noFill/>
          </a:ln>
        </p:spPr>
      </p:pic>
      <p:pic>
        <p:nvPicPr>
          <p:cNvPr id="483" name="" descr=""/>
          <p:cNvPicPr/>
          <p:nvPr/>
        </p:nvPicPr>
        <p:blipFill>
          <a:blip r:embed="rId5"/>
          <a:stretch/>
        </p:blipFill>
        <p:spPr>
          <a:xfrm>
            <a:off x="5688000" y="3672720"/>
            <a:ext cx="1620000" cy="466200"/>
          </a:xfrm>
          <a:prstGeom prst="rect">
            <a:avLst/>
          </a:prstGeom>
          <a:ln w="0">
            <a:noFill/>
          </a:ln>
        </p:spPr>
      </p:pic>
      <p:pic>
        <p:nvPicPr>
          <p:cNvPr id="484" name="" descr=""/>
          <p:cNvPicPr/>
          <p:nvPr/>
        </p:nvPicPr>
        <p:blipFill>
          <a:blip r:embed="rId6"/>
          <a:stretch/>
        </p:blipFill>
        <p:spPr>
          <a:xfrm>
            <a:off x="5688000" y="4429080"/>
            <a:ext cx="1620000" cy="466200"/>
          </a:xfrm>
          <a:prstGeom prst="rect">
            <a:avLst/>
          </a:prstGeom>
          <a:ln w="0">
            <a:noFill/>
          </a:ln>
        </p:spPr>
      </p:pic>
      <p:sp>
        <p:nvSpPr>
          <p:cNvPr id="485" name=""/>
          <p:cNvSpPr txBox="1"/>
          <p:nvPr/>
        </p:nvSpPr>
        <p:spPr>
          <a:xfrm>
            <a:off x="3600000" y="36000"/>
            <a:ext cx="342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ES" sz="1800" spc="-1" strike="noStrike">
                <a:solidFill>
                  <a:srgbClr val="000000"/>
                </a:solidFill>
                <a:latin typeface="Arial"/>
              </a:rPr>
              <a:t>Entrenamiento Red Neuronal (5 capas y la de salida 6)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"/>
          <p:cNvSpPr txBox="1"/>
          <p:nvPr/>
        </p:nvSpPr>
        <p:spPr>
          <a:xfrm>
            <a:off x="1836000" y="847800"/>
            <a:ext cx="54000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ES" sz="10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1" lang="es-ES" sz="1000" spc="-1" strike="noStrike" baseline="33000">
                <a:solidFill>
                  <a:srgbClr val="000000"/>
                </a:solidFill>
                <a:latin typeface="Arial"/>
              </a:rPr>
              <a:t>1</a:t>
            </a:r>
            <a:r>
              <a:rPr b="1" lang="es-ES" sz="1000" spc="-1" strike="noStrike" baseline="-8000">
                <a:solidFill>
                  <a:srgbClr val="000000"/>
                </a:solidFill>
                <a:latin typeface="Arial"/>
              </a:rPr>
              <a:t>1,1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"/>
          <p:cNvSpPr txBox="1"/>
          <p:nvPr/>
        </p:nvSpPr>
        <p:spPr>
          <a:xfrm>
            <a:off x="2340000" y="847800"/>
            <a:ext cx="54000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ES" sz="10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1" lang="es-ES" sz="1000" spc="-1" strike="noStrike" baseline="33000">
                <a:solidFill>
                  <a:srgbClr val="000000"/>
                </a:solidFill>
                <a:latin typeface="Arial"/>
              </a:rPr>
              <a:t>1</a:t>
            </a:r>
            <a:r>
              <a:rPr b="1" lang="es-ES" sz="1000" spc="-1" strike="noStrike" baseline="-8000">
                <a:solidFill>
                  <a:srgbClr val="000000"/>
                </a:solidFill>
                <a:latin typeface="Arial"/>
              </a:rPr>
              <a:t>1,2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"/>
          <p:cNvSpPr txBox="1"/>
          <p:nvPr/>
        </p:nvSpPr>
        <p:spPr>
          <a:xfrm>
            <a:off x="2880000" y="847800"/>
            <a:ext cx="54000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ES" sz="10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1" lang="es-ES" sz="1000" spc="-1" strike="noStrike" baseline="33000">
                <a:solidFill>
                  <a:srgbClr val="000000"/>
                </a:solidFill>
                <a:latin typeface="Arial"/>
              </a:rPr>
              <a:t>1</a:t>
            </a:r>
            <a:r>
              <a:rPr b="1" lang="es-ES" sz="1000" spc="-1" strike="noStrike" baseline="-8000">
                <a:solidFill>
                  <a:srgbClr val="000000"/>
                </a:solidFill>
                <a:latin typeface="Arial"/>
              </a:rPr>
              <a:t>1,3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"/>
          <p:cNvSpPr txBox="1"/>
          <p:nvPr/>
        </p:nvSpPr>
        <p:spPr>
          <a:xfrm>
            <a:off x="7380000" y="847800"/>
            <a:ext cx="54000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ES" sz="10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1" lang="es-ES" sz="1000" spc="-1" strike="noStrike" baseline="33000">
                <a:solidFill>
                  <a:srgbClr val="000000"/>
                </a:solidFill>
                <a:latin typeface="Arial"/>
              </a:rPr>
              <a:t>6</a:t>
            </a:r>
            <a:r>
              <a:rPr b="1" lang="es-ES" sz="1000" spc="-1" strike="noStrike" baseline="-8000">
                <a:solidFill>
                  <a:srgbClr val="000000"/>
                </a:solidFill>
                <a:latin typeface="Arial"/>
              </a:rPr>
              <a:t>1,97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"/>
          <p:cNvSpPr txBox="1"/>
          <p:nvPr/>
        </p:nvSpPr>
        <p:spPr>
          <a:xfrm>
            <a:off x="7920000" y="847800"/>
            <a:ext cx="54000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ES" sz="10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1" lang="es-ES" sz="1000" spc="-1" strike="noStrike" baseline="33000">
                <a:solidFill>
                  <a:srgbClr val="000000"/>
                </a:solidFill>
                <a:latin typeface="Arial"/>
              </a:rPr>
              <a:t>6</a:t>
            </a:r>
            <a:r>
              <a:rPr b="1" lang="es-ES" sz="1000" spc="-1" strike="noStrike" baseline="-8000">
                <a:solidFill>
                  <a:srgbClr val="000000"/>
                </a:solidFill>
                <a:latin typeface="Arial"/>
              </a:rPr>
              <a:t>1,98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"/>
          <p:cNvSpPr txBox="1"/>
          <p:nvPr/>
        </p:nvSpPr>
        <p:spPr>
          <a:xfrm>
            <a:off x="8460000" y="847800"/>
            <a:ext cx="54000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ES" sz="10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1" lang="es-ES" sz="1000" spc="-1" strike="noStrike" baseline="33000">
                <a:solidFill>
                  <a:srgbClr val="000000"/>
                </a:solidFill>
                <a:latin typeface="Arial"/>
              </a:rPr>
              <a:t>6</a:t>
            </a:r>
            <a:r>
              <a:rPr b="1" lang="es-ES" sz="1000" spc="-1" strike="noStrike" baseline="-8000">
                <a:solidFill>
                  <a:srgbClr val="000000"/>
                </a:solidFill>
                <a:latin typeface="Arial"/>
              </a:rPr>
              <a:t>1,99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"/>
          <p:cNvSpPr txBox="1"/>
          <p:nvPr/>
        </p:nvSpPr>
        <p:spPr>
          <a:xfrm>
            <a:off x="9000000" y="847800"/>
            <a:ext cx="720000" cy="37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ES" sz="10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1" lang="es-ES" sz="1000" spc="-1" strike="noStrike" baseline="33000">
                <a:solidFill>
                  <a:srgbClr val="000000"/>
                </a:solidFill>
                <a:latin typeface="Arial"/>
              </a:rPr>
              <a:t>6</a:t>
            </a:r>
            <a:r>
              <a:rPr b="1" lang="es-ES" sz="1000" spc="-1" strike="noStrike" baseline="-8000">
                <a:solidFill>
                  <a:srgbClr val="000000"/>
                </a:solidFill>
                <a:latin typeface="Arial"/>
              </a:rPr>
              <a:t>1,100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"/>
          <p:cNvSpPr/>
          <p:nvPr/>
        </p:nvSpPr>
        <p:spPr>
          <a:xfrm>
            <a:off x="1800000" y="2016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0,36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"/>
          <p:cNvSpPr/>
          <p:nvPr/>
        </p:nvSpPr>
        <p:spPr>
          <a:xfrm>
            <a:off x="2340000" y="2016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0,25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"/>
          <p:cNvSpPr/>
          <p:nvPr/>
        </p:nvSpPr>
        <p:spPr>
          <a:xfrm>
            <a:off x="2880000" y="2016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-0,34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"/>
          <p:cNvSpPr/>
          <p:nvPr/>
        </p:nvSpPr>
        <p:spPr>
          <a:xfrm>
            <a:off x="3420000" y="2016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0,25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"/>
          <p:cNvSpPr/>
          <p:nvPr/>
        </p:nvSpPr>
        <p:spPr>
          <a:xfrm>
            <a:off x="3960000" y="2016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1,37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"/>
          <p:cNvSpPr/>
          <p:nvPr/>
        </p:nvSpPr>
        <p:spPr>
          <a:xfrm>
            <a:off x="4500000" y="2016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1,29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"/>
          <p:cNvSpPr/>
          <p:nvPr/>
        </p:nvSpPr>
        <p:spPr>
          <a:xfrm>
            <a:off x="5040000" y="2016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-0,77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"/>
          <p:cNvSpPr/>
          <p:nvPr/>
        </p:nvSpPr>
        <p:spPr>
          <a:xfrm>
            <a:off x="7416000" y="2016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-1,13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"/>
          <p:cNvSpPr/>
          <p:nvPr/>
        </p:nvSpPr>
        <p:spPr>
          <a:xfrm>
            <a:off x="7956000" y="2016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-0,03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"/>
          <p:cNvSpPr/>
          <p:nvPr/>
        </p:nvSpPr>
        <p:spPr>
          <a:xfrm>
            <a:off x="8496000" y="2016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0,25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"/>
          <p:cNvSpPr/>
          <p:nvPr/>
        </p:nvSpPr>
        <p:spPr>
          <a:xfrm>
            <a:off x="9036000" y="2016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-0,86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"/>
          <p:cNvSpPr/>
          <p:nvPr/>
        </p:nvSpPr>
        <p:spPr>
          <a:xfrm>
            <a:off x="1800000" y="1297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0,26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"/>
          <p:cNvSpPr/>
          <p:nvPr/>
        </p:nvSpPr>
        <p:spPr>
          <a:xfrm>
            <a:off x="2340000" y="1297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0,45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"/>
          <p:cNvSpPr/>
          <p:nvPr/>
        </p:nvSpPr>
        <p:spPr>
          <a:xfrm>
            <a:off x="2880000" y="1297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-1,34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"/>
          <p:cNvSpPr/>
          <p:nvPr/>
        </p:nvSpPr>
        <p:spPr>
          <a:xfrm>
            <a:off x="3420000" y="1297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-1,25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"/>
          <p:cNvSpPr/>
          <p:nvPr/>
        </p:nvSpPr>
        <p:spPr>
          <a:xfrm>
            <a:off x="3960000" y="1297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0,73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"/>
          <p:cNvSpPr/>
          <p:nvPr/>
        </p:nvSpPr>
        <p:spPr>
          <a:xfrm>
            <a:off x="4500000" y="1297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2,24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"/>
          <p:cNvSpPr/>
          <p:nvPr/>
        </p:nvSpPr>
        <p:spPr>
          <a:xfrm>
            <a:off x="5040000" y="1297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-0,81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"/>
          <p:cNvSpPr/>
          <p:nvPr/>
        </p:nvSpPr>
        <p:spPr>
          <a:xfrm>
            <a:off x="7416000" y="1297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1,13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"/>
          <p:cNvSpPr/>
          <p:nvPr/>
        </p:nvSpPr>
        <p:spPr>
          <a:xfrm>
            <a:off x="7956000" y="1297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0,23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"/>
          <p:cNvSpPr/>
          <p:nvPr/>
        </p:nvSpPr>
        <p:spPr>
          <a:xfrm>
            <a:off x="8496000" y="1297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0,20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"/>
          <p:cNvSpPr/>
          <p:nvPr/>
        </p:nvSpPr>
        <p:spPr>
          <a:xfrm>
            <a:off x="9036000" y="1297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-0,06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"/>
          <p:cNvSpPr/>
          <p:nvPr/>
        </p:nvSpPr>
        <p:spPr>
          <a:xfrm>
            <a:off x="1800000" y="450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0,95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"/>
          <p:cNvSpPr/>
          <p:nvPr/>
        </p:nvSpPr>
        <p:spPr>
          <a:xfrm>
            <a:off x="2340000" y="450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0,48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"/>
          <p:cNvSpPr/>
          <p:nvPr/>
        </p:nvSpPr>
        <p:spPr>
          <a:xfrm>
            <a:off x="2880000" y="450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-1,32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"/>
          <p:cNvSpPr/>
          <p:nvPr/>
        </p:nvSpPr>
        <p:spPr>
          <a:xfrm>
            <a:off x="3420000" y="450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-0,75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"/>
          <p:cNvSpPr/>
          <p:nvPr/>
        </p:nvSpPr>
        <p:spPr>
          <a:xfrm>
            <a:off x="3960000" y="450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-1,73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"/>
          <p:cNvSpPr/>
          <p:nvPr/>
        </p:nvSpPr>
        <p:spPr>
          <a:xfrm>
            <a:off x="4500000" y="450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2,24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"/>
          <p:cNvSpPr/>
          <p:nvPr/>
        </p:nvSpPr>
        <p:spPr>
          <a:xfrm>
            <a:off x="5040000" y="450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-0,81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"/>
          <p:cNvSpPr/>
          <p:nvPr/>
        </p:nvSpPr>
        <p:spPr>
          <a:xfrm>
            <a:off x="7416000" y="450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1,13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"/>
          <p:cNvSpPr/>
          <p:nvPr/>
        </p:nvSpPr>
        <p:spPr>
          <a:xfrm>
            <a:off x="7956000" y="450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0,23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"/>
          <p:cNvSpPr/>
          <p:nvPr/>
        </p:nvSpPr>
        <p:spPr>
          <a:xfrm>
            <a:off x="8496000" y="450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0,20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"/>
          <p:cNvSpPr/>
          <p:nvPr/>
        </p:nvSpPr>
        <p:spPr>
          <a:xfrm>
            <a:off x="9036000" y="450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-0,06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"/>
          <p:cNvSpPr/>
          <p:nvPr/>
        </p:nvSpPr>
        <p:spPr>
          <a:xfrm>
            <a:off x="1800000" y="3781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-1,27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"/>
          <p:cNvSpPr/>
          <p:nvPr/>
        </p:nvSpPr>
        <p:spPr>
          <a:xfrm>
            <a:off x="2340000" y="3781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0,35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"/>
          <p:cNvSpPr/>
          <p:nvPr/>
        </p:nvSpPr>
        <p:spPr>
          <a:xfrm>
            <a:off x="2880000" y="3781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-0,41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"/>
          <p:cNvSpPr/>
          <p:nvPr/>
        </p:nvSpPr>
        <p:spPr>
          <a:xfrm>
            <a:off x="3420000" y="3781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-1,05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"/>
          <p:cNvSpPr/>
          <p:nvPr/>
        </p:nvSpPr>
        <p:spPr>
          <a:xfrm>
            <a:off x="3960000" y="3781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0,38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"/>
          <p:cNvSpPr/>
          <p:nvPr/>
        </p:nvSpPr>
        <p:spPr>
          <a:xfrm>
            <a:off x="4500000" y="3781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2,24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"/>
          <p:cNvSpPr/>
          <p:nvPr/>
        </p:nvSpPr>
        <p:spPr>
          <a:xfrm>
            <a:off x="5040000" y="3781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-0,81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"/>
          <p:cNvSpPr/>
          <p:nvPr/>
        </p:nvSpPr>
        <p:spPr>
          <a:xfrm>
            <a:off x="7416000" y="3781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1,13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"/>
          <p:cNvSpPr/>
          <p:nvPr/>
        </p:nvSpPr>
        <p:spPr>
          <a:xfrm>
            <a:off x="7956000" y="3781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0,23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"/>
          <p:cNvSpPr/>
          <p:nvPr/>
        </p:nvSpPr>
        <p:spPr>
          <a:xfrm>
            <a:off x="8496000" y="3781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0,20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"/>
          <p:cNvSpPr/>
          <p:nvPr/>
        </p:nvSpPr>
        <p:spPr>
          <a:xfrm>
            <a:off x="9036000" y="378108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-0,06</a:t>
            </a:r>
            <a:endParaRPr b="1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7" name="" descr=""/>
          <p:cNvPicPr/>
          <p:nvPr/>
        </p:nvPicPr>
        <p:blipFill>
          <a:blip r:embed="rId1"/>
          <a:stretch/>
        </p:blipFill>
        <p:spPr>
          <a:xfrm>
            <a:off x="108000" y="1296000"/>
            <a:ext cx="1705680" cy="3425400"/>
          </a:xfrm>
          <a:prstGeom prst="rect">
            <a:avLst/>
          </a:prstGeom>
          <a:ln w="0">
            <a:noFill/>
          </a:ln>
        </p:spPr>
      </p:pic>
      <p:pic>
        <p:nvPicPr>
          <p:cNvPr id="538" name="" descr=""/>
          <p:cNvPicPr/>
          <p:nvPr/>
        </p:nvPicPr>
        <p:blipFill>
          <a:blip r:embed="rId2"/>
          <a:stretch/>
        </p:blipFill>
        <p:spPr>
          <a:xfrm>
            <a:off x="1471680" y="2476800"/>
            <a:ext cx="7851240" cy="1195200"/>
          </a:xfrm>
          <a:prstGeom prst="rect">
            <a:avLst/>
          </a:prstGeom>
          <a:ln w="0">
            <a:noFill/>
          </a:ln>
        </p:spPr>
      </p:pic>
      <p:pic>
        <p:nvPicPr>
          <p:cNvPr id="539" name="" descr=""/>
          <p:cNvPicPr/>
          <p:nvPr/>
        </p:nvPicPr>
        <p:blipFill>
          <a:blip r:embed="rId3"/>
          <a:stretch/>
        </p:blipFill>
        <p:spPr>
          <a:xfrm>
            <a:off x="5652000" y="1260000"/>
            <a:ext cx="1620000" cy="466200"/>
          </a:xfrm>
          <a:prstGeom prst="rect">
            <a:avLst/>
          </a:prstGeom>
          <a:ln w="0">
            <a:noFill/>
          </a:ln>
        </p:spPr>
      </p:pic>
      <p:pic>
        <p:nvPicPr>
          <p:cNvPr id="540" name="" descr=""/>
          <p:cNvPicPr/>
          <p:nvPr/>
        </p:nvPicPr>
        <p:blipFill>
          <a:blip r:embed="rId4"/>
          <a:stretch/>
        </p:blipFill>
        <p:spPr>
          <a:xfrm>
            <a:off x="5652000" y="1944360"/>
            <a:ext cx="1620000" cy="466200"/>
          </a:xfrm>
          <a:prstGeom prst="rect">
            <a:avLst/>
          </a:prstGeom>
          <a:ln w="0">
            <a:noFill/>
          </a:ln>
        </p:spPr>
      </p:pic>
      <p:pic>
        <p:nvPicPr>
          <p:cNvPr id="541" name="" descr=""/>
          <p:cNvPicPr/>
          <p:nvPr/>
        </p:nvPicPr>
        <p:blipFill>
          <a:blip r:embed="rId5"/>
          <a:stretch/>
        </p:blipFill>
        <p:spPr>
          <a:xfrm>
            <a:off x="5688000" y="3672720"/>
            <a:ext cx="1620000" cy="466200"/>
          </a:xfrm>
          <a:prstGeom prst="rect">
            <a:avLst/>
          </a:prstGeom>
          <a:ln w="0">
            <a:noFill/>
          </a:ln>
        </p:spPr>
      </p:pic>
      <p:pic>
        <p:nvPicPr>
          <p:cNvPr id="542" name="" descr=""/>
          <p:cNvPicPr/>
          <p:nvPr/>
        </p:nvPicPr>
        <p:blipFill>
          <a:blip r:embed="rId6"/>
          <a:stretch/>
        </p:blipFill>
        <p:spPr>
          <a:xfrm>
            <a:off x="5688000" y="4429080"/>
            <a:ext cx="1620000" cy="466200"/>
          </a:xfrm>
          <a:prstGeom prst="rect">
            <a:avLst/>
          </a:prstGeom>
          <a:ln w="0">
            <a:noFill/>
          </a:ln>
        </p:spPr>
      </p:pic>
      <p:sp>
        <p:nvSpPr>
          <p:cNvPr id="543" name=""/>
          <p:cNvSpPr txBox="1"/>
          <p:nvPr/>
        </p:nvSpPr>
        <p:spPr>
          <a:xfrm>
            <a:off x="3600000" y="36000"/>
            <a:ext cx="342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ES" sz="1800" spc="-1" strike="noStrike">
                <a:solidFill>
                  <a:srgbClr val="000000"/>
                </a:solidFill>
                <a:latin typeface="Arial"/>
              </a:rPr>
              <a:t>Entrenamiento Red Neuronal (5 capas y la de salida 6)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"/>
          <p:cNvSpPr txBox="1"/>
          <p:nvPr/>
        </p:nvSpPr>
        <p:spPr>
          <a:xfrm>
            <a:off x="1836000" y="847800"/>
            <a:ext cx="54000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ES" sz="10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1" lang="es-ES" sz="1000" spc="-1" strike="noStrike" baseline="33000">
                <a:solidFill>
                  <a:srgbClr val="000000"/>
                </a:solidFill>
                <a:latin typeface="Arial"/>
              </a:rPr>
              <a:t>1</a:t>
            </a:r>
            <a:r>
              <a:rPr b="1" lang="es-ES" sz="1000" spc="-1" strike="noStrike" baseline="-8000">
                <a:solidFill>
                  <a:srgbClr val="000000"/>
                </a:solidFill>
                <a:latin typeface="Arial"/>
              </a:rPr>
              <a:t>1,1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"/>
          <p:cNvSpPr txBox="1"/>
          <p:nvPr/>
        </p:nvSpPr>
        <p:spPr>
          <a:xfrm>
            <a:off x="2340000" y="847800"/>
            <a:ext cx="54000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ES" sz="10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1" lang="es-ES" sz="1000" spc="-1" strike="noStrike" baseline="33000">
                <a:solidFill>
                  <a:srgbClr val="000000"/>
                </a:solidFill>
                <a:latin typeface="Arial"/>
              </a:rPr>
              <a:t>1</a:t>
            </a:r>
            <a:r>
              <a:rPr b="1" lang="es-ES" sz="1000" spc="-1" strike="noStrike" baseline="-8000">
                <a:solidFill>
                  <a:srgbClr val="000000"/>
                </a:solidFill>
                <a:latin typeface="Arial"/>
              </a:rPr>
              <a:t>1,2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"/>
          <p:cNvSpPr txBox="1"/>
          <p:nvPr/>
        </p:nvSpPr>
        <p:spPr>
          <a:xfrm>
            <a:off x="2880000" y="847800"/>
            <a:ext cx="54000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ES" sz="10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1" lang="es-ES" sz="1000" spc="-1" strike="noStrike" baseline="33000">
                <a:solidFill>
                  <a:srgbClr val="000000"/>
                </a:solidFill>
                <a:latin typeface="Arial"/>
              </a:rPr>
              <a:t>1</a:t>
            </a:r>
            <a:r>
              <a:rPr b="1" lang="es-ES" sz="1000" spc="-1" strike="noStrike" baseline="-8000">
                <a:solidFill>
                  <a:srgbClr val="000000"/>
                </a:solidFill>
                <a:latin typeface="Arial"/>
              </a:rPr>
              <a:t>1,3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"/>
          <p:cNvSpPr txBox="1"/>
          <p:nvPr/>
        </p:nvSpPr>
        <p:spPr>
          <a:xfrm>
            <a:off x="7380000" y="847800"/>
            <a:ext cx="54000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ES" sz="10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1" lang="es-ES" sz="1000" spc="-1" strike="noStrike" baseline="33000">
                <a:solidFill>
                  <a:srgbClr val="000000"/>
                </a:solidFill>
                <a:latin typeface="Arial"/>
              </a:rPr>
              <a:t>6</a:t>
            </a:r>
            <a:r>
              <a:rPr b="1" lang="es-ES" sz="1000" spc="-1" strike="noStrike" baseline="-8000">
                <a:solidFill>
                  <a:srgbClr val="000000"/>
                </a:solidFill>
                <a:latin typeface="Arial"/>
              </a:rPr>
              <a:t>1,97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"/>
          <p:cNvSpPr txBox="1"/>
          <p:nvPr/>
        </p:nvSpPr>
        <p:spPr>
          <a:xfrm>
            <a:off x="7920000" y="847800"/>
            <a:ext cx="54000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ES" sz="10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1" lang="es-ES" sz="1000" spc="-1" strike="noStrike" baseline="33000">
                <a:solidFill>
                  <a:srgbClr val="000000"/>
                </a:solidFill>
                <a:latin typeface="Arial"/>
              </a:rPr>
              <a:t>6</a:t>
            </a:r>
            <a:r>
              <a:rPr b="1" lang="es-ES" sz="1000" spc="-1" strike="noStrike" baseline="-8000">
                <a:solidFill>
                  <a:srgbClr val="000000"/>
                </a:solidFill>
                <a:latin typeface="Arial"/>
              </a:rPr>
              <a:t>1,98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"/>
          <p:cNvSpPr txBox="1"/>
          <p:nvPr/>
        </p:nvSpPr>
        <p:spPr>
          <a:xfrm>
            <a:off x="8460000" y="847800"/>
            <a:ext cx="54000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ES" sz="10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1" lang="es-ES" sz="1000" spc="-1" strike="noStrike" baseline="33000">
                <a:solidFill>
                  <a:srgbClr val="000000"/>
                </a:solidFill>
                <a:latin typeface="Arial"/>
              </a:rPr>
              <a:t>6</a:t>
            </a:r>
            <a:r>
              <a:rPr b="1" lang="es-ES" sz="1000" spc="-1" strike="noStrike" baseline="-8000">
                <a:solidFill>
                  <a:srgbClr val="000000"/>
                </a:solidFill>
                <a:latin typeface="Arial"/>
              </a:rPr>
              <a:t>1,99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"/>
          <p:cNvSpPr txBox="1"/>
          <p:nvPr/>
        </p:nvSpPr>
        <p:spPr>
          <a:xfrm>
            <a:off x="9000000" y="847800"/>
            <a:ext cx="720000" cy="37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ES" sz="10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1" lang="es-ES" sz="1000" spc="-1" strike="noStrike" baseline="33000">
                <a:solidFill>
                  <a:srgbClr val="000000"/>
                </a:solidFill>
                <a:latin typeface="Arial"/>
              </a:rPr>
              <a:t>6</a:t>
            </a:r>
            <a:r>
              <a:rPr b="1" lang="es-ES" sz="1000" spc="-1" strike="noStrike" baseline="-8000">
                <a:solidFill>
                  <a:srgbClr val="000000"/>
                </a:solidFill>
                <a:latin typeface="Arial"/>
              </a:rPr>
              <a:t>1,100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"/>
          <p:cNvSpPr/>
          <p:nvPr/>
        </p:nvSpPr>
        <p:spPr>
          <a:xfrm>
            <a:off x="36000" y="2412000"/>
            <a:ext cx="1044000" cy="36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es-ES" sz="1300" spc="-1" strike="noStrike">
                <a:solidFill>
                  <a:srgbClr val="000000"/>
                </a:solidFill>
                <a:latin typeface="Arial"/>
              </a:rPr>
              <a:t>Población Final</a:t>
            </a:r>
            <a:endParaRPr b="1" lang="es-E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"/>
          <p:cNvSpPr/>
          <p:nvPr/>
        </p:nvSpPr>
        <p:spPr>
          <a:xfrm>
            <a:off x="1260000" y="900000"/>
            <a:ext cx="6838920" cy="1798920"/>
          </a:xfrm>
          <a:prstGeom prst="rect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4" name=""/>
          <p:cNvSpPr/>
          <p:nvPr/>
        </p:nvSpPr>
        <p:spPr>
          <a:xfrm>
            <a:off x="144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198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252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306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360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414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468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522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576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630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684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738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3600000" y="360000"/>
            <a:ext cx="1798920" cy="37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Cromosoma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1440000" y="1440000"/>
            <a:ext cx="1618920" cy="178920"/>
          </a:xfrm>
          <a:prstGeom prst="leftRightArrow">
            <a:avLst>
              <a:gd name="adj1" fmla="val 50000"/>
              <a:gd name="adj2" fmla="val 179167"/>
            </a:avLst>
          </a:prstGeom>
          <a:solidFill>
            <a:srgbClr val="15846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4640" bIns="4464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" name=""/>
          <p:cNvSpPr/>
          <p:nvPr/>
        </p:nvSpPr>
        <p:spPr>
          <a:xfrm>
            <a:off x="3060000" y="1440000"/>
            <a:ext cx="1078920" cy="178920"/>
          </a:xfrm>
          <a:prstGeom prst="leftRightArrow">
            <a:avLst>
              <a:gd name="adj1" fmla="val 50000"/>
              <a:gd name="adj2" fmla="val 119444"/>
            </a:avLst>
          </a:prstGeom>
          <a:solidFill>
            <a:srgbClr val="800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4640" bIns="4464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9" name=""/>
          <p:cNvSpPr/>
          <p:nvPr/>
        </p:nvSpPr>
        <p:spPr>
          <a:xfrm>
            <a:off x="4140000" y="1440000"/>
            <a:ext cx="2158920" cy="178920"/>
          </a:xfrm>
          <a:prstGeom prst="leftRightArrow">
            <a:avLst>
              <a:gd name="adj1" fmla="val 50000"/>
              <a:gd name="adj2" fmla="val 238889"/>
            </a:avLst>
          </a:prstGeom>
          <a:solidFill>
            <a:srgbClr val="ff4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4640" bIns="4464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0" name=""/>
          <p:cNvSpPr/>
          <p:nvPr/>
        </p:nvSpPr>
        <p:spPr>
          <a:xfrm>
            <a:off x="6300000" y="1440000"/>
            <a:ext cx="1618920" cy="178920"/>
          </a:xfrm>
          <a:prstGeom prst="leftRightArrow">
            <a:avLst>
              <a:gd name="adj1" fmla="val 50000"/>
              <a:gd name="adj2" fmla="val 179167"/>
            </a:avLst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4640" bIns="4464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1" name=""/>
          <p:cNvSpPr/>
          <p:nvPr/>
        </p:nvSpPr>
        <p:spPr>
          <a:xfrm>
            <a:off x="1620000" y="1165320"/>
            <a:ext cx="1438920" cy="24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Característica 1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4140000" y="1107360"/>
            <a:ext cx="360" cy="123264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3" name=""/>
          <p:cNvSpPr/>
          <p:nvPr/>
        </p:nvSpPr>
        <p:spPr>
          <a:xfrm>
            <a:off x="3060000" y="1080000"/>
            <a:ext cx="360" cy="1260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"/>
          <p:cNvSpPr/>
          <p:nvPr/>
        </p:nvSpPr>
        <p:spPr>
          <a:xfrm>
            <a:off x="6300000" y="1080000"/>
            <a:ext cx="360" cy="1260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5" name=""/>
          <p:cNvSpPr/>
          <p:nvPr/>
        </p:nvSpPr>
        <p:spPr>
          <a:xfrm>
            <a:off x="2988000" y="1165680"/>
            <a:ext cx="1438920" cy="24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Característica 2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4604400" y="1167120"/>
            <a:ext cx="1438920" cy="24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Característica 3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6480000" y="1194120"/>
            <a:ext cx="1438920" cy="24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Característica 4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1440000" y="2160000"/>
            <a:ext cx="718920" cy="24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Gen 1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1980000" y="2160360"/>
            <a:ext cx="718920" cy="24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Gen 2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2520000" y="2160360"/>
            <a:ext cx="718920" cy="24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Gen 3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3060000" y="2160360"/>
            <a:ext cx="718920" cy="24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Gen 4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3564000" y="2160360"/>
            <a:ext cx="718920" cy="24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Gen 5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4176000" y="2160360"/>
            <a:ext cx="718920" cy="24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Gen 6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4644000" y="2160360"/>
            <a:ext cx="718920" cy="24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Gen 7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5256000" y="2160360"/>
            <a:ext cx="718920" cy="24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Gen 8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5760000" y="2160720"/>
            <a:ext cx="718920" cy="24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Gen 9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6300000" y="2161080"/>
            <a:ext cx="718920" cy="24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Gen 10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6840000" y="2161440"/>
            <a:ext cx="718920" cy="24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Gen 11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7416000" y="2161800"/>
            <a:ext cx="718920" cy="24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Gen 12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"/>
          <p:cNvSpPr/>
          <p:nvPr/>
        </p:nvSpPr>
        <p:spPr>
          <a:xfrm>
            <a:off x="144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198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252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306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360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414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468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522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576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630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684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738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3060000" y="900000"/>
            <a:ext cx="3059280" cy="37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Cross-over de 1 punto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720360" y="1914480"/>
            <a:ext cx="718920" cy="24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Padre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1440000" y="252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1980000" y="252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2520000" y="252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3060000" y="252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3600000" y="252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4140000" y="252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4680000" y="252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5220000" y="252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5760000" y="252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6300000" y="252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6840000" y="252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7380000" y="252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720000" y="2520000"/>
            <a:ext cx="718920" cy="24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Madre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3600000" y="1647000"/>
            <a:ext cx="360" cy="1413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8" name=""/>
          <p:cNvSpPr/>
          <p:nvPr/>
        </p:nvSpPr>
        <p:spPr>
          <a:xfrm>
            <a:off x="1440360" y="378072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1980360" y="378072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2520360" y="378072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3060360" y="378072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3600360" y="378072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4140360" y="378072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4680360" y="378072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5220360" y="378072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>
            <a:off x="5760360" y="378072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6300360" y="378072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6840360" y="378072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7380360" y="378072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720000" y="3894840"/>
            <a:ext cx="539280" cy="24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Hijo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1440360" y="432036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1980360" y="432036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2520360" y="432036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3060360" y="432036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3600360" y="432036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4140360" y="432036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4680360" y="432036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5220360" y="432036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"/>
          <p:cNvSpPr/>
          <p:nvPr/>
        </p:nvSpPr>
        <p:spPr>
          <a:xfrm>
            <a:off x="5760360" y="432036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6300360" y="432036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6840360" y="432036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7380360" y="432036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720000" y="4434480"/>
            <a:ext cx="539280" cy="24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Hijo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"/>
          <p:cNvSpPr/>
          <p:nvPr/>
        </p:nvSpPr>
        <p:spPr>
          <a:xfrm>
            <a:off x="3960000" y="3060000"/>
            <a:ext cx="719280" cy="53928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8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5" name=""/>
          <p:cNvSpPr/>
          <p:nvPr/>
        </p:nvSpPr>
        <p:spPr>
          <a:xfrm>
            <a:off x="4680360" y="3174480"/>
            <a:ext cx="1258920" cy="24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CROSS-OVER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"/>
          <p:cNvSpPr/>
          <p:nvPr/>
        </p:nvSpPr>
        <p:spPr>
          <a:xfrm>
            <a:off x="144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>
            <a:off x="198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252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306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360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"/>
          <p:cNvSpPr/>
          <p:nvPr/>
        </p:nvSpPr>
        <p:spPr>
          <a:xfrm>
            <a:off x="414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"/>
          <p:cNvSpPr/>
          <p:nvPr/>
        </p:nvSpPr>
        <p:spPr>
          <a:xfrm>
            <a:off x="468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"/>
          <p:cNvSpPr/>
          <p:nvPr/>
        </p:nvSpPr>
        <p:spPr>
          <a:xfrm>
            <a:off x="522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"/>
          <p:cNvSpPr/>
          <p:nvPr/>
        </p:nvSpPr>
        <p:spPr>
          <a:xfrm>
            <a:off x="576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630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684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738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3060000" y="900000"/>
            <a:ext cx="3059280" cy="37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Cross-over de n puntos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"/>
          <p:cNvSpPr/>
          <p:nvPr/>
        </p:nvSpPr>
        <p:spPr>
          <a:xfrm>
            <a:off x="720360" y="1914480"/>
            <a:ext cx="718920" cy="24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Padre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1440000" y="252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"/>
          <p:cNvSpPr/>
          <p:nvPr/>
        </p:nvSpPr>
        <p:spPr>
          <a:xfrm>
            <a:off x="1980000" y="252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"/>
          <p:cNvSpPr/>
          <p:nvPr/>
        </p:nvSpPr>
        <p:spPr>
          <a:xfrm>
            <a:off x="2520000" y="252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3060000" y="252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"/>
          <p:cNvSpPr/>
          <p:nvPr/>
        </p:nvSpPr>
        <p:spPr>
          <a:xfrm>
            <a:off x="3600000" y="252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"/>
          <p:cNvSpPr/>
          <p:nvPr/>
        </p:nvSpPr>
        <p:spPr>
          <a:xfrm>
            <a:off x="4140000" y="252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"/>
          <p:cNvSpPr/>
          <p:nvPr/>
        </p:nvSpPr>
        <p:spPr>
          <a:xfrm>
            <a:off x="4680000" y="252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"/>
          <p:cNvSpPr/>
          <p:nvPr/>
        </p:nvSpPr>
        <p:spPr>
          <a:xfrm>
            <a:off x="5220000" y="252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"/>
          <p:cNvSpPr/>
          <p:nvPr/>
        </p:nvSpPr>
        <p:spPr>
          <a:xfrm>
            <a:off x="5760000" y="252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6300000" y="252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"/>
          <p:cNvSpPr/>
          <p:nvPr/>
        </p:nvSpPr>
        <p:spPr>
          <a:xfrm>
            <a:off x="6840000" y="252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"/>
          <p:cNvSpPr/>
          <p:nvPr/>
        </p:nvSpPr>
        <p:spPr>
          <a:xfrm>
            <a:off x="7380000" y="252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"/>
          <p:cNvSpPr/>
          <p:nvPr/>
        </p:nvSpPr>
        <p:spPr>
          <a:xfrm>
            <a:off x="720000" y="2520000"/>
            <a:ext cx="718920" cy="24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Madre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"/>
          <p:cNvSpPr/>
          <p:nvPr/>
        </p:nvSpPr>
        <p:spPr>
          <a:xfrm>
            <a:off x="2520000" y="1620000"/>
            <a:ext cx="360" cy="1413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4" name=""/>
          <p:cNvSpPr/>
          <p:nvPr/>
        </p:nvSpPr>
        <p:spPr>
          <a:xfrm>
            <a:off x="1440360" y="324036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"/>
          <p:cNvSpPr/>
          <p:nvPr/>
        </p:nvSpPr>
        <p:spPr>
          <a:xfrm>
            <a:off x="1980360" y="324036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2520360" y="324036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3060360" y="324036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>
            <a:off x="3600360" y="324036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"/>
          <p:cNvSpPr/>
          <p:nvPr/>
        </p:nvSpPr>
        <p:spPr>
          <a:xfrm>
            <a:off x="4140360" y="324036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"/>
          <p:cNvSpPr/>
          <p:nvPr/>
        </p:nvSpPr>
        <p:spPr>
          <a:xfrm>
            <a:off x="4680360" y="324036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"/>
          <p:cNvSpPr/>
          <p:nvPr/>
        </p:nvSpPr>
        <p:spPr>
          <a:xfrm>
            <a:off x="5220360" y="324036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"/>
          <p:cNvSpPr/>
          <p:nvPr/>
        </p:nvSpPr>
        <p:spPr>
          <a:xfrm>
            <a:off x="5760360" y="324036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6300360" y="324036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6840360" y="324036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7380360" y="324036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"/>
          <p:cNvSpPr/>
          <p:nvPr/>
        </p:nvSpPr>
        <p:spPr>
          <a:xfrm>
            <a:off x="720000" y="3354480"/>
            <a:ext cx="539280" cy="24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Hijo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"/>
          <p:cNvSpPr/>
          <p:nvPr/>
        </p:nvSpPr>
        <p:spPr>
          <a:xfrm>
            <a:off x="4140000" y="1620000"/>
            <a:ext cx="360" cy="1413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8" name=""/>
          <p:cNvSpPr/>
          <p:nvPr/>
        </p:nvSpPr>
        <p:spPr>
          <a:xfrm>
            <a:off x="6300000" y="1620000"/>
            <a:ext cx="360" cy="1413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"/>
          <p:cNvSpPr/>
          <p:nvPr/>
        </p:nvSpPr>
        <p:spPr>
          <a:xfrm>
            <a:off x="144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>
            <a:off x="198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>
            <a:off x="252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>
            <a:off x="306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"/>
          <p:cNvSpPr/>
          <p:nvPr/>
        </p:nvSpPr>
        <p:spPr>
          <a:xfrm>
            <a:off x="360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414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"/>
          <p:cNvSpPr/>
          <p:nvPr/>
        </p:nvSpPr>
        <p:spPr>
          <a:xfrm>
            <a:off x="468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522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576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630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"/>
          <p:cNvSpPr/>
          <p:nvPr/>
        </p:nvSpPr>
        <p:spPr>
          <a:xfrm>
            <a:off x="684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"/>
          <p:cNvSpPr/>
          <p:nvPr/>
        </p:nvSpPr>
        <p:spPr>
          <a:xfrm>
            <a:off x="738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"/>
          <p:cNvSpPr/>
          <p:nvPr/>
        </p:nvSpPr>
        <p:spPr>
          <a:xfrm>
            <a:off x="3060000" y="900000"/>
            <a:ext cx="3059280" cy="37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Cross-over uniforme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720360" y="1914480"/>
            <a:ext cx="718920" cy="24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Padre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"/>
          <p:cNvSpPr/>
          <p:nvPr/>
        </p:nvSpPr>
        <p:spPr>
          <a:xfrm>
            <a:off x="1440000" y="252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"/>
          <p:cNvSpPr/>
          <p:nvPr/>
        </p:nvSpPr>
        <p:spPr>
          <a:xfrm>
            <a:off x="1980000" y="252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"/>
          <p:cNvSpPr/>
          <p:nvPr/>
        </p:nvSpPr>
        <p:spPr>
          <a:xfrm>
            <a:off x="2520000" y="252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"/>
          <p:cNvSpPr/>
          <p:nvPr/>
        </p:nvSpPr>
        <p:spPr>
          <a:xfrm>
            <a:off x="3060000" y="252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"/>
          <p:cNvSpPr/>
          <p:nvPr/>
        </p:nvSpPr>
        <p:spPr>
          <a:xfrm>
            <a:off x="3600000" y="252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>
            <a:off x="4140000" y="252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>
            <a:off x="4680000" y="252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"/>
          <p:cNvSpPr/>
          <p:nvPr/>
        </p:nvSpPr>
        <p:spPr>
          <a:xfrm>
            <a:off x="5220000" y="252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5760000" y="252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>
            <a:off x="6300000" y="252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"/>
          <p:cNvSpPr/>
          <p:nvPr/>
        </p:nvSpPr>
        <p:spPr>
          <a:xfrm>
            <a:off x="6840000" y="252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"/>
          <p:cNvSpPr/>
          <p:nvPr/>
        </p:nvSpPr>
        <p:spPr>
          <a:xfrm>
            <a:off x="7380000" y="252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"/>
          <p:cNvSpPr/>
          <p:nvPr/>
        </p:nvSpPr>
        <p:spPr>
          <a:xfrm>
            <a:off x="720000" y="2520000"/>
            <a:ext cx="718920" cy="24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Madre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"/>
          <p:cNvSpPr/>
          <p:nvPr/>
        </p:nvSpPr>
        <p:spPr>
          <a:xfrm>
            <a:off x="2520000" y="1620000"/>
            <a:ext cx="360" cy="1413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7" name=""/>
          <p:cNvSpPr/>
          <p:nvPr/>
        </p:nvSpPr>
        <p:spPr>
          <a:xfrm>
            <a:off x="1440360" y="324036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"/>
          <p:cNvSpPr/>
          <p:nvPr/>
        </p:nvSpPr>
        <p:spPr>
          <a:xfrm>
            <a:off x="1980360" y="324036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"/>
          <p:cNvSpPr/>
          <p:nvPr/>
        </p:nvSpPr>
        <p:spPr>
          <a:xfrm>
            <a:off x="2520360" y="324036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"/>
          <p:cNvSpPr/>
          <p:nvPr/>
        </p:nvSpPr>
        <p:spPr>
          <a:xfrm>
            <a:off x="3060360" y="324036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"/>
          <p:cNvSpPr/>
          <p:nvPr/>
        </p:nvSpPr>
        <p:spPr>
          <a:xfrm>
            <a:off x="3600360" y="324036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"/>
          <p:cNvSpPr/>
          <p:nvPr/>
        </p:nvSpPr>
        <p:spPr>
          <a:xfrm>
            <a:off x="4140360" y="324036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"/>
          <p:cNvSpPr/>
          <p:nvPr/>
        </p:nvSpPr>
        <p:spPr>
          <a:xfrm>
            <a:off x="4680360" y="324036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"/>
          <p:cNvSpPr/>
          <p:nvPr/>
        </p:nvSpPr>
        <p:spPr>
          <a:xfrm>
            <a:off x="5220360" y="324036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"/>
          <p:cNvSpPr/>
          <p:nvPr/>
        </p:nvSpPr>
        <p:spPr>
          <a:xfrm>
            <a:off x="5760360" y="324036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>
            <a:off x="6300360" y="324036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"/>
          <p:cNvSpPr/>
          <p:nvPr/>
        </p:nvSpPr>
        <p:spPr>
          <a:xfrm>
            <a:off x="6840360" y="324036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"/>
          <p:cNvSpPr/>
          <p:nvPr/>
        </p:nvSpPr>
        <p:spPr>
          <a:xfrm>
            <a:off x="7380360" y="324036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"/>
          <p:cNvSpPr/>
          <p:nvPr/>
        </p:nvSpPr>
        <p:spPr>
          <a:xfrm>
            <a:off x="720000" y="3354480"/>
            <a:ext cx="539280" cy="24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Hijo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"/>
          <p:cNvSpPr/>
          <p:nvPr/>
        </p:nvSpPr>
        <p:spPr>
          <a:xfrm>
            <a:off x="3060000" y="1647000"/>
            <a:ext cx="360" cy="1413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1" name=""/>
          <p:cNvSpPr/>
          <p:nvPr/>
        </p:nvSpPr>
        <p:spPr>
          <a:xfrm>
            <a:off x="5220000" y="1620000"/>
            <a:ext cx="360" cy="1413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2" name=""/>
          <p:cNvSpPr/>
          <p:nvPr/>
        </p:nvSpPr>
        <p:spPr>
          <a:xfrm>
            <a:off x="5760000" y="1620000"/>
            <a:ext cx="360" cy="1413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3" name=""/>
          <p:cNvSpPr/>
          <p:nvPr/>
        </p:nvSpPr>
        <p:spPr>
          <a:xfrm>
            <a:off x="6840000" y="1620000"/>
            <a:ext cx="360" cy="1413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4" name=""/>
          <p:cNvSpPr/>
          <p:nvPr/>
        </p:nvSpPr>
        <p:spPr>
          <a:xfrm>
            <a:off x="7380000" y="1620000"/>
            <a:ext cx="360" cy="1413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"/>
          <p:cNvSpPr/>
          <p:nvPr/>
        </p:nvSpPr>
        <p:spPr>
          <a:xfrm>
            <a:off x="144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"/>
          <p:cNvSpPr/>
          <p:nvPr/>
        </p:nvSpPr>
        <p:spPr>
          <a:xfrm>
            <a:off x="198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"/>
          <p:cNvSpPr/>
          <p:nvPr/>
        </p:nvSpPr>
        <p:spPr>
          <a:xfrm>
            <a:off x="252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"/>
          <p:cNvSpPr/>
          <p:nvPr/>
        </p:nvSpPr>
        <p:spPr>
          <a:xfrm>
            <a:off x="306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"/>
          <p:cNvSpPr/>
          <p:nvPr/>
        </p:nvSpPr>
        <p:spPr>
          <a:xfrm>
            <a:off x="360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"/>
          <p:cNvSpPr/>
          <p:nvPr/>
        </p:nvSpPr>
        <p:spPr>
          <a:xfrm>
            <a:off x="414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"/>
          <p:cNvSpPr/>
          <p:nvPr/>
        </p:nvSpPr>
        <p:spPr>
          <a:xfrm>
            <a:off x="468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"/>
          <p:cNvSpPr/>
          <p:nvPr/>
        </p:nvSpPr>
        <p:spPr>
          <a:xfrm>
            <a:off x="522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"/>
          <p:cNvSpPr/>
          <p:nvPr/>
        </p:nvSpPr>
        <p:spPr>
          <a:xfrm>
            <a:off x="576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"/>
          <p:cNvSpPr/>
          <p:nvPr/>
        </p:nvSpPr>
        <p:spPr>
          <a:xfrm>
            <a:off x="630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"/>
          <p:cNvSpPr/>
          <p:nvPr/>
        </p:nvSpPr>
        <p:spPr>
          <a:xfrm>
            <a:off x="684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"/>
          <p:cNvSpPr/>
          <p:nvPr/>
        </p:nvSpPr>
        <p:spPr>
          <a:xfrm>
            <a:off x="738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"/>
          <p:cNvSpPr/>
          <p:nvPr/>
        </p:nvSpPr>
        <p:spPr>
          <a:xfrm>
            <a:off x="3060000" y="900000"/>
            <a:ext cx="2339640" cy="37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Mutación gen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"/>
          <p:cNvSpPr/>
          <p:nvPr/>
        </p:nvSpPr>
        <p:spPr>
          <a:xfrm>
            <a:off x="540000" y="1914480"/>
            <a:ext cx="899280" cy="24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Indiviudo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"/>
          <p:cNvSpPr/>
          <p:nvPr/>
        </p:nvSpPr>
        <p:spPr>
          <a:xfrm>
            <a:off x="2520000" y="1620000"/>
            <a:ext cx="360" cy="720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0" name=""/>
          <p:cNvSpPr/>
          <p:nvPr/>
        </p:nvSpPr>
        <p:spPr>
          <a:xfrm>
            <a:off x="3059640" y="1620000"/>
            <a:ext cx="360" cy="720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1" name=""/>
          <p:cNvSpPr/>
          <p:nvPr/>
        </p:nvSpPr>
        <p:spPr>
          <a:xfrm>
            <a:off x="1440000" y="288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"/>
          <p:cNvSpPr/>
          <p:nvPr/>
        </p:nvSpPr>
        <p:spPr>
          <a:xfrm>
            <a:off x="1980000" y="288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"/>
          <p:cNvSpPr/>
          <p:nvPr/>
        </p:nvSpPr>
        <p:spPr>
          <a:xfrm>
            <a:off x="2520000" y="288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"/>
          <p:cNvSpPr/>
          <p:nvPr/>
        </p:nvSpPr>
        <p:spPr>
          <a:xfrm>
            <a:off x="3060000" y="288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"/>
          <p:cNvSpPr/>
          <p:nvPr/>
        </p:nvSpPr>
        <p:spPr>
          <a:xfrm>
            <a:off x="3600000" y="288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"/>
          <p:cNvSpPr/>
          <p:nvPr/>
        </p:nvSpPr>
        <p:spPr>
          <a:xfrm>
            <a:off x="4140000" y="288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"/>
          <p:cNvSpPr/>
          <p:nvPr/>
        </p:nvSpPr>
        <p:spPr>
          <a:xfrm>
            <a:off x="4680000" y="288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"/>
          <p:cNvSpPr/>
          <p:nvPr/>
        </p:nvSpPr>
        <p:spPr>
          <a:xfrm>
            <a:off x="5220000" y="288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"/>
          <p:cNvSpPr/>
          <p:nvPr/>
        </p:nvSpPr>
        <p:spPr>
          <a:xfrm>
            <a:off x="5760000" y="288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"/>
          <p:cNvSpPr/>
          <p:nvPr/>
        </p:nvSpPr>
        <p:spPr>
          <a:xfrm>
            <a:off x="6300000" y="288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"/>
          <p:cNvSpPr/>
          <p:nvPr/>
        </p:nvSpPr>
        <p:spPr>
          <a:xfrm>
            <a:off x="6840000" y="288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"/>
          <p:cNvSpPr/>
          <p:nvPr/>
        </p:nvSpPr>
        <p:spPr>
          <a:xfrm>
            <a:off x="7380000" y="288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"/>
          <p:cNvSpPr/>
          <p:nvPr/>
        </p:nvSpPr>
        <p:spPr>
          <a:xfrm>
            <a:off x="2520000" y="2700000"/>
            <a:ext cx="360" cy="720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4" name=""/>
          <p:cNvSpPr/>
          <p:nvPr/>
        </p:nvSpPr>
        <p:spPr>
          <a:xfrm>
            <a:off x="3059640" y="2700000"/>
            <a:ext cx="360" cy="720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5" name=""/>
          <p:cNvSpPr/>
          <p:nvPr/>
        </p:nvSpPr>
        <p:spPr>
          <a:xfrm>
            <a:off x="540360" y="2814840"/>
            <a:ext cx="899280" cy="24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Indiviudo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Mutado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"/>
          <p:cNvSpPr/>
          <p:nvPr/>
        </p:nvSpPr>
        <p:spPr>
          <a:xfrm>
            <a:off x="144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"/>
          <p:cNvSpPr/>
          <p:nvPr/>
        </p:nvSpPr>
        <p:spPr>
          <a:xfrm>
            <a:off x="198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"/>
          <p:cNvSpPr/>
          <p:nvPr/>
        </p:nvSpPr>
        <p:spPr>
          <a:xfrm>
            <a:off x="252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"/>
          <p:cNvSpPr/>
          <p:nvPr/>
        </p:nvSpPr>
        <p:spPr>
          <a:xfrm>
            <a:off x="306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"/>
          <p:cNvSpPr/>
          <p:nvPr/>
        </p:nvSpPr>
        <p:spPr>
          <a:xfrm>
            <a:off x="360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"/>
          <p:cNvSpPr/>
          <p:nvPr/>
        </p:nvSpPr>
        <p:spPr>
          <a:xfrm>
            <a:off x="414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"/>
          <p:cNvSpPr/>
          <p:nvPr/>
        </p:nvSpPr>
        <p:spPr>
          <a:xfrm>
            <a:off x="468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"/>
          <p:cNvSpPr/>
          <p:nvPr/>
        </p:nvSpPr>
        <p:spPr>
          <a:xfrm>
            <a:off x="522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"/>
          <p:cNvSpPr/>
          <p:nvPr/>
        </p:nvSpPr>
        <p:spPr>
          <a:xfrm>
            <a:off x="576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"/>
          <p:cNvSpPr/>
          <p:nvPr/>
        </p:nvSpPr>
        <p:spPr>
          <a:xfrm>
            <a:off x="630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"/>
          <p:cNvSpPr/>
          <p:nvPr/>
        </p:nvSpPr>
        <p:spPr>
          <a:xfrm>
            <a:off x="684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"/>
          <p:cNvSpPr/>
          <p:nvPr/>
        </p:nvSpPr>
        <p:spPr>
          <a:xfrm>
            <a:off x="738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"/>
          <p:cNvSpPr/>
          <p:nvPr/>
        </p:nvSpPr>
        <p:spPr>
          <a:xfrm>
            <a:off x="3060000" y="900000"/>
            <a:ext cx="2519640" cy="37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Mutación multigen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"/>
          <p:cNvSpPr/>
          <p:nvPr/>
        </p:nvSpPr>
        <p:spPr>
          <a:xfrm>
            <a:off x="540000" y="1914480"/>
            <a:ext cx="899280" cy="24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Indiviudo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"/>
          <p:cNvSpPr/>
          <p:nvPr/>
        </p:nvSpPr>
        <p:spPr>
          <a:xfrm>
            <a:off x="2520000" y="1620000"/>
            <a:ext cx="360" cy="720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1" name=""/>
          <p:cNvSpPr/>
          <p:nvPr/>
        </p:nvSpPr>
        <p:spPr>
          <a:xfrm>
            <a:off x="3059640" y="1620000"/>
            <a:ext cx="360" cy="720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2" name=""/>
          <p:cNvSpPr/>
          <p:nvPr/>
        </p:nvSpPr>
        <p:spPr>
          <a:xfrm>
            <a:off x="1440000" y="288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"/>
          <p:cNvSpPr/>
          <p:nvPr/>
        </p:nvSpPr>
        <p:spPr>
          <a:xfrm>
            <a:off x="1980000" y="288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"/>
          <p:cNvSpPr/>
          <p:nvPr/>
        </p:nvSpPr>
        <p:spPr>
          <a:xfrm>
            <a:off x="2520000" y="288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"/>
          <p:cNvSpPr/>
          <p:nvPr/>
        </p:nvSpPr>
        <p:spPr>
          <a:xfrm>
            <a:off x="3060000" y="288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"/>
          <p:cNvSpPr/>
          <p:nvPr/>
        </p:nvSpPr>
        <p:spPr>
          <a:xfrm>
            <a:off x="3600000" y="288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"/>
          <p:cNvSpPr/>
          <p:nvPr/>
        </p:nvSpPr>
        <p:spPr>
          <a:xfrm>
            <a:off x="4140000" y="288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"/>
          <p:cNvSpPr/>
          <p:nvPr/>
        </p:nvSpPr>
        <p:spPr>
          <a:xfrm>
            <a:off x="4680000" y="288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"/>
          <p:cNvSpPr/>
          <p:nvPr/>
        </p:nvSpPr>
        <p:spPr>
          <a:xfrm>
            <a:off x="5220000" y="288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"/>
          <p:cNvSpPr/>
          <p:nvPr/>
        </p:nvSpPr>
        <p:spPr>
          <a:xfrm>
            <a:off x="5760000" y="288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"/>
          <p:cNvSpPr/>
          <p:nvPr/>
        </p:nvSpPr>
        <p:spPr>
          <a:xfrm>
            <a:off x="6300000" y="288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"/>
          <p:cNvSpPr/>
          <p:nvPr/>
        </p:nvSpPr>
        <p:spPr>
          <a:xfrm>
            <a:off x="6840000" y="288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"/>
          <p:cNvSpPr/>
          <p:nvPr/>
        </p:nvSpPr>
        <p:spPr>
          <a:xfrm>
            <a:off x="7380000" y="288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"/>
          <p:cNvSpPr/>
          <p:nvPr/>
        </p:nvSpPr>
        <p:spPr>
          <a:xfrm>
            <a:off x="2520000" y="2700000"/>
            <a:ext cx="360" cy="720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5" name=""/>
          <p:cNvSpPr/>
          <p:nvPr/>
        </p:nvSpPr>
        <p:spPr>
          <a:xfrm>
            <a:off x="3059640" y="2700000"/>
            <a:ext cx="360" cy="720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6" name=""/>
          <p:cNvSpPr/>
          <p:nvPr/>
        </p:nvSpPr>
        <p:spPr>
          <a:xfrm>
            <a:off x="540360" y="2814840"/>
            <a:ext cx="899280" cy="24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Indiviudo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Mutado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"/>
          <p:cNvSpPr/>
          <p:nvPr/>
        </p:nvSpPr>
        <p:spPr>
          <a:xfrm>
            <a:off x="4139640" y="1620000"/>
            <a:ext cx="360" cy="720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8" name=""/>
          <p:cNvSpPr/>
          <p:nvPr/>
        </p:nvSpPr>
        <p:spPr>
          <a:xfrm>
            <a:off x="4679640" y="1620000"/>
            <a:ext cx="360" cy="720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9" name=""/>
          <p:cNvSpPr/>
          <p:nvPr/>
        </p:nvSpPr>
        <p:spPr>
          <a:xfrm>
            <a:off x="7380000" y="1620000"/>
            <a:ext cx="360" cy="720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0" name=""/>
          <p:cNvSpPr/>
          <p:nvPr/>
        </p:nvSpPr>
        <p:spPr>
          <a:xfrm>
            <a:off x="7919640" y="1620000"/>
            <a:ext cx="360" cy="720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1" name=""/>
          <p:cNvSpPr/>
          <p:nvPr/>
        </p:nvSpPr>
        <p:spPr>
          <a:xfrm>
            <a:off x="4140000" y="2700000"/>
            <a:ext cx="360" cy="720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2" name=""/>
          <p:cNvSpPr/>
          <p:nvPr/>
        </p:nvSpPr>
        <p:spPr>
          <a:xfrm>
            <a:off x="4680000" y="2700000"/>
            <a:ext cx="360" cy="720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3" name=""/>
          <p:cNvSpPr/>
          <p:nvPr/>
        </p:nvSpPr>
        <p:spPr>
          <a:xfrm>
            <a:off x="7379640" y="2700000"/>
            <a:ext cx="360" cy="720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4" name=""/>
          <p:cNvSpPr/>
          <p:nvPr/>
        </p:nvSpPr>
        <p:spPr>
          <a:xfrm>
            <a:off x="7919640" y="2700000"/>
            <a:ext cx="360" cy="720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"/>
          <p:cNvSpPr/>
          <p:nvPr/>
        </p:nvSpPr>
        <p:spPr>
          <a:xfrm>
            <a:off x="144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"/>
          <p:cNvSpPr/>
          <p:nvPr/>
        </p:nvSpPr>
        <p:spPr>
          <a:xfrm>
            <a:off x="198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"/>
          <p:cNvSpPr/>
          <p:nvPr/>
        </p:nvSpPr>
        <p:spPr>
          <a:xfrm>
            <a:off x="252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"/>
          <p:cNvSpPr/>
          <p:nvPr/>
        </p:nvSpPr>
        <p:spPr>
          <a:xfrm>
            <a:off x="306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"/>
          <p:cNvSpPr/>
          <p:nvPr/>
        </p:nvSpPr>
        <p:spPr>
          <a:xfrm>
            <a:off x="360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"/>
          <p:cNvSpPr/>
          <p:nvPr/>
        </p:nvSpPr>
        <p:spPr>
          <a:xfrm>
            <a:off x="414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"/>
          <p:cNvSpPr/>
          <p:nvPr/>
        </p:nvSpPr>
        <p:spPr>
          <a:xfrm>
            <a:off x="468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"/>
          <p:cNvSpPr/>
          <p:nvPr/>
        </p:nvSpPr>
        <p:spPr>
          <a:xfrm>
            <a:off x="522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"/>
          <p:cNvSpPr/>
          <p:nvPr/>
        </p:nvSpPr>
        <p:spPr>
          <a:xfrm>
            <a:off x="576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"/>
          <p:cNvSpPr/>
          <p:nvPr/>
        </p:nvSpPr>
        <p:spPr>
          <a:xfrm>
            <a:off x="630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"/>
          <p:cNvSpPr/>
          <p:nvPr/>
        </p:nvSpPr>
        <p:spPr>
          <a:xfrm>
            <a:off x="684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"/>
          <p:cNvSpPr/>
          <p:nvPr/>
        </p:nvSpPr>
        <p:spPr>
          <a:xfrm>
            <a:off x="738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"/>
          <p:cNvSpPr/>
          <p:nvPr/>
        </p:nvSpPr>
        <p:spPr>
          <a:xfrm>
            <a:off x="3060000" y="900000"/>
            <a:ext cx="2879640" cy="37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Mutación intercambio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"/>
          <p:cNvSpPr/>
          <p:nvPr/>
        </p:nvSpPr>
        <p:spPr>
          <a:xfrm>
            <a:off x="540000" y="1914480"/>
            <a:ext cx="899280" cy="24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Indiviudo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"/>
          <p:cNvSpPr/>
          <p:nvPr/>
        </p:nvSpPr>
        <p:spPr>
          <a:xfrm>
            <a:off x="2520000" y="1620000"/>
            <a:ext cx="360" cy="720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0" name=""/>
          <p:cNvSpPr/>
          <p:nvPr/>
        </p:nvSpPr>
        <p:spPr>
          <a:xfrm>
            <a:off x="3059640" y="1620000"/>
            <a:ext cx="360" cy="720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1" name=""/>
          <p:cNvSpPr/>
          <p:nvPr/>
        </p:nvSpPr>
        <p:spPr>
          <a:xfrm>
            <a:off x="1440000" y="288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"/>
          <p:cNvSpPr/>
          <p:nvPr/>
        </p:nvSpPr>
        <p:spPr>
          <a:xfrm>
            <a:off x="1980000" y="288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"/>
          <p:cNvSpPr/>
          <p:nvPr/>
        </p:nvSpPr>
        <p:spPr>
          <a:xfrm>
            <a:off x="2520000" y="288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"/>
          <p:cNvSpPr/>
          <p:nvPr/>
        </p:nvSpPr>
        <p:spPr>
          <a:xfrm>
            <a:off x="3060000" y="288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"/>
          <p:cNvSpPr/>
          <p:nvPr/>
        </p:nvSpPr>
        <p:spPr>
          <a:xfrm>
            <a:off x="3600000" y="288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"/>
          <p:cNvSpPr/>
          <p:nvPr/>
        </p:nvSpPr>
        <p:spPr>
          <a:xfrm>
            <a:off x="4140000" y="288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"/>
          <p:cNvSpPr/>
          <p:nvPr/>
        </p:nvSpPr>
        <p:spPr>
          <a:xfrm>
            <a:off x="4680000" y="288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"/>
          <p:cNvSpPr/>
          <p:nvPr/>
        </p:nvSpPr>
        <p:spPr>
          <a:xfrm>
            <a:off x="5220000" y="288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"/>
          <p:cNvSpPr/>
          <p:nvPr/>
        </p:nvSpPr>
        <p:spPr>
          <a:xfrm>
            <a:off x="5760000" y="288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"/>
          <p:cNvSpPr/>
          <p:nvPr/>
        </p:nvSpPr>
        <p:spPr>
          <a:xfrm>
            <a:off x="6300000" y="288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"/>
          <p:cNvSpPr/>
          <p:nvPr/>
        </p:nvSpPr>
        <p:spPr>
          <a:xfrm>
            <a:off x="6840000" y="288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"/>
          <p:cNvSpPr/>
          <p:nvPr/>
        </p:nvSpPr>
        <p:spPr>
          <a:xfrm>
            <a:off x="7380000" y="288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"/>
          <p:cNvSpPr/>
          <p:nvPr/>
        </p:nvSpPr>
        <p:spPr>
          <a:xfrm>
            <a:off x="2520000" y="2700000"/>
            <a:ext cx="360" cy="720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4" name=""/>
          <p:cNvSpPr/>
          <p:nvPr/>
        </p:nvSpPr>
        <p:spPr>
          <a:xfrm>
            <a:off x="3059640" y="2700000"/>
            <a:ext cx="360" cy="720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5" name=""/>
          <p:cNvSpPr/>
          <p:nvPr/>
        </p:nvSpPr>
        <p:spPr>
          <a:xfrm>
            <a:off x="540360" y="2814840"/>
            <a:ext cx="899280" cy="24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Indiviudo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Mutado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"/>
          <p:cNvSpPr/>
          <p:nvPr/>
        </p:nvSpPr>
        <p:spPr>
          <a:xfrm>
            <a:off x="4139640" y="1620000"/>
            <a:ext cx="360" cy="720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7" name=""/>
          <p:cNvSpPr/>
          <p:nvPr/>
        </p:nvSpPr>
        <p:spPr>
          <a:xfrm>
            <a:off x="4679640" y="1620000"/>
            <a:ext cx="360" cy="720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8" name=""/>
          <p:cNvSpPr/>
          <p:nvPr/>
        </p:nvSpPr>
        <p:spPr>
          <a:xfrm>
            <a:off x="4140000" y="2700000"/>
            <a:ext cx="360" cy="720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9" name=""/>
          <p:cNvSpPr/>
          <p:nvPr/>
        </p:nvSpPr>
        <p:spPr>
          <a:xfrm>
            <a:off x="4680000" y="2700000"/>
            <a:ext cx="360" cy="720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0" name=""/>
          <p:cNvSpPr/>
          <p:nvPr/>
        </p:nvSpPr>
        <p:spPr>
          <a:xfrm rot="21320400">
            <a:off x="2720520" y="1324800"/>
            <a:ext cx="1802520" cy="357480"/>
          </a:xfrm>
          <a:custGeom>
            <a:avLst/>
            <a:gdLst>
              <a:gd name="textAreaLeft" fmla="*/ 0 w 1802520"/>
              <a:gd name="textAreaRight" fmla="*/ 1803240 w 1802520"/>
              <a:gd name="textAreaTop" fmla="*/ 0 h 357480"/>
              <a:gd name="textAreaBottom" fmla="*/ 358200 h 357480"/>
            </a:gdLst>
            <a:ahLst/>
            <a:rect l="textAreaLeft" t="textAreaTop" r="textAreaRight" b="textAreaBottom"/>
            <a:pathLst>
              <a:path w="21600" h="21600">
                <a:moveTo>
                  <a:pt x="5300" y="10800"/>
                </a:moveTo>
                <a:arcTo wR="-5500" hR="-5500" stAng="-10800000" swAng="-10800000"/>
                <a:lnTo>
                  <a:pt x="0" y="10800"/>
                </a:lnTo>
                <a:arcTo wR="10800" hR="10800" stAng="10800000" swAng="10800000"/>
                <a:lnTo>
                  <a:pt x="24300" y="10800"/>
                </a:lnTo>
                <a:lnTo>
                  <a:pt x="18950" y="16150"/>
                </a:lnTo>
                <a:lnTo>
                  <a:pt x="13600" y="108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"/>
          <p:cNvSpPr/>
          <p:nvPr/>
        </p:nvSpPr>
        <p:spPr>
          <a:xfrm>
            <a:off x="144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"/>
          <p:cNvSpPr/>
          <p:nvPr/>
        </p:nvSpPr>
        <p:spPr>
          <a:xfrm>
            <a:off x="198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"/>
          <p:cNvSpPr/>
          <p:nvPr/>
        </p:nvSpPr>
        <p:spPr>
          <a:xfrm>
            <a:off x="252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"/>
          <p:cNvSpPr/>
          <p:nvPr/>
        </p:nvSpPr>
        <p:spPr>
          <a:xfrm>
            <a:off x="306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"/>
          <p:cNvSpPr/>
          <p:nvPr/>
        </p:nvSpPr>
        <p:spPr>
          <a:xfrm>
            <a:off x="360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"/>
          <p:cNvSpPr/>
          <p:nvPr/>
        </p:nvSpPr>
        <p:spPr>
          <a:xfrm>
            <a:off x="414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"/>
          <p:cNvSpPr/>
          <p:nvPr/>
        </p:nvSpPr>
        <p:spPr>
          <a:xfrm>
            <a:off x="468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"/>
          <p:cNvSpPr/>
          <p:nvPr/>
        </p:nvSpPr>
        <p:spPr>
          <a:xfrm>
            <a:off x="522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"/>
          <p:cNvSpPr/>
          <p:nvPr/>
        </p:nvSpPr>
        <p:spPr>
          <a:xfrm>
            <a:off x="576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"/>
          <p:cNvSpPr/>
          <p:nvPr/>
        </p:nvSpPr>
        <p:spPr>
          <a:xfrm>
            <a:off x="630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"/>
          <p:cNvSpPr/>
          <p:nvPr/>
        </p:nvSpPr>
        <p:spPr>
          <a:xfrm>
            <a:off x="684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"/>
          <p:cNvSpPr/>
          <p:nvPr/>
        </p:nvSpPr>
        <p:spPr>
          <a:xfrm>
            <a:off x="7380000" y="180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"/>
          <p:cNvSpPr/>
          <p:nvPr/>
        </p:nvSpPr>
        <p:spPr>
          <a:xfrm>
            <a:off x="3060000" y="900000"/>
            <a:ext cx="2879640" cy="37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Mutación barajado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"/>
          <p:cNvSpPr/>
          <p:nvPr/>
        </p:nvSpPr>
        <p:spPr>
          <a:xfrm>
            <a:off x="540000" y="1914480"/>
            <a:ext cx="899280" cy="24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Indiviudo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"/>
          <p:cNvSpPr/>
          <p:nvPr/>
        </p:nvSpPr>
        <p:spPr>
          <a:xfrm>
            <a:off x="2520000" y="1620000"/>
            <a:ext cx="360" cy="720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6" name=""/>
          <p:cNvSpPr/>
          <p:nvPr/>
        </p:nvSpPr>
        <p:spPr>
          <a:xfrm>
            <a:off x="3059640" y="1620000"/>
            <a:ext cx="360" cy="720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7" name=""/>
          <p:cNvSpPr/>
          <p:nvPr/>
        </p:nvSpPr>
        <p:spPr>
          <a:xfrm>
            <a:off x="1440000" y="288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"/>
          <p:cNvSpPr/>
          <p:nvPr/>
        </p:nvSpPr>
        <p:spPr>
          <a:xfrm>
            <a:off x="1980000" y="288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"/>
          <p:cNvSpPr/>
          <p:nvPr/>
        </p:nvSpPr>
        <p:spPr>
          <a:xfrm>
            <a:off x="2520000" y="288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"/>
          <p:cNvSpPr/>
          <p:nvPr/>
        </p:nvSpPr>
        <p:spPr>
          <a:xfrm>
            <a:off x="3060000" y="288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"/>
          <p:cNvSpPr/>
          <p:nvPr/>
        </p:nvSpPr>
        <p:spPr>
          <a:xfrm>
            <a:off x="3600000" y="288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"/>
          <p:cNvSpPr/>
          <p:nvPr/>
        </p:nvSpPr>
        <p:spPr>
          <a:xfrm>
            <a:off x="4140000" y="2880000"/>
            <a:ext cx="538920" cy="35892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"/>
          <p:cNvSpPr/>
          <p:nvPr/>
        </p:nvSpPr>
        <p:spPr>
          <a:xfrm>
            <a:off x="4680000" y="288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"/>
          <p:cNvSpPr/>
          <p:nvPr/>
        </p:nvSpPr>
        <p:spPr>
          <a:xfrm>
            <a:off x="5220000" y="288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"/>
          <p:cNvSpPr/>
          <p:nvPr/>
        </p:nvSpPr>
        <p:spPr>
          <a:xfrm>
            <a:off x="5760000" y="288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"/>
          <p:cNvSpPr/>
          <p:nvPr/>
        </p:nvSpPr>
        <p:spPr>
          <a:xfrm>
            <a:off x="6300000" y="288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"/>
          <p:cNvSpPr/>
          <p:nvPr/>
        </p:nvSpPr>
        <p:spPr>
          <a:xfrm>
            <a:off x="6840000" y="288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"/>
          <p:cNvSpPr/>
          <p:nvPr/>
        </p:nvSpPr>
        <p:spPr>
          <a:xfrm>
            <a:off x="7380000" y="2880000"/>
            <a:ext cx="538920" cy="35892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"/>
          <p:cNvSpPr/>
          <p:nvPr/>
        </p:nvSpPr>
        <p:spPr>
          <a:xfrm>
            <a:off x="2520000" y="2700000"/>
            <a:ext cx="360" cy="720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0" name=""/>
          <p:cNvSpPr/>
          <p:nvPr/>
        </p:nvSpPr>
        <p:spPr>
          <a:xfrm>
            <a:off x="540360" y="2814840"/>
            <a:ext cx="899280" cy="24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Indiviudo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Mutado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"/>
          <p:cNvSpPr/>
          <p:nvPr/>
        </p:nvSpPr>
        <p:spPr>
          <a:xfrm>
            <a:off x="4139640" y="1620000"/>
            <a:ext cx="360" cy="720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2" name=""/>
          <p:cNvSpPr/>
          <p:nvPr/>
        </p:nvSpPr>
        <p:spPr>
          <a:xfrm>
            <a:off x="4679640" y="1620000"/>
            <a:ext cx="360" cy="720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3" name=""/>
          <p:cNvSpPr/>
          <p:nvPr/>
        </p:nvSpPr>
        <p:spPr>
          <a:xfrm>
            <a:off x="4680000" y="2700000"/>
            <a:ext cx="360" cy="720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4" name=""/>
          <p:cNvSpPr/>
          <p:nvPr/>
        </p:nvSpPr>
        <p:spPr>
          <a:xfrm rot="21320400">
            <a:off x="2720520" y="1324800"/>
            <a:ext cx="1802520" cy="357480"/>
          </a:xfrm>
          <a:custGeom>
            <a:avLst/>
            <a:gdLst>
              <a:gd name="textAreaLeft" fmla="*/ 0 w 1802520"/>
              <a:gd name="textAreaRight" fmla="*/ 1803240 w 1802520"/>
              <a:gd name="textAreaTop" fmla="*/ 0 h 357480"/>
              <a:gd name="textAreaBottom" fmla="*/ 358200 h 357480"/>
            </a:gdLst>
            <a:ahLst/>
            <a:rect l="textAreaLeft" t="textAreaTop" r="textAreaRight" b="textAreaBottom"/>
            <a:pathLst>
              <a:path w="21600" h="21600">
                <a:moveTo>
                  <a:pt x="5300" y="10800"/>
                </a:moveTo>
                <a:arcTo wR="-5500" hR="-5500" stAng="-10800000" swAng="-10800000"/>
                <a:lnTo>
                  <a:pt x="0" y="10800"/>
                </a:lnTo>
                <a:arcTo wR="10800" hR="10800" stAng="10800000" swAng="10800000"/>
                <a:lnTo>
                  <a:pt x="24300" y="10800"/>
                </a:lnTo>
                <a:lnTo>
                  <a:pt x="18950" y="16150"/>
                </a:lnTo>
                <a:lnTo>
                  <a:pt x="13600" y="108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Application>LibreOffice/24.2.3.2$Windows_X86_64 LibreOffice_project/433d9c2ded56988e8a90e6b2e771ee4e6a5ab2ba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2024-02-11T11:40:37Z</dcterms:created>
  <dc:creator/>
  <dc:description/>
  <dc:language>es-ES</dc:language>
  <cp:lastModifiedBy/>
  <dcterms:modified xsi:type="dcterms:W3CDTF">2024-06-02T19:54:08Z</dcterms:modified>
  <cp:revision>12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