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7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7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51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71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9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36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9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7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2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7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5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1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6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6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865C-AB8A-433B-8527-45F521480C45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0BBCF7-E68E-4129-9509-0514497F39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5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PREN2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39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8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5" y="2160588"/>
            <a:ext cx="5482868" cy="3881437"/>
          </a:xfrm>
        </p:spPr>
      </p:pic>
    </p:spTree>
    <p:extLst>
      <p:ext uri="{BB962C8B-B14F-4D97-AF65-F5344CB8AC3E}">
        <p14:creationId xmlns:p14="http://schemas.microsoft.com/office/powerpoint/2010/main" val="4548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Management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95170"/>
            <a:ext cx="8596312" cy="2412272"/>
          </a:xfrm>
        </p:spPr>
      </p:pic>
    </p:spTree>
    <p:extLst>
      <p:ext uri="{BB962C8B-B14F-4D97-AF65-F5344CB8AC3E}">
        <p14:creationId xmlns:p14="http://schemas.microsoft.com/office/powerpoint/2010/main" val="29285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Maschinenbau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41789"/>
            <a:ext cx="8596312" cy="3484531"/>
          </a:xfrm>
        </p:spPr>
      </p:pic>
    </p:spTree>
    <p:extLst>
      <p:ext uri="{BB962C8B-B14F-4D97-AF65-F5344CB8AC3E}">
        <p14:creationId xmlns:p14="http://schemas.microsoft.com/office/powerpoint/2010/main" val="3302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Elektrotechnik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6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</Words>
  <Application>Microsoft Office PowerPoint</Application>
  <PresentationFormat>Breitbild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PREN2</vt:lpstr>
      <vt:lpstr>Übersicht</vt:lpstr>
      <vt:lpstr>Management</vt:lpstr>
      <vt:lpstr>Maschinenbau</vt:lpstr>
      <vt:lpstr>Informatik</vt:lpstr>
      <vt:lpstr>Elektrotechnik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PREN2</dc:title>
  <dc:creator>adrian.wuersch@gmx.ch</dc:creator>
  <cp:lastModifiedBy>adrian.wuersch@gmx.ch</cp:lastModifiedBy>
  <cp:revision>3</cp:revision>
  <dcterms:created xsi:type="dcterms:W3CDTF">2015-06-03T09:16:44Z</dcterms:created>
  <dcterms:modified xsi:type="dcterms:W3CDTF">2015-06-03T13:16:10Z</dcterms:modified>
</cp:coreProperties>
</file>