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67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476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51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071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99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36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897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70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86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2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72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55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16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6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8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61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451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PREN2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TEAM 39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81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48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Management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85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Maschinenbau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74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Informatik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7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Elektrotechnik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63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60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</Words>
  <Application>Microsoft Office PowerPoint</Application>
  <PresentationFormat>Breitbild</PresentationFormat>
  <Paragraphs>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PREN2</vt:lpstr>
      <vt:lpstr>Übersicht</vt:lpstr>
      <vt:lpstr>Management</vt:lpstr>
      <vt:lpstr>Maschinenbau</vt:lpstr>
      <vt:lpstr>Informatik</vt:lpstr>
      <vt:lpstr>Elektrotechnik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PREN2</dc:title>
  <dc:creator>adrian.wuersch@gmx.ch</dc:creator>
  <cp:lastModifiedBy>adrian.wuersch@gmx.ch</cp:lastModifiedBy>
  <cp:revision>2</cp:revision>
  <dcterms:created xsi:type="dcterms:W3CDTF">2015-06-03T09:16:44Z</dcterms:created>
  <dcterms:modified xsi:type="dcterms:W3CDTF">2015-06-03T09:23:29Z</dcterms:modified>
</cp:coreProperties>
</file>