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56B7-68E2-4EDB-8ADF-7D83748D6B2C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3282-A141-4F0D-B5F5-7CE99985D4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4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Java und </a:t>
            </a:r>
            <a:r>
              <a:rPr lang="de-CH" dirty="0" err="1" smtClean="0"/>
              <a:t>JavaFX</a:t>
            </a:r>
            <a:endParaRPr lang="de-CH" dirty="0" smtClean="0"/>
          </a:p>
          <a:p>
            <a:r>
              <a:rPr lang="de-CH" dirty="0" smtClean="0"/>
              <a:t>4 Tabs (1 pro Foto </a:t>
            </a:r>
            <a:r>
              <a:rPr lang="de-CH" dirty="0" err="1" smtClean="0"/>
              <a:t>Shoot</a:t>
            </a:r>
            <a:r>
              <a:rPr lang="de-CH" dirty="0" smtClean="0"/>
              <a:t> Komponente)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3282-A141-4F0D-B5F5-7CE99985D4A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0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Kopf der Logik</a:t>
            </a:r>
            <a:endParaRPr lang="de-CH" dirty="0" smtClean="0"/>
          </a:p>
          <a:p>
            <a:r>
              <a:rPr lang="de-CH" dirty="0" err="1" smtClean="0"/>
              <a:t>Phyton</a:t>
            </a:r>
            <a:r>
              <a:rPr lang="de-CH" baseline="0" dirty="0" smtClean="0"/>
              <a:t>, Webserver (REST-Schnittstellen)</a:t>
            </a:r>
          </a:p>
          <a:p>
            <a:r>
              <a:rPr lang="de-CH" baseline="0" dirty="0" smtClean="0"/>
              <a:t>Bilderkennung -&gt; </a:t>
            </a:r>
            <a:r>
              <a:rPr lang="de-CH" baseline="0" dirty="0" err="1" smtClean="0"/>
              <a:t>Steps</a:t>
            </a:r>
            <a:r>
              <a:rPr lang="de-CH" baseline="0" dirty="0" smtClean="0"/>
              <a:t> als Rückmeldung</a:t>
            </a:r>
          </a:p>
          <a:p>
            <a:r>
              <a:rPr lang="de-CH" baseline="0" dirty="0" smtClean="0"/>
              <a:t>Befehle senden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63282-A141-4F0D-B5F5-7CE99985D4A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97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67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7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51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71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9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36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9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7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2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7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5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1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6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6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5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PREN2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39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8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5" y="2160588"/>
            <a:ext cx="5482868" cy="3881437"/>
          </a:xfrm>
        </p:spPr>
      </p:pic>
    </p:spTree>
    <p:extLst>
      <p:ext uri="{BB962C8B-B14F-4D97-AF65-F5344CB8AC3E}">
        <p14:creationId xmlns:p14="http://schemas.microsoft.com/office/powerpoint/2010/main" val="4548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Maschinenbau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4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Informatik - Architektur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79478"/>
            <a:ext cx="8596312" cy="3484531"/>
          </a:xfrm>
        </p:spPr>
      </p:pic>
    </p:spTree>
    <p:extLst>
      <p:ext uri="{BB962C8B-B14F-4D97-AF65-F5344CB8AC3E}">
        <p14:creationId xmlns:p14="http://schemas.microsoft.com/office/powerpoint/2010/main" val="3302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Informatik – Foto-</a:t>
            </a:r>
            <a:r>
              <a:rPr lang="de-CH" dirty="0" err="1" smtClean="0"/>
              <a:t>Shoot</a:t>
            </a:r>
            <a:r>
              <a:rPr lang="de-CH" dirty="0" smtClean="0"/>
              <a:t> UI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1" y="1930400"/>
            <a:ext cx="5975795" cy="3881437"/>
          </a:xfrm>
        </p:spPr>
      </p:pic>
      <p:pic>
        <p:nvPicPr>
          <p:cNvPr id="1026" name="Picture 2" descr="http://www.mediaclick.de/wp-content/uploads/2014/01/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86" y="1873310"/>
            <a:ext cx="1397180" cy="13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b/b9/Javafx_logo_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83" y="3648973"/>
            <a:ext cx="2317272" cy="11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Informatik – </a:t>
            </a:r>
            <a:r>
              <a:rPr lang="de-CH" dirty="0" err="1" smtClean="0"/>
              <a:t>Raspberry</a:t>
            </a:r>
            <a:r>
              <a:rPr lang="de-CH" dirty="0" smtClean="0"/>
              <a:t> Pi Controller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2" y="1930400"/>
            <a:ext cx="5064351" cy="3881437"/>
          </a:xfrm>
        </p:spPr>
      </p:pic>
      <p:pic>
        <p:nvPicPr>
          <p:cNvPr id="2050" name="Picture 2" descr="https://www.raspberrypi.org/wp-content/uploads/2011/10/Raspi-PGB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14" y="2329132"/>
            <a:ext cx="2805470" cy="249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Elektrotechnik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Schnittstellen früh definieren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Schnittstellen iterativ kontrollieren/abstimmen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Komponenten-Tests so früh wie möglich beginnen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Projektrisiken laufend aktuell halten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6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66</Words>
  <Application>Microsoft Office PowerPoint</Application>
  <PresentationFormat>Breitbild</PresentationFormat>
  <Paragraphs>24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PREN2</vt:lpstr>
      <vt:lpstr>Übersicht</vt:lpstr>
      <vt:lpstr>Maschinenbau</vt:lpstr>
      <vt:lpstr>Informatik - Architektur</vt:lpstr>
      <vt:lpstr>Informatik – Foto-Shoot UI</vt:lpstr>
      <vt:lpstr>Informatik – Raspberry Pi Controller</vt:lpstr>
      <vt:lpstr>Elektrotechnik</vt:lpstr>
      <vt:lpstr>Lessons Learnd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PREN2</dc:title>
  <dc:creator>adrian.wuersch@gmx.ch</dc:creator>
  <cp:lastModifiedBy>adrian.wuersch@gmx.ch</cp:lastModifiedBy>
  <cp:revision>7</cp:revision>
  <dcterms:created xsi:type="dcterms:W3CDTF">2015-06-03T09:16:44Z</dcterms:created>
  <dcterms:modified xsi:type="dcterms:W3CDTF">2015-06-03T17:04:39Z</dcterms:modified>
</cp:coreProperties>
</file>