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76" d="100"/>
          <a:sy n="76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8FA2-182D-4A5E-B46B-E457DF062CB7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594A-E6CC-4643-AECB-36A515E9D8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185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8FA2-182D-4A5E-B46B-E457DF062CB7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594A-E6CC-4643-AECB-36A515E9D8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685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8FA2-182D-4A5E-B46B-E457DF062CB7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594A-E6CC-4643-AECB-36A515E9D8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100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8FA2-182D-4A5E-B46B-E457DF062CB7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594A-E6CC-4643-AECB-36A515E9D8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892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8FA2-182D-4A5E-B46B-E457DF062CB7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594A-E6CC-4643-AECB-36A515E9D8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542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8FA2-182D-4A5E-B46B-E457DF062CB7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594A-E6CC-4643-AECB-36A515E9D8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849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8FA2-182D-4A5E-B46B-E457DF062CB7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594A-E6CC-4643-AECB-36A515E9D8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27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8FA2-182D-4A5E-B46B-E457DF062CB7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594A-E6CC-4643-AECB-36A515E9D8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60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8FA2-182D-4A5E-B46B-E457DF062CB7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594A-E6CC-4643-AECB-36A515E9D8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360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8FA2-182D-4A5E-B46B-E457DF062CB7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594A-E6CC-4643-AECB-36A515E9D8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366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8FA2-182D-4A5E-B46B-E457DF062CB7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594A-E6CC-4643-AECB-36A515E9D8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675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D8FA2-182D-4A5E-B46B-E457DF062CB7}" type="datetimeFigureOut">
              <a:rPr lang="de-CH" smtClean="0"/>
              <a:t>03.06.2015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5594A-E6CC-4643-AECB-36A515E9D8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802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19" r="23245"/>
          <a:stretch/>
        </p:blipFill>
        <p:spPr>
          <a:xfrm>
            <a:off x="6285452" y="4921762"/>
            <a:ext cx="1778000" cy="1781503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19" r="23245"/>
          <a:stretch/>
        </p:blipFill>
        <p:spPr>
          <a:xfrm>
            <a:off x="3637590" y="4737096"/>
            <a:ext cx="1778000" cy="178150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832" y="167288"/>
            <a:ext cx="3150448" cy="178150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9" r="23245"/>
          <a:stretch/>
        </p:blipFill>
        <p:spPr>
          <a:xfrm>
            <a:off x="6611391" y="311523"/>
            <a:ext cx="1778000" cy="1781503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3641594" y="5577048"/>
            <a:ext cx="1765300" cy="101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/>
          <p:cNvSpPr/>
          <p:nvPr/>
        </p:nvSpPr>
        <p:spPr>
          <a:xfrm>
            <a:off x="6425765" y="5789653"/>
            <a:ext cx="453092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/>
          <p:cNvSpPr/>
          <p:nvPr/>
        </p:nvSpPr>
        <p:spPr>
          <a:xfrm rot="5400000">
            <a:off x="6426006" y="5781308"/>
            <a:ext cx="453092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/>
          <p:cNvSpPr txBox="1"/>
          <p:nvPr/>
        </p:nvSpPr>
        <p:spPr>
          <a:xfrm>
            <a:off x="7174452" y="6333933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-15000</a:t>
            </a:r>
            <a:endParaRPr lang="de-CH" dirty="0">
              <a:solidFill>
                <a:srgbClr val="FF0000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5758369" y="5615146"/>
            <a:ext cx="184303" cy="1270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19" r="23245"/>
          <a:stretch/>
        </p:blipFill>
        <p:spPr>
          <a:xfrm>
            <a:off x="5744030" y="2480768"/>
            <a:ext cx="1778000" cy="178150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19" r="23245"/>
          <a:stretch/>
        </p:blipFill>
        <p:spPr>
          <a:xfrm>
            <a:off x="3222979" y="2662621"/>
            <a:ext cx="1778000" cy="1781503"/>
          </a:xfrm>
          <a:prstGeom prst="rect">
            <a:avLst/>
          </a:prstGeom>
        </p:spPr>
      </p:pic>
      <p:cxnSp>
        <p:nvCxnSpPr>
          <p:cNvPr id="26" name="Gerade Verbindung mit Pfeil 25"/>
          <p:cNvCxnSpPr/>
          <p:nvPr/>
        </p:nvCxnSpPr>
        <p:spPr>
          <a:xfrm>
            <a:off x="4339941" y="4527108"/>
            <a:ext cx="184303" cy="1270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>
            <a:off x="5257852" y="3399972"/>
            <a:ext cx="221612" cy="1068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6824615" y="2224350"/>
            <a:ext cx="221612" cy="1068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6195684" y="1063926"/>
            <a:ext cx="184303" cy="1270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287723" y="824129"/>
            <a:ext cx="1526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1: Foto schiessen</a:t>
            </a:r>
            <a:endParaRPr lang="de-CH" sz="1400" dirty="0"/>
          </a:p>
        </p:txBody>
      </p:sp>
      <p:sp>
        <p:nvSpPr>
          <p:cNvPr id="19" name="Textfeld 18"/>
          <p:cNvSpPr txBox="1"/>
          <p:nvPr/>
        </p:nvSpPr>
        <p:spPr>
          <a:xfrm>
            <a:off x="8445701" y="1037040"/>
            <a:ext cx="1526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2: Zuschneiden</a:t>
            </a:r>
            <a:endParaRPr lang="de-CH" sz="1400" dirty="0"/>
          </a:p>
        </p:txBody>
      </p:sp>
      <p:sp>
        <p:nvSpPr>
          <p:cNvPr id="23" name="Textfeld 22"/>
          <p:cNvSpPr txBox="1"/>
          <p:nvPr/>
        </p:nvSpPr>
        <p:spPr>
          <a:xfrm>
            <a:off x="7516721" y="3188334"/>
            <a:ext cx="1665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3: Kontrast erhöhen</a:t>
            </a:r>
            <a:endParaRPr lang="de-CH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1435100" y="3299512"/>
            <a:ext cx="1746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  <a:r>
              <a:rPr lang="de-CH" sz="1400" dirty="0" smtClean="0"/>
              <a:t>: Graustufen setzen</a:t>
            </a:r>
            <a:endParaRPr lang="de-CH" sz="1400" dirty="0"/>
          </a:p>
        </p:txBody>
      </p:sp>
      <p:sp>
        <p:nvSpPr>
          <p:cNvPr id="25" name="Textfeld 24"/>
          <p:cNvSpPr txBox="1"/>
          <p:nvPr/>
        </p:nvSpPr>
        <p:spPr>
          <a:xfrm>
            <a:off x="1927077" y="5434372"/>
            <a:ext cx="1746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5: Band analysieren</a:t>
            </a:r>
            <a:endParaRPr lang="de-CH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8191065" y="5417576"/>
            <a:ext cx="1746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  <a:r>
              <a:rPr lang="de-CH" sz="1400" dirty="0" smtClean="0"/>
              <a:t>: Korb markieren, Schritte auf Bild schreiben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90459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 Suter</dc:creator>
  <cp:lastModifiedBy>Alex Suter</cp:lastModifiedBy>
  <cp:revision>4</cp:revision>
  <dcterms:created xsi:type="dcterms:W3CDTF">2015-06-03T07:19:09Z</dcterms:created>
  <dcterms:modified xsi:type="dcterms:W3CDTF">2015-06-03T07:34:29Z</dcterms:modified>
</cp:coreProperties>
</file>