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ype="http://schemas.openxmlformats.org/officeDocument/2006/relationships/presProps" Target="presProps.xml"/>  <Relationship Id="rId15" Type="http://schemas.openxmlformats.org/officeDocument/2006/relationships/viewProps" Target="viewProps.xml"/>  <Relationship Id="rId16" Type="http://schemas.openxmlformats.org/officeDocument/2006/relationships/theme" Target="theme/theme1.xml"/>  <Relationship Id="rId17" Type="http://schemas.openxmlformats.org/officeDocument/2006/relationships/tableStyles" Target="tableStyles.xml"/>  <Relationship Id="rId1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999c0af-26e3-4c41-bc93-53f43e30733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845a618-ef31-4aee-b28e-5a22ccfeaf8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d62a92c-e31d-43b7-8f78-1cb8ab159e3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be863ef-4ed3-4dac-99cc-a2998369a9f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61bf92b-6517-4dae-9c1c-e71c309b63c0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04cbd2d-210a-4b1c-b86f-bf55a82ef110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ca3451f-c2fe-4a92-b24e-ff77e3eb343d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6cd21c2-7d48-4f31-87ca-4a72fd999cb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436ff7c-46a8-4a05-803a-82731a08a99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811ef24-45ca-4acd-b8f6-4530af0988d0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7f17677-6112-4434-95a2-c7dcdc7292c3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7b86ee4-5960-4400-8212-7de34675a1c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2023-11-06T03:48:12.498Z</dcterms:created>
  <dcterms:modified xsi:type="dcterms:W3CDTF">2023-11-06T03:48:12.498Z</dcterms:modified>
</cp:coreProperties>
</file>