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22080" y="3128400"/>
            <a:ext cx="207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Computer memory</a:t>
            </a:r>
            <a:endParaRPr b="0" lang="en-SG" sz="1800" spc="-1" strike="noStrike">
              <a:latin typeface="Arial"/>
            </a:endParaRPr>
          </a:p>
        </p:txBody>
      </p:sp>
      <p:graphicFrame>
        <p:nvGraphicFramePr>
          <p:cNvPr id="39" name="Table 2"/>
          <p:cNvGraphicFramePr/>
          <p:nvPr/>
        </p:nvGraphicFramePr>
        <p:xfrm>
          <a:off x="458280" y="2032920"/>
          <a:ext cx="8960400" cy="719280"/>
        </p:xfrm>
        <a:graphic>
          <a:graphicData uri="http://schemas.openxmlformats.org/drawingml/2006/table">
            <a:tbl>
              <a:tblPr/>
              <a:tblGrid>
                <a:gridCol w="1791360"/>
                <a:gridCol w="1791360"/>
                <a:gridCol w="1791360"/>
                <a:gridCol w="1791360"/>
                <a:gridCol w="1795320"/>
              </a:tblGrid>
              <a:tr h="719640">
                <a:tc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457920" y="2032560"/>
          <a:ext cx="8960400" cy="719280"/>
        </p:xfrm>
        <a:graphic>
          <a:graphicData uri="http://schemas.openxmlformats.org/drawingml/2006/table">
            <a:tbl>
              <a:tblPr/>
              <a:tblGrid>
                <a:gridCol w="1791360"/>
                <a:gridCol w="1791360"/>
                <a:gridCol w="1791360"/>
                <a:gridCol w="1791360"/>
                <a:gridCol w="179532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  <a:ea typeface="Noto Sans CJK SC"/>
                        </a:rPr>
                        <a:t>1 byte</a:t>
                      </a:r>
                      <a:br/>
                      <a:r>
                        <a:rPr b="0" lang="en-SG" sz="1800" spc="-1" strike="noStrike">
                          <a:latin typeface="Arial"/>
                          <a:ea typeface="Noto Sans CJK SC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" name="CustomShape 2"/>
          <p:cNvSpPr/>
          <p:nvPr/>
        </p:nvSpPr>
        <p:spPr>
          <a:xfrm>
            <a:off x="3566160" y="3383280"/>
            <a:ext cx="2925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Each memory cell = 1 byte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1"/>
          <p:cNvGraphicFramePr/>
          <p:nvPr/>
        </p:nvGraphicFramePr>
        <p:xfrm>
          <a:off x="457920" y="2032560"/>
          <a:ext cx="8960400" cy="719280"/>
        </p:xfrm>
        <a:graphic>
          <a:graphicData uri="http://schemas.openxmlformats.org/drawingml/2006/table">
            <a:tbl>
              <a:tblPr/>
              <a:tblGrid>
                <a:gridCol w="1791360"/>
                <a:gridCol w="1791360"/>
                <a:gridCol w="1791360"/>
                <a:gridCol w="1791360"/>
                <a:gridCol w="179532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2"/>
          <p:cNvSpPr/>
          <p:nvPr/>
        </p:nvSpPr>
        <p:spPr>
          <a:xfrm>
            <a:off x="457920" y="331128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var height byte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098000" y="2926080"/>
            <a:ext cx="456840" cy="384840"/>
          </a:xfrm>
          <a:custGeom>
            <a:avLst/>
            <a:gdLst/>
            <a:ahLst/>
            <a:rect l="l" t="t" r="r" b="b"/>
            <a:pathLst>
              <a:path w="1272" h="1072">
                <a:moveTo>
                  <a:pt x="317" y="1071"/>
                </a:moveTo>
                <a:lnTo>
                  <a:pt x="317" y="267"/>
                </a:lnTo>
                <a:lnTo>
                  <a:pt x="0" y="267"/>
                </a:lnTo>
                <a:lnTo>
                  <a:pt x="635" y="0"/>
                </a:lnTo>
                <a:lnTo>
                  <a:pt x="1271" y="267"/>
                </a:lnTo>
                <a:lnTo>
                  <a:pt x="953" y="267"/>
                </a:lnTo>
                <a:lnTo>
                  <a:pt x="953" y="1071"/>
                </a:lnTo>
                <a:lnTo>
                  <a:pt x="317" y="107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5944320" y="100584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var weight byte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492960" y="1352160"/>
            <a:ext cx="456840" cy="567720"/>
          </a:xfrm>
          <a:custGeom>
            <a:avLst/>
            <a:gdLst/>
            <a:ahLst/>
            <a:rect l="l" t="t" r="r" b="b"/>
            <a:pathLst>
              <a:path w="1272" h="1580">
                <a:moveTo>
                  <a:pt x="317" y="0"/>
                </a:moveTo>
                <a:lnTo>
                  <a:pt x="317" y="1184"/>
                </a:lnTo>
                <a:lnTo>
                  <a:pt x="0" y="1184"/>
                </a:lnTo>
                <a:lnTo>
                  <a:pt x="635" y="1579"/>
                </a:lnTo>
                <a:lnTo>
                  <a:pt x="1271" y="1184"/>
                </a:lnTo>
                <a:lnTo>
                  <a:pt x="953" y="1184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1"/>
          <p:cNvGraphicFramePr/>
          <p:nvPr/>
        </p:nvGraphicFramePr>
        <p:xfrm>
          <a:off x="457920" y="2032560"/>
          <a:ext cx="8960400" cy="719280"/>
        </p:xfrm>
        <a:graphic>
          <a:graphicData uri="http://schemas.openxmlformats.org/drawingml/2006/table">
            <a:tbl>
              <a:tblPr/>
              <a:tblGrid>
                <a:gridCol w="1791360"/>
                <a:gridCol w="1791360"/>
                <a:gridCol w="1791360"/>
                <a:gridCol w="1791360"/>
                <a:gridCol w="179532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" name="CustomShape 2"/>
          <p:cNvSpPr/>
          <p:nvPr/>
        </p:nvSpPr>
        <p:spPr>
          <a:xfrm>
            <a:off x="3840480" y="3494160"/>
            <a:ext cx="2102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var weights [3]byte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660560" y="3108960"/>
            <a:ext cx="456840" cy="384840"/>
          </a:xfrm>
          <a:custGeom>
            <a:avLst/>
            <a:gdLst/>
            <a:ahLst/>
            <a:rect l="l" t="t" r="r" b="b"/>
            <a:pathLst>
              <a:path w="1272" h="1072">
                <a:moveTo>
                  <a:pt x="317" y="1071"/>
                </a:moveTo>
                <a:lnTo>
                  <a:pt x="317" y="267"/>
                </a:lnTo>
                <a:lnTo>
                  <a:pt x="0" y="267"/>
                </a:lnTo>
                <a:lnTo>
                  <a:pt x="635" y="0"/>
                </a:lnTo>
                <a:lnTo>
                  <a:pt x="1271" y="267"/>
                </a:lnTo>
                <a:lnTo>
                  <a:pt x="953" y="267"/>
                </a:lnTo>
                <a:lnTo>
                  <a:pt x="953" y="1071"/>
                </a:lnTo>
                <a:lnTo>
                  <a:pt x="317" y="107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2194560" y="1920240"/>
            <a:ext cx="5486040" cy="1005480"/>
          </a:xfrm>
          <a:prstGeom prst="bracketPair">
            <a:avLst>
              <a:gd name="adj" fmla="val 17129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1"/>
          <p:cNvGraphicFramePr/>
          <p:nvPr/>
        </p:nvGraphicFramePr>
        <p:xfrm>
          <a:off x="457920" y="2032560"/>
          <a:ext cx="8960400" cy="719280"/>
        </p:xfrm>
        <a:graphic>
          <a:graphicData uri="http://schemas.openxmlformats.org/drawingml/2006/table">
            <a:tbl>
              <a:tblPr/>
              <a:tblGrid>
                <a:gridCol w="1791360"/>
                <a:gridCol w="1791360"/>
                <a:gridCol w="1791360"/>
                <a:gridCol w="1791360"/>
                <a:gridCol w="179532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4 bytes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4 bytes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4 bytes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1 byte</a:t>
                      </a:r>
                      <a:endParaRPr b="0" lang="en-SG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latin typeface="Arial"/>
                        </a:rPr>
                        <a:t>(unassigned)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0000" marR="90000">
                    <a:lnL w="57600">
                      <a:solidFill>
                        <a:srgbClr val="ffffff"/>
                      </a:solidFill>
                    </a:lnL>
                    <a:lnR w="57600">
                      <a:solidFill>
                        <a:srgbClr val="ffffff"/>
                      </a:solidFill>
                    </a:lnR>
                    <a:lnT w="57600">
                      <a:solidFill>
                        <a:srgbClr val="ffffff"/>
                      </a:solidFill>
                    </a:lnT>
                    <a:lnB w="576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2" name="CustomShape 2"/>
          <p:cNvSpPr/>
          <p:nvPr/>
        </p:nvSpPr>
        <p:spPr>
          <a:xfrm>
            <a:off x="3510720" y="3494160"/>
            <a:ext cx="27428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var weights [3]</a:t>
            </a:r>
            <a:r>
              <a:rPr b="1" lang="en-SG" sz="1800" spc="-1" strike="noStrike">
                <a:solidFill>
                  <a:srgbClr val="ce181e"/>
                </a:solidFill>
                <a:latin typeface="Arial"/>
              </a:rPr>
              <a:t>float32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(float32 = 4 bytes)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660560" y="3108960"/>
            <a:ext cx="456840" cy="384840"/>
          </a:xfrm>
          <a:custGeom>
            <a:avLst/>
            <a:gdLst/>
            <a:ahLst/>
            <a:rect l="l" t="t" r="r" b="b"/>
            <a:pathLst>
              <a:path w="1272" h="1072">
                <a:moveTo>
                  <a:pt x="317" y="1071"/>
                </a:moveTo>
                <a:lnTo>
                  <a:pt x="317" y="267"/>
                </a:lnTo>
                <a:lnTo>
                  <a:pt x="0" y="267"/>
                </a:lnTo>
                <a:lnTo>
                  <a:pt x="635" y="0"/>
                </a:lnTo>
                <a:lnTo>
                  <a:pt x="1271" y="267"/>
                </a:lnTo>
                <a:lnTo>
                  <a:pt x="953" y="267"/>
                </a:lnTo>
                <a:lnTo>
                  <a:pt x="953" y="1071"/>
                </a:lnTo>
                <a:lnTo>
                  <a:pt x="317" y="107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2194560" y="1920240"/>
            <a:ext cx="5486040" cy="1005480"/>
          </a:xfrm>
          <a:prstGeom prst="bracketPair">
            <a:avLst>
              <a:gd name="adj" fmla="val 17129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2022-03-12T21:49:15Z</dcterms:created>
  <dcterms:modified xsi:type="dcterms:W3CDTF">2022-03-20T14:14:09Z</dcterms:modified>
</cp:coreProperties>
</file>