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E00BABA-AEB7-4B12-82B4-5DD54BCE6352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11/8/22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9125CA-DE87-4FCE-B078-E6A0C8043975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A3BBAAE-2B44-4B4D-B5DB-7F31634C859B}" type="datetime">
              <a:rPr b="0" lang="en-SG" sz="1200" spc="-1" strike="noStrike">
                <a:solidFill>
                  <a:srgbClr val="8b8b8b"/>
                </a:solidFill>
                <a:latin typeface="Calibri"/>
              </a:rPr>
              <a:t>11/8/22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SG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9708EF-2AEF-491F-A247-EB9C748E151B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alibri Light"/>
              </a:rPr>
              <a:t>Go Concurrency</a:t>
            </a:r>
            <a:endParaRPr b="0" lang="en-US" sz="9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86960" y="2501640"/>
            <a:ext cx="4500720" cy="776520"/>
          </a:xfrm>
          <a:prstGeom prst="roundRect">
            <a:avLst>
              <a:gd name="adj" fmla="val 16667"/>
            </a:avLst>
          </a:prstGeom>
          <a:noFill/>
          <a:ln w="381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1) Get files in directory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492240" y="2501640"/>
            <a:ext cx="5177520" cy="776520"/>
          </a:xfrm>
          <a:prstGeom prst="roundRect">
            <a:avLst>
              <a:gd name="adj" fmla="val 16667"/>
            </a:avLst>
          </a:prstGeom>
          <a:noFill/>
          <a:ln w="381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2) Read content in each file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786960" y="4627800"/>
            <a:ext cx="4882320" cy="776520"/>
          </a:xfrm>
          <a:prstGeom prst="roundRect">
            <a:avLst>
              <a:gd name="adj" fmla="val 16667"/>
            </a:avLst>
          </a:prstGeom>
          <a:noFill/>
          <a:ln w="381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3) Count word in each file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492240" y="4627800"/>
            <a:ext cx="5177520" cy="776520"/>
          </a:xfrm>
          <a:prstGeom prst="roundRect">
            <a:avLst>
              <a:gd name="adj" fmla="val 16667"/>
            </a:avLst>
          </a:prstGeom>
          <a:noFill/>
          <a:ln w="381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2800" spc="-1" strike="noStrike">
                <a:solidFill>
                  <a:srgbClr val="000000"/>
                </a:solidFill>
                <a:latin typeface="Calibri"/>
              </a:rPr>
              <a:t>4) Print out word count</a:t>
            </a:r>
            <a:endParaRPr b="0" lang="en-SG" sz="28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1371600" y="641160"/>
            <a:ext cx="101498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"/>
              </a:rPr>
              <a:t>Word Count Program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5287680" y="2890080"/>
            <a:ext cx="120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 flipV="1">
            <a:off x="5669280" y="5028480"/>
            <a:ext cx="82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 rot="5400000">
            <a:off x="5244480" y="1071720"/>
            <a:ext cx="1348920" cy="5762160"/>
          </a:xfrm>
          <a:prstGeom prst="bentConnector3">
            <a:avLst>
              <a:gd name="adj1" fmla="val 50000"/>
            </a:avLst>
          </a:prstGeom>
          <a:noFill/>
          <a:ln w="5724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31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2022-11-07T15:47:13Z</dcterms:created>
  <dcterms:modified xsi:type="dcterms:W3CDTF">2022-11-08T18:54:48Z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