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edit the title 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9520" y="731520"/>
            <a:ext cx="10681920" cy="9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What is an empty interface?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57200" y="2651760"/>
            <a:ext cx="11430000" cy="32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4800" spc="-1" strike="noStrike">
                <a:solidFill>
                  <a:srgbClr val="000000"/>
                </a:solidFill>
                <a:latin typeface="Verdana"/>
                <a:ea typeface="DejaVu Sans"/>
              </a:rPr>
              <a:t>The interface type that specifies zero methods is known as the empty interface</a:t>
            </a:r>
            <a:endParaRPr b="0" lang="en-SG" sz="4800" spc="-1" strike="noStrike">
              <a:latin typeface="Arial"/>
            </a:endParaRPr>
          </a:p>
          <a:p>
            <a:pPr marL="571680" indent="-570960" algn="ctr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b="0" lang="en-SG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82880" y="370080"/>
            <a:ext cx="1179576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How do we create an </a:t>
            </a:r>
            <a:r>
              <a:rPr b="1" lang="en-SG" sz="6000" spc="-1" strike="noStrike">
                <a:solidFill>
                  <a:srgbClr val="000000"/>
                </a:solidFill>
                <a:latin typeface="Calibri Light"/>
              </a:rPr>
              <a:t>empty</a:t>
            </a: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 interface 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86560" y="2287440"/>
            <a:ext cx="10051560" cy="39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3600" spc="-1" strike="noStrike">
                <a:solidFill>
                  <a:srgbClr val="222222"/>
                </a:solidFill>
                <a:latin typeface="Verdana"/>
                <a:ea typeface="DejaVu Sans"/>
              </a:rPr>
              <a:t>type &lt;interface_name&gt; interface {</a:t>
            </a:r>
            <a:br/>
            <a:br/>
            <a:r>
              <a:rPr b="0" lang="en-SG" sz="3600" spc="-1" strike="noStrike">
                <a:solidFill>
                  <a:srgbClr val="222222"/>
                </a:solidFill>
                <a:latin typeface="Verdana"/>
                <a:ea typeface="DejaVu Sans"/>
              </a:rPr>
              <a:t>        &lt;function_name_1&gt; &lt;return_value&gt;</a:t>
            </a:r>
            <a:br/>
            <a:r>
              <a:rPr b="0" lang="en-SG" sz="3600" spc="-1" strike="noStrike">
                <a:solidFill>
                  <a:srgbClr val="222222"/>
                </a:solidFill>
                <a:latin typeface="Verdana"/>
                <a:ea typeface="DejaVu Sans"/>
              </a:rPr>
              <a:t>        &lt;function_name_2&gt; &lt;return_value&gt;</a:t>
            </a:r>
            <a:br/>
            <a:r>
              <a:rPr b="0" lang="en-SG" sz="3600" spc="-1" strike="noStrike">
                <a:solidFill>
                  <a:srgbClr val="222222"/>
                </a:solidFill>
                <a:latin typeface="Verdana"/>
                <a:ea typeface="DejaVu Sans"/>
              </a:rPr>
              <a:t>        &lt;function_name_3&gt; &lt;return_value&gt;</a:t>
            </a:r>
            <a:br/>
            <a:br/>
            <a:r>
              <a:rPr b="0" lang="en-SG" sz="3600" spc="-1" strike="noStrike">
                <a:solidFill>
                  <a:srgbClr val="222222"/>
                </a:solidFill>
                <a:latin typeface="Verdana"/>
                <a:ea typeface="DejaVu Sans"/>
              </a:rPr>
              <a:t>}</a:t>
            </a:r>
            <a:endParaRPr b="0" lang="en-SG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74320" y="365760"/>
            <a:ext cx="11521440" cy="17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Property of empty interface variables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7200" y="2651760"/>
            <a:ext cx="11430000" cy="32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4800" spc="-1" strike="noStrike">
                <a:solidFill>
                  <a:srgbClr val="000000"/>
                </a:solidFill>
                <a:latin typeface="Verdana"/>
                <a:ea typeface="DejaVu Sans"/>
              </a:rPr>
              <a:t>An empty interface variable may hold values of any type, because every type implements at least zero methods</a:t>
            </a:r>
            <a:endParaRPr b="0" lang="en-SG" sz="4800" spc="-1" strike="noStrike">
              <a:latin typeface="Arial"/>
            </a:endParaRPr>
          </a:p>
          <a:p>
            <a:pPr marL="571680" indent="-570960" algn="ctr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b="0" lang="en-SG" sz="4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2022-09-19T15:41:11Z</dcterms:created>
  <dcterms:modified xsi:type="dcterms:W3CDTF">2022-10-29T18:26:15Z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