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3.png" ContentType="image/png"/>
  <Override PartName="/ppt/media/image1.png" ContentType="image/png"/>
  <Override PartName="/ppt/media/image2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to edit Master title 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721F9604-D965-48BD-8F3D-FFF046AFF980}" type="datetime">
              <a:rPr b="0" lang="en-SG" sz="1200" spc="-1" strike="noStrike">
                <a:solidFill>
                  <a:srgbClr val="8b8b8b"/>
                </a:solidFill>
                <a:latin typeface="Calibri"/>
              </a:rPr>
              <a:t>9/24/22</a:t>
            </a:fld>
            <a:endParaRPr b="0" lang="en-SG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SG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B41FA377-F7EB-42D8-B0CF-BDD27BB1C153}" type="slidenum">
              <a:rPr b="0" lang="en-SG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SG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1523880" y="552960"/>
            <a:ext cx="9143640" cy="8010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What is an interface?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CustomShape 2"/>
          <p:cNvSpPr/>
          <p:nvPr/>
        </p:nvSpPr>
        <p:spPr>
          <a:xfrm>
            <a:off x="4226760" y="2194920"/>
            <a:ext cx="3472560" cy="744840"/>
          </a:xfrm>
          <a:prstGeom prst="flowChartAlternateProcess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" name="CustomShape 3"/>
          <p:cNvSpPr/>
          <p:nvPr/>
        </p:nvSpPr>
        <p:spPr>
          <a:xfrm>
            <a:off x="4559400" y="2373480"/>
            <a:ext cx="2843640" cy="393120"/>
          </a:xfrm>
          <a:prstGeom prst="flowChartAlternateProcess">
            <a:avLst/>
          </a:prstGeom>
          <a:solidFill>
            <a:schemeClr val="tx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" name="CustomShape 4"/>
          <p:cNvSpPr/>
          <p:nvPr/>
        </p:nvSpPr>
        <p:spPr>
          <a:xfrm>
            <a:off x="4389120" y="1645920"/>
            <a:ext cx="338328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SG" sz="2800" spc="-1" strike="noStrike">
                <a:solidFill>
                  <a:srgbClr val="000000"/>
                </a:solidFill>
                <a:latin typeface="Calibri"/>
              </a:rPr>
              <a:t>Generic USB Port</a:t>
            </a:r>
            <a:endParaRPr b="0" lang="en-SG" sz="2800" spc="-1" strike="noStrike">
              <a:latin typeface="Arial"/>
            </a:endParaRPr>
          </a:p>
        </p:txBody>
      </p:sp>
      <p:pic>
        <p:nvPicPr>
          <p:cNvPr id="45" name="3D Model 8" descr=""/>
          <p:cNvPicPr/>
          <p:nvPr/>
        </p:nvPicPr>
        <p:blipFill>
          <a:blip r:embed="rId1"/>
          <a:stretch/>
        </p:blipFill>
        <p:spPr>
          <a:xfrm>
            <a:off x="1127160" y="3915000"/>
            <a:ext cx="2291040" cy="2439360"/>
          </a:xfrm>
          <a:prstGeom prst="rect">
            <a:avLst/>
          </a:prstGeom>
          <a:ln>
            <a:noFill/>
          </a:ln>
        </p:spPr>
      </p:pic>
      <p:pic>
        <p:nvPicPr>
          <p:cNvPr id="46" name="3D Model 10" descr=""/>
          <p:cNvPicPr/>
          <p:nvPr/>
        </p:nvPicPr>
        <p:blipFill>
          <a:blip r:embed="rId2"/>
          <a:stretch/>
        </p:blipFill>
        <p:spPr>
          <a:xfrm>
            <a:off x="5343480" y="4106880"/>
            <a:ext cx="1504800" cy="2055960"/>
          </a:xfrm>
          <a:prstGeom prst="rect">
            <a:avLst/>
          </a:prstGeom>
          <a:ln>
            <a:noFill/>
          </a:ln>
        </p:spPr>
      </p:pic>
      <p:pic>
        <p:nvPicPr>
          <p:cNvPr id="47" name="3D Model 12" descr=""/>
          <p:cNvPicPr/>
          <p:nvPr/>
        </p:nvPicPr>
        <p:blipFill>
          <a:blip r:embed="rId3"/>
          <a:stretch/>
        </p:blipFill>
        <p:spPr>
          <a:xfrm>
            <a:off x="8391600" y="4195800"/>
            <a:ext cx="2673360" cy="2273760"/>
          </a:xfrm>
          <a:prstGeom prst="rect">
            <a:avLst/>
          </a:prstGeom>
          <a:ln>
            <a:noFill/>
          </a:ln>
        </p:spPr>
      </p:pic>
      <p:sp>
        <p:nvSpPr>
          <p:cNvPr id="48" name="CustomShape 5"/>
          <p:cNvSpPr/>
          <p:nvPr/>
        </p:nvSpPr>
        <p:spPr>
          <a:xfrm rot="18837600">
            <a:off x="3176640" y="3547080"/>
            <a:ext cx="1247040" cy="468000"/>
          </a:xfrm>
          <a:prstGeom prst="rightArrow">
            <a:avLst>
              <a:gd name="adj1" fmla="val 50000"/>
              <a:gd name="adj2" fmla="val 50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CustomShape 6"/>
          <p:cNvSpPr/>
          <p:nvPr/>
        </p:nvSpPr>
        <p:spPr>
          <a:xfrm rot="16200000">
            <a:off x="5464800" y="3640320"/>
            <a:ext cx="1247040" cy="468000"/>
          </a:xfrm>
          <a:prstGeom prst="rightArrow">
            <a:avLst>
              <a:gd name="adj1" fmla="val 50000"/>
              <a:gd name="adj2" fmla="val 50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CustomShape 7"/>
          <p:cNvSpPr/>
          <p:nvPr/>
        </p:nvSpPr>
        <p:spPr>
          <a:xfrm rot="13668600">
            <a:off x="7695360" y="3530520"/>
            <a:ext cx="1247040" cy="468000"/>
          </a:xfrm>
          <a:prstGeom prst="rightArrow">
            <a:avLst>
              <a:gd name="adj1" fmla="val 50000"/>
              <a:gd name="adj2" fmla="val 50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Shape 1"/>
          <p:cNvSpPr txBox="1"/>
          <p:nvPr/>
        </p:nvSpPr>
        <p:spPr>
          <a:xfrm>
            <a:off x="1523880" y="552960"/>
            <a:ext cx="9143640" cy="8010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What is an interface?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CustomShape 2"/>
          <p:cNvSpPr/>
          <p:nvPr/>
        </p:nvSpPr>
        <p:spPr>
          <a:xfrm>
            <a:off x="749160" y="1753560"/>
            <a:ext cx="10693080" cy="435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571680" indent="-571320">
              <a:lnSpc>
                <a:spcPct val="100000"/>
              </a:lnSpc>
              <a:buClr>
                <a:srgbClr val="222222"/>
              </a:buClr>
              <a:buFont typeface="Arial"/>
              <a:buChar char="•"/>
            </a:pPr>
            <a:r>
              <a:rPr b="0" lang="en-SG" sz="4000" spc="-1" strike="noStrike">
                <a:solidFill>
                  <a:srgbClr val="222222"/>
                </a:solidFill>
                <a:latin typeface="Verdana"/>
              </a:rPr>
              <a:t>An interface is a contract that specifies the behaviour of an object</a:t>
            </a:r>
            <a:br/>
            <a:r>
              <a:rPr b="0" lang="en-SG" sz="4000" spc="-1" strike="noStrike">
                <a:solidFill>
                  <a:srgbClr val="222222"/>
                </a:solidFill>
                <a:latin typeface="Verdana"/>
              </a:rPr>
              <a:t> </a:t>
            </a:r>
            <a:endParaRPr b="0" lang="en-SG" sz="4000" spc="-1" strike="noStrike">
              <a:latin typeface="Arial"/>
            </a:endParaRPr>
          </a:p>
          <a:p>
            <a:pPr marL="571680" indent="-571320">
              <a:lnSpc>
                <a:spcPct val="100000"/>
              </a:lnSpc>
              <a:buClr>
                <a:srgbClr val="222222"/>
              </a:buClr>
              <a:buFont typeface="Arial"/>
              <a:buChar char="•"/>
            </a:pPr>
            <a:r>
              <a:rPr b="0" lang="en-SG" sz="4000" spc="-1" strike="noStrike">
                <a:solidFill>
                  <a:srgbClr val="222222"/>
                </a:solidFill>
                <a:latin typeface="Verdana"/>
              </a:rPr>
              <a:t>It does not specify an implementation</a:t>
            </a:r>
            <a:br/>
            <a:r>
              <a:rPr b="0" lang="en-SG" sz="4000" spc="-1" strike="noStrike">
                <a:solidFill>
                  <a:srgbClr val="222222"/>
                </a:solidFill>
                <a:latin typeface="Verdana"/>
              </a:rPr>
              <a:t> </a:t>
            </a:r>
            <a:endParaRPr b="0" lang="en-SG" sz="4000" spc="-1" strike="noStrike">
              <a:latin typeface="Arial"/>
            </a:endParaRPr>
          </a:p>
          <a:p>
            <a:pPr marL="571680" indent="-571320">
              <a:lnSpc>
                <a:spcPct val="100000"/>
              </a:lnSpc>
              <a:buClr>
                <a:srgbClr val="222222"/>
              </a:buClr>
              <a:buFont typeface="Arial"/>
              <a:buChar char="•"/>
            </a:pPr>
            <a:r>
              <a:rPr b="0" lang="en-SG" sz="4000" spc="-1" strike="noStrike">
                <a:solidFill>
                  <a:srgbClr val="222222"/>
                </a:solidFill>
                <a:latin typeface="Verdana"/>
              </a:rPr>
              <a:t>It is also a </a:t>
            </a:r>
            <a:r>
              <a:rPr b="0" lang="en-SG" sz="4000" spc="-1" strike="noStrike">
                <a:solidFill>
                  <a:srgbClr val="ff0000"/>
                </a:solidFill>
                <a:latin typeface="Verdana"/>
              </a:rPr>
              <a:t>type</a:t>
            </a:r>
            <a:r>
              <a:rPr b="0" lang="en-SG" sz="4000" spc="-1" strike="noStrike">
                <a:solidFill>
                  <a:srgbClr val="222222"/>
                </a:solidFill>
                <a:latin typeface="Verdana"/>
              </a:rPr>
              <a:t> defined using a set of method signatures</a:t>
            </a:r>
            <a:endParaRPr b="0" lang="en-SG" sz="4000" spc="-1" strike="noStrike"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Shape 1"/>
          <p:cNvSpPr txBox="1"/>
          <p:nvPr/>
        </p:nvSpPr>
        <p:spPr>
          <a:xfrm>
            <a:off x="1523880" y="552960"/>
            <a:ext cx="9143640" cy="8010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How do we create an interface ?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4" name="CustomShape 2"/>
          <p:cNvSpPr/>
          <p:nvPr/>
        </p:nvSpPr>
        <p:spPr>
          <a:xfrm>
            <a:off x="1186560" y="1932120"/>
            <a:ext cx="10051920" cy="393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SG" sz="3600" spc="-1" strike="noStrike">
                <a:solidFill>
                  <a:srgbClr val="222222"/>
                </a:solidFill>
                <a:latin typeface="Verdana"/>
              </a:rPr>
              <a:t>type &lt;interface_name&gt; interface {</a:t>
            </a:r>
            <a:br/>
            <a:br/>
            <a:r>
              <a:rPr b="0" lang="en-SG" sz="3600" spc="-1" strike="noStrike">
                <a:solidFill>
                  <a:srgbClr val="222222"/>
                </a:solidFill>
                <a:latin typeface="Verdana"/>
              </a:rPr>
              <a:t>        &lt;function_name_1&gt; &lt;return_value&gt;</a:t>
            </a:r>
            <a:br/>
            <a:r>
              <a:rPr b="0" lang="en-SG" sz="3600" spc="-1" strike="noStrike">
                <a:solidFill>
                  <a:srgbClr val="222222"/>
                </a:solidFill>
                <a:latin typeface="Verdana"/>
              </a:rPr>
              <a:t>        &lt;function_name_2&gt; &lt;return_value&gt;</a:t>
            </a:r>
            <a:br/>
            <a:r>
              <a:rPr b="0" lang="en-SG" sz="3600" spc="-1" strike="noStrike">
                <a:solidFill>
                  <a:srgbClr val="222222"/>
                </a:solidFill>
                <a:latin typeface="Verdana"/>
              </a:rPr>
              <a:t>        &lt;function_name_3&gt; &lt;return_value&gt;</a:t>
            </a:r>
            <a:br/>
            <a:br/>
            <a:r>
              <a:rPr b="0" lang="en-SG" sz="3600" spc="-1" strike="noStrike">
                <a:solidFill>
                  <a:srgbClr val="222222"/>
                </a:solidFill>
                <a:latin typeface="Verdana"/>
              </a:rPr>
              <a:t>}</a:t>
            </a:r>
            <a:endParaRPr b="0" lang="en-SG" sz="3600" spc="-1" strike="noStrike"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Shape 1"/>
          <p:cNvSpPr txBox="1"/>
          <p:nvPr/>
        </p:nvSpPr>
        <p:spPr>
          <a:xfrm>
            <a:off x="870840" y="552960"/>
            <a:ext cx="10682280" cy="92484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How do we implement an interface ?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CustomShape 2"/>
          <p:cNvSpPr/>
          <p:nvPr/>
        </p:nvSpPr>
        <p:spPr>
          <a:xfrm>
            <a:off x="870840" y="2209680"/>
            <a:ext cx="10827360" cy="313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571680" indent="-571320">
              <a:lnSpc>
                <a:spcPct val="100000"/>
              </a:lnSpc>
              <a:buClr>
                <a:srgbClr val="222222"/>
              </a:buClr>
              <a:buFont typeface="Arial"/>
              <a:buChar char="•"/>
            </a:pPr>
            <a:r>
              <a:rPr b="0" lang="en-SG" sz="4000" spc="-1" strike="noStrike">
                <a:solidFill>
                  <a:srgbClr val="222222"/>
                </a:solidFill>
                <a:latin typeface="Verdana"/>
              </a:rPr>
              <a:t>Interfaces can be implemented using methods on structs</a:t>
            </a:r>
            <a:br/>
            <a:r>
              <a:rPr b="0" lang="en-SG" sz="4000" spc="-1" strike="noStrike">
                <a:solidFill>
                  <a:srgbClr val="222222"/>
                </a:solidFill>
                <a:latin typeface="Verdana"/>
              </a:rPr>
              <a:t> </a:t>
            </a:r>
            <a:endParaRPr b="0" lang="en-SG" sz="4000" spc="-1" strike="noStrike">
              <a:latin typeface="Arial"/>
            </a:endParaRPr>
          </a:p>
          <a:p>
            <a:pPr marL="571680" indent="-571320">
              <a:lnSpc>
                <a:spcPct val="100000"/>
              </a:lnSpc>
              <a:buClr>
                <a:srgbClr val="ff0000"/>
              </a:buClr>
              <a:buFont typeface="Arial"/>
              <a:buChar char="•"/>
            </a:pPr>
            <a:r>
              <a:rPr b="0" lang="en-SG" sz="4000" spc="-1" strike="noStrike">
                <a:solidFill>
                  <a:srgbClr val="ff0000"/>
                </a:solidFill>
                <a:latin typeface="Verdana"/>
              </a:rPr>
              <a:t>All</a:t>
            </a:r>
            <a:r>
              <a:rPr b="0" lang="en-SG" sz="4000" spc="-1" strike="noStrike">
                <a:solidFill>
                  <a:srgbClr val="222222"/>
                </a:solidFill>
                <a:latin typeface="Verdana"/>
              </a:rPr>
              <a:t> methods declared in the interface must be implemented</a:t>
            </a:r>
            <a:endParaRPr b="0" lang="en-SG" sz="4000" spc="-1" strike="noStrike"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135</TotalTime>
  <Words>131</Words>
  <Paragraphs>11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subject/>
  <dc:description/>
  <cp:lastModifiedBy/>
  <dcterms:created xsi:type="dcterms:W3CDTF">2022-09-19T15:41:11Z</dcterms:created>
  <dcterms:modified xsi:type="dcterms:W3CDTF">2022-09-24T16:28:45Z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4</vt:i4>
  </property>
</Properties>
</file>