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Click to edit the outline text format</a:t>
            </a:r>
            <a:endParaRPr b="0" lang="en-S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Second Outline Level</a:t>
            </a:r>
            <a:endParaRPr b="0" lang="en-S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Third Outline Level</a:t>
            </a:r>
            <a:endParaRPr b="0" lang="en-S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Fourth Outline Level</a:t>
            </a:r>
            <a:endParaRPr b="0" lang="en-S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Fifth Outline Level</a:t>
            </a:r>
            <a:endParaRPr b="0" lang="en-S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Sixth Outline Level</a:t>
            </a:r>
            <a:endParaRPr b="0" lang="en-S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Seventh Outline Level</a:t>
            </a:r>
            <a:endParaRPr b="0" lang="en-S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latin typeface="Arial"/>
              </a:rPr>
              <a:t>Append function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latin typeface="Arial"/>
              </a:rPr>
              <a:t>func append(slice []T, values ...T) []T</a:t>
            </a:r>
            <a:endParaRPr b="0" lang="en-SG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400" spc="-1" strike="noStrike">
                <a:solidFill>
                  <a:srgbClr val="ce181e"/>
                </a:solidFill>
                <a:latin typeface="Arial"/>
                <a:ea typeface="DejaVu Sans"/>
              </a:rPr>
              <a:t>Note: </a:t>
            </a: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last element of the slice may not be the last element of the backing array</a:t>
            </a:r>
            <a:br/>
            <a:r>
              <a:rPr b="0" lang="en-SG" sz="4400" spc="-1" strike="noStrike">
                <a:solidFill>
                  <a:srgbClr val="ce181e"/>
                </a:solidFill>
                <a:latin typeface="Arial"/>
              </a:rPr>
              <a:t> </a:t>
            </a:r>
            <a:endParaRPr b="0" lang="en-SG" sz="4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400" spc="-1" strike="noStrike">
                <a:solidFill>
                  <a:srgbClr val="ce181e"/>
                </a:solidFill>
                <a:latin typeface="Arial"/>
                <a:ea typeface="DejaVu Sans"/>
              </a:rPr>
              <a:t>Remember: </a:t>
            </a: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slice is a view of the backing array</a:t>
            </a:r>
            <a:endParaRPr b="0" lang="en-SG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2022-05-02T21:59:05Z</dcterms:created>
  <dcterms:modified xsi:type="dcterms:W3CDTF">2022-05-04T01:36:48Z</dcterms:modified>
</cp:coreProperties>
</file>