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S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SG" sz="1800" spc="-1" strike="noStrike">
                <a:latin typeface="Arial"/>
              </a:rPr>
              <a:t>Click to edit the title text format</a:t>
            </a:r>
            <a:endParaRPr b="0" lang="en-SG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Click to edit the outline text format</a:t>
            </a:r>
            <a:endParaRPr b="0" lang="en-S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Second Outline Level</a:t>
            </a:r>
            <a:endParaRPr b="0" lang="en-S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Third Outline Level</a:t>
            </a:r>
            <a:endParaRPr b="0" lang="en-S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latin typeface="Arial"/>
              </a:rPr>
              <a:t>Fourth Outline Level</a:t>
            </a:r>
            <a:endParaRPr b="0" lang="en-S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Fifth Outline Level</a:t>
            </a:r>
            <a:endParaRPr b="0" lang="en-S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Sixth Outline Level</a:t>
            </a:r>
            <a:endParaRPr b="0" lang="en-S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latin typeface="Arial"/>
              </a:rPr>
              <a:t>Seventh Outline Level</a:t>
            </a:r>
            <a:endParaRPr b="0" lang="en-S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Copy function</a:t>
            </a:r>
            <a:endParaRPr b="0" lang="en-SG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latin typeface="Arial"/>
                <a:ea typeface="Noto Sans CJK SC"/>
              </a:rPr>
              <a:t>func copy(dest, src []T) int</a:t>
            </a:r>
            <a:endParaRPr b="0" lang="en-SG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dcterms:created xsi:type="dcterms:W3CDTF">2022-05-17T18:45:43Z</dcterms:created>
  <dcterms:modified xsi:type="dcterms:W3CDTF">2022-05-27T22:19:57Z</dcterms:modified>
</cp:coreProperties>
</file>