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5918268-7C92-47D1-AF1B-DC76285EA50E}" type="slidenum">
              <a:rPr lang="en-SG" sz="1400" b="0" strike="noStrike" spc="-1">
                <a:latin typeface="Times New Roman"/>
              </a:rPr>
              <a:t>‹#›</a:t>
            </a:fld>
            <a:endParaRPr lang="en-SG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1852468617"/>
              </p:ext>
            </p:extLst>
          </p:nvPr>
        </p:nvGraphicFramePr>
        <p:xfrm>
          <a:off x="257296" y="691099"/>
          <a:ext cx="9566031" cy="4288352"/>
        </p:xfrm>
        <a:graphic>
          <a:graphicData uri="http://schemas.openxmlformats.org/drawingml/2006/table">
            <a:tbl>
              <a:tblPr/>
              <a:tblGrid>
                <a:gridCol w="478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223">
                <a:tc>
                  <a:txBody>
                    <a:bodyPr/>
                    <a:lstStyle/>
                    <a:p>
                      <a:pPr algn="ctr"/>
                      <a:r>
                        <a:rPr lang="en-SG" sz="3600" b="0" strike="noStrike" spc="-1" dirty="0">
                          <a:latin typeface="Arial"/>
                        </a:rPr>
                        <a:t>Arrays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b="0" strike="noStrike" spc="-1">
                          <a:latin typeface="Arial"/>
                        </a:rPr>
                        <a:t>Slices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72"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SG" sz="2200" b="0" strike="noStrike" spc="-1" dirty="0">
                          <a:latin typeface="Arial"/>
                        </a:rPr>
                        <a:t>Passing arrays to functions will create a copy of the array to be used in the function.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SG" sz="2200" b="0" strike="noStrike" spc="-1" dirty="0">
                          <a:latin typeface="Arial"/>
                        </a:rPr>
                        <a:t>If the array is returned from the function, the returned array will be copied to the assigned array variable.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SG" sz="2200" b="0" strike="noStrike" spc="-1" dirty="0">
                          <a:latin typeface="Arial"/>
                        </a:rPr>
                        <a:t>Passing slices to functions will create a copy of the slice data structure to be used in the function.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SG" sz="2200" b="0" strike="noStrike" spc="-1" dirty="0">
                          <a:latin typeface="Arial"/>
                        </a:rPr>
                        <a:t>The copy will still point to the </a:t>
                      </a:r>
                      <a:r>
                        <a:rPr lang="en-SG" sz="2200" b="0" strike="noStrike" spc="-1">
                          <a:latin typeface="Arial"/>
                        </a:rPr>
                        <a:t>same backing </a:t>
                      </a:r>
                      <a:r>
                        <a:rPr lang="en-SG" sz="2200" b="0" strike="noStrike" spc="-1" dirty="0">
                          <a:latin typeface="Arial"/>
                        </a:rPr>
                        <a:t>array.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SG" sz="2200" b="0" strike="noStrike" spc="-1" dirty="0">
                          <a:latin typeface="Arial"/>
                        </a:rPr>
                        <a:t>If the slice is returned from the function, values (length, capacity, etc) of the returned slice data structure will be copied to the assigned slice variable.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104</Words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dc:description/>
  <dcterms:created xsi:type="dcterms:W3CDTF">2022-06-23T23:26:59Z</dcterms:created>
  <dcterms:modified xsi:type="dcterms:W3CDTF">2022-06-23T15:43:00Z</dcterms:modified>
</cp:coreProperties>
</file>