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DejaVu Sans"/>
              </a:rPr>
              <a:t>Slice Expressions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Expressions that allow us to create other slices that have different views of the same backing array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Simple Slice Expression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1280160"/>
            <a:ext cx="1007604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SG" sz="3600" spc="-1" strike="noStrike">
                <a:solidFill>
                  <a:srgbClr val="000000"/>
                </a:solidFill>
                <a:latin typeface="Arial"/>
                <a:ea typeface="DejaVu Sans"/>
              </a:rPr>
              <a:t>slice[</a:t>
            </a:r>
            <a:r>
              <a:rPr b="1" lang="en-SG" sz="3600" spc="-1" strike="noStrike">
                <a:solidFill>
                  <a:srgbClr val="21409a"/>
                </a:solidFill>
                <a:latin typeface="Arial"/>
                <a:ea typeface="DejaVu Sans"/>
              </a:rPr>
              <a:t>low index</a:t>
            </a:r>
            <a:r>
              <a:rPr b="0" lang="en-SG" sz="3600" spc="-1" strike="noStrike">
                <a:solidFill>
                  <a:srgbClr val="21409a"/>
                </a:solidFill>
                <a:latin typeface="Arial"/>
                <a:ea typeface="DejaVu Sans"/>
              </a:rPr>
              <a:t>:</a:t>
            </a:r>
            <a:r>
              <a:rPr b="1" lang="en-SG" sz="36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</a:t>
            </a:r>
            <a:r>
              <a:rPr b="0" lang="en-SG" sz="36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SG" sz="3600" spc="-1" strike="noStrike">
              <a:latin typeface="Arial"/>
            </a:endParaRPr>
          </a:p>
          <a:p>
            <a:pPr marL="165672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SG" sz="2800" spc="-1" strike="noStrike">
                <a:solidFill>
                  <a:srgbClr val="21409a"/>
                </a:solidFill>
                <a:latin typeface="Arial"/>
                <a:ea typeface="DejaVu Sans"/>
              </a:rPr>
              <a:t>low index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SG" sz="2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inclusive of low index. Default is 0.</a:t>
            </a:r>
            <a:endParaRPr b="0" lang="en-SG" sz="2800" spc="-1" strike="noStrike">
              <a:latin typeface="Arial"/>
            </a:endParaRPr>
          </a:p>
          <a:p>
            <a:pPr marL="165672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SG" sz="28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SG" sz="2800" spc="-1" strike="noStrike">
                <a:solidFill>
                  <a:srgbClr val="00a65d"/>
                </a:solidFill>
                <a:latin typeface="Arial"/>
                <a:ea typeface="DejaVu Sans"/>
              </a:rPr>
              <a:t> 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exclusive of high index. </a:t>
            </a:r>
            <a:br/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Default is length of slice.</a:t>
            </a:r>
            <a:endParaRPr b="0" lang="en-SG" sz="2800" spc="-1" strike="noStrike">
              <a:latin typeface="Arial"/>
            </a:endParaRPr>
          </a:p>
          <a:p>
            <a:pPr marL="165672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length of new slice: </a:t>
            </a:r>
            <a:r>
              <a:rPr b="1" lang="en-SG" sz="28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1" lang="en-SG" sz="2800" spc="-1" strike="noStrike">
                <a:solidFill>
                  <a:srgbClr val="21409a"/>
                </a:solidFill>
                <a:latin typeface="Arial"/>
                <a:ea typeface="DejaVu Sans"/>
              </a:rPr>
              <a:t>low index</a:t>
            </a:r>
            <a:endParaRPr b="0" lang="en-SG" sz="2800" spc="-1" strike="noStrike">
              <a:latin typeface="Arial"/>
            </a:endParaRPr>
          </a:p>
          <a:p>
            <a:pPr marL="165672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both indexes must be positive integers</a:t>
            </a:r>
            <a:endParaRPr b="0" lang="en-SG" sz="2800" spc="-1" strike="noStrike">
              <a:latin typeface="Arial"/>
            </a:endParaRPr>
          </a:p>
          <a:p>
            <a:pPr marL="165672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can also be used with arrays and strings</a:t>
            </a:r>
            <a:endParaRPr b="0" lang="en-SG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417"/>
              </a:spcBef>
            </a:pPr>
            <a:endParaRPr b="0" lang="en-SG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Simple Slice Expression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1280160"/>
            <a:ext cx="1007604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SG" sz="3600" spc="-1" strike="noStrike">
                <a:solidFill>
                  <a:srgbClr val="000000"/>
                </a:solidFill>
                <a:latin typeface="Arial"/>
                <a:ea typeface="DejaVu Sans"/>
              </a:rPr>
              <a:t>slice[</a:t>
            </a:r>
            <a:r>
              <a:rPr b="1" lang="en-SG" sz="3600" spc="-1" strike="noStrike">
                <a:solidFill>
                  <a:srgbClr val="21409a"/>
                </a:solidFill>
                <a:latin typeface="Arial"/>
                <a:ea typeface="DejaVu Sans"/>
              </a:rPr>
              <a:t>low index</a:t>
            </a:r>
            <a:r>
              <a:rPr b="0" lang="en-SG" sz="3600" spc="-1" strike="noStrike">
                <a:solidFill>
                  <a:srgbClr val="21409a"/>
                </a:solidFill>
                <a:latin typeface="Arial"/>
                <a:ea typeface="DejaVu Sans"/>
              </a:rPr>
              <a:t>:</a:t>
            </a:r>
            <a:r>
              <a:rPr b="1" lang="en-SG" sz="36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</a:t>
            </a:r>
            <a:r>
              <a:rPr b="0" lang="en-SG" sz="36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S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3600" spc="-1" strike="noStrike">
              <a:latin typeface="Arial"/>
            </a:endParaRPr>
          </a:p>
          <a:p>
            <a:pPr marL="279972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SG" sz="2800" spc="-1" strike="noStrike">
                <a:solidFill>
                  <a:srgbClr val="21409a"/>
                </a:solidFill>
                <a:latin typeface="Arial"/>
                <a:ea typeface="DejaVu Sans"/>
              </a:rPr>
              <a:t>low index 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&lt;=</a:t>
            </a:r>
            <a:r>
              <a:rPr b="1" lang="en-SG" sz="2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1" lang="en-SG" sz="28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</a:t>
            </a:r>
            <a:endParaRPr b="0" lang="en-SG" sz="2800" spc="-1" strike="noStrike">
              <a:latin typeface="Arial"/>
            </a:endParaRPr>
          </a:p>
          <a:p>
            <a:pPr marL="279972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SG" sz="28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 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&lt;= capacity of slice</a:t>
            </a:r>
            <a:endParaRPr b="0" lang="en-S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48640" y="1920240"/>
            <a:ext cx="9067680" cy="25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057400">
              <a:lnSpc>
                <a:spcPct val="100000"/>
              </a:lnSpc>
              <a:spcBef>
                <a:spcPts val="1417"/>
              </a:spcBef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slice[</a:t>
            </a:r>
            <a:r>
              <a:rPr b="1" lang="en-SG" sz="4000" spc="-1" strike="noStrike">
                <a:solidFill>
                  <a:srgbClr val="21409a"/>
                </a:solidFill>
                <a:latin typeface="Arial"/>
                <a:ea typeface="DejaVu Sans"/>
              </a:rPr>
              <a:t>low index </a:t>
            </a: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1" lang="en-SG" sz="40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</a:t>
            </a: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SG" sz="4000" spc="-1" strike="noStrike">
              <a:latin typeface="Arial"/>
            </a:endParaRPr>
          </a:p>
          <a:p>
            <a:pPr marL="2057400">
              <a:lnSpc>
                <a:spcPct val="100000"/>
              </a:lnSpc>
              <a:spcBef>
                <a:spcPts val="1417"/>
              </a:spcBef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slice[</a:t>
            </a:r>
            <a:r>
              <a:rPr b="1" lang="en-SG" sz="4000" spc="-1" strike="noStrike">
                <a:solidFill>
                  <a:srgbClr val="21409a"/>
                </a:solidFill>
                <a:latin typeface="Arial"/>
                <a:ea typeface="DejaVu Sans"/>
              </a:rPr>
              <a:t>low index </a:t>
            </a: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: ]</a:t>
            </a:r>
            <a:endParaRPr b="0" lang="en-SG" sz="4000" spc="-1" strike="noStrike">
              <a:latin typeface="Arial"/>
            </a:endParaRPr>
          </a:p>
          <a:p>
            <a:pPr marL="2057400">
              <a:lnSpc>
                <a:spcPct val="100000"/>
              </a:lnSpc>
              <a:spcBef>
                <a:spcPts val="1417"/>
              </a:spcBef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slice[ : </a:t>
            </a:r>
            <a:r>
              <a:rPr b="1" lang="en-SG" sz="4000" spc="-1" strike="noStrike">
                <a:solidFill>
                  <a:srgbClr val="00a65d"/>
                </a:solidFill>
                <a:latin typeface="Arial"/>
                <a:ea typeface="DejaVu Sans"/>
              </a:rPr>
              <a:t>high index</a:t>
            </a: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SG" sz="4000" spc="-1" strike="noStrike">
              <a:latin typeface="Arial"/>
            </a:endParaRPr>
          </a:p>
          <a:p>
            <a:pPr marL="2057400">
              <a:lnSpc>
                <a:spcPct val="100000"/>
              </a:lnSpc>
              <a:spcBef>
                <a:spcPts val="1417"/>
              </a:spcBef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  <a:ea typeface="DejaVu Sans"/>
              </a:rPr>
              <a:t>slice[ : ]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2022-05-04T01:10:51Z</dcterms:created>
  <dcterms:modified xsi:type="dcterms:W3CDTF">2022-05-07T16:01:53Z</dcterms:modified>
</cp:coreProperties>
</file>