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edit the title 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Click to edit the outline text format</a:t>
            </a:r>
            <a:endParaRPr b="0" lang="en-S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latin typeface="Arial"/>
              </a:rPr>
              <a:t>Second Outline Level</a:t>
            </a:r>
            <a:endParaRPr b="0" lang="en-S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Third Outline Level</a:t>
            </a:r>
            <a:endParaRPr b="0" lang="en-S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latin typeface="Arial"/>
              </a:rPr>
              <a:t>Fourth Outline Level</a:t>
            </a:r>
            <a:endParaRPr b="0" lang="en-S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Fifth Outline Level</a:t>
            </a:r>
            <a:endParaRPr b="0" lang="en-S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Sixth Outline Level</a:t>
            </a:r>
            <a:endParaRPr b="0" lang="en-S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Seventh Outline Level</a:t>
            </a:r>
            <a:endParaRPr b="0" lang="en-S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444240"/>
            <a:ext cx="9142920" cy="11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SG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 struct?</a:t>
            </a:r>
            <a:endParaRPr b="0" lang="en-SG" sz="8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5440" y="1939320"/>
            <a:ext cx="11514240" cy="44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Composite data type</a:t>
            </a:r>
            <a:endParaRPr b="0" lang="en-SG" sz="44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Struct fields are usually related to each other</a:t>
            </a:r>
            <a:endParaRPr b="0" lang="en-SG" sz="44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Cannot modify struct definition during runtime once it is defined in compile time</a:t>
            </a:r>
            <a:endParaRPr b="0" lang="en-SG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SG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1720" y="357840"/>
            <a:ext cx="110581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SG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 of struct definition</a:t>
            </a:r>
            <a:endParaRPr b="0" lang="en-SG" sz="8000" spc="-1" strike="noStrike">
              <a:latin typeface="Arial"/>
            </a:endParaRPr>
          </a:p>
        </p:txBody>
      </p:sp>
      <p:graphicFrame>
        <p:nvGraphicFramePr>
          <p:cNvPr id="79" name="Table 2"/>
          <p:cNvGraphicFramePr/>
          <p:nvPr/>
        </p:nvGraphicFramePr>
        <p:xfrm>
          <a:off x="621720" y="2427840"/>
          <a:ext cx="2772000" cy="3408840"/>
        </p:xfrm>
        <a:graphic>
          <a:graphicData uri="http://schemas.openxmlformats.org/drawingml/2006/table">
            <a:tbl>
              <a:tblPr/>
              <a:tblGrid>
                <a:gridCol w="2772360"/>
              </a:tblGrid>
              <a:tr h="906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4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Human</a:t>
                      </a:r>
                      <a:endParaRPr b="0" lang="en-SG" sz="4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2502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3"/>
          <p:cNvGraphicFramePr/>
          <p:nvPr/>
        </p:nvGraphicFramePr>
        <p:xfrm>
          <a:off x="3614760" y="2428560"/>
          <a:ext cx="3937320" cy="3423240"/>
        </p:xfrm>
        <a:graphic>
          <a:graphicData uri="http://schemas.openxmlformats.org/drawingml/2006/table">
            <a:tbl>
              <a:tblPr/>
              <a:tblGrid>
                <a:gridCol w="3937680"/>
              </a:tblGrid>
              <a:tr h="858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4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</a:t>
                      </a:r>
                      <a:endParaRPr b="0" lang="en-SG" sz="4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2565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PlateNumber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NumberOfSeats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4"/>
          <p:cNvGraphicFramePr/>
          <p:nvPr/>
        </p:nvGraphicFramePr>
        <p:xfrm>
          <a:off x="7772400" y="2427840"/>
          <a:ext cx="3912480" cy="3423960"/>
        </p:xfrm>
        <a:graphic>
          <a:graphicData uri="http://schemas.openxmlformats.org/drawingml/2006/table">
            <a:tbl>
              <a:tblPr/>
              <a:tblGrid>
                <a:gridCol w="3912840"/>
              </a:tblGrid>
              <a:tr h="909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4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Bank Acct</a:t>
                      </a:r>
                      <a:endParaRPr b="0" lang="en-SG" sz="4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2514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AccountNumber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Balance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9120" y="287640"/>
            <a:ext cx="11692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SG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 of struct values</a:t>
            </a:r>
            <a:endParaRPr b="0" lang="en-SG" sz="8000" spc="-1" strike="noStrike"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249120" y="2593080"/>
          <a:ext cx="5690160" cy="2963880"/>
        </p:xfrm>
        <a:graphic>
          <a:graphicData uri="http://schemas.openxmlformats.org/drawingml/2006/table">
            <a:tbl>
              <a:tblPr/>
              <a:tblGrid>
                <a:gridCol w="3835800"/>
                <a:gridCol w="1854720"/>
              </a:tblGrid>
              <a:tr h="74412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4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 1</a:t>
                      </a:r>
                      <a:endParaRPr b="0" lang="en-SG" sz="4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2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PlateNumber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NumberOfSeats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Toyota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S1234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4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3"/>
          <p:cNvGraphicFramePr/>
          <p:nvPr/>
        </p:nvGraphicFramePr>
        <p:xfrm>
          <a:off x="6251760" y="2593080"/>
          <a:ext cx="5690160" cy="2963880"/>
        </p:xfrm>
        <a:graphic>
          <a:graphicData uri="http://schemas.openxmlformats.org/drawingml/2006/table">
            <a:tbl>
              <a:tblPr/>
              <a:tblGrid>
                <a:gridCol w="3882240"/>
                <a:gridCol w="1808280"/>
              </a:tblGrid>
              <a:tr h="74412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4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 2</a:t>
                      </a:r>
                      <a:endParaRPr b="0" lang="en-SG" sz="4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22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PlateNumber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NumberOfSeats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Honda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A4567</a:t>
                      </a:r>
                      <a:endParaRPr b="0" lang="en-SG" sz="3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2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66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2022-07-09T15:22:41Z</dcterms:created>
  <dcterms:modified xsi:type="dcterms:W3CDTF">2022-07-10T23:57:34Z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