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D900D5-66C2-4E6B-A3DE-7BC0B517DA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11AF19-667F-487C-8314-1DFC515F58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530B87-8FBF-4BB8-9812-2FBAD46F3B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CE2676-C41D-4BE9-81A8-5F93F51515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262829-B108-4595-926D-1FCDAB37DA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36C9B9-119C-4E48-AFE1-70C4D4D218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C61BF0-2305-4A38-8620-DAF09F420C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63D68B-A7CE-4159-8442-E89B2377D3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89D9A5-1A99-4A37-8FDC-2E5598DBD2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703642-0C2D-4126-B1E1-913665E828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0FA4DB-673C-46B2-B6F3-2ED88C7AE5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744E68-272C-4F31-9F9D-0D85D4BE61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SG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29116D-4128-49F0-B8A1-F22D0282A707}" type="slidenum">
              <a:rPr b="0" lang="en-SG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990720" y="561600"/>
            <a:ext cx="10565280" cy="569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000000"/>
                </a:solidFill>
                <a:latin typeface="Calibri"/>
              </a:rPr>
              <a:t>Task:</a:t>
            </a:r>
            <a:br>
              <a:rPr sz="4800"/>
            </a:br>
            <a:r>
              <a:rPr b="0" lang="en-GB" sz="4800" spc="-1" strike="noStrike">
                <a:latin typeface="Calibri"/>
              </a:rPr>
              <a:t>To safeguard against potential data loss, you want to periodically back up your log files into ZIP files.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The naming convention for these ZIP files should be sequential, starting with serverlogs_1.zip and so on.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ubTitle"/>
          </p:nvPr>
        </p:nvSpPr>
        <p:spPr>
          <a:xfrm>
            <a:off x="1028160" y="1394280"/>
            <a:ext cx="10565280" cy="428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000000"/>
                </a:solidFill>
                <a:latin typeface="Calibri"/>
              </a:rPr>
              <a:t>Solution:</a:t>
            </a:r>
            <a:endParaRPr b="0" lang="en-US" sz="72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Create the folder to store the zip files if it doesn’t exists.</a:t>
            </a:r>
            <a:endParaRPr b="0" lang="en-US" sz="48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Get latest sequential number.</a:t>
            </a:r>
            <a:endParaRPr b="0" lang="en-US" sz="48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Zip the log files.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665</Words>
  <Paragraphs>69</Paragraphs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dcterms:created xsi:type="dcterms:W3CDTF">2023-09-03T13:53:00Z</dcterms:created>
  <dcterms:modified xsi:type="dcterms:W3CDTF">2023-09-17T14:14:13Z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15</vt:i4>
  </property>
</Properties>
</file>