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5D5F02-7AE1-4702-8687-72CE71C193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8E042A-54EF-489E-B7AD-F12EA5CD1C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9F0DF4-33C4-4057-B41F-35E3995B456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3FA17D-837C-464C-9220-48222B6B2C4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EAF5A2-6F01-4B21-B172-6D15E43242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B95D02-E06D-45D5-853D-6766566445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F75514-64A4-4BF5-863A-D09DBC3007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27F5D6-F9AF-4182-9030-D5FDB12FB6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30B24B-15D0-4EE6-89E2-B8BC523927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B0B008-EDC0-493B-910C-2B30DE972D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2A454D-92C1-4AB2-B811-F3D8E21557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699AC0-7C22-4A77-9B53-65FE03DD16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SG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5E7BA1-DD5E-4BFD-9118-C3C098D7E970}" type="slidenum">
              <a:rPr b="0" lang="en-SG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SG" sz="1400" spc="-1" strike="noStrike">
                <a:latin typeface="Times New Roman"/>
              </a:defRPr>
            </a:lvl1pPr>
          </a:lstStyle>
          <a:p>
            <a:r>
              <a:rPr b="0" lang="en-SG" sz="1400" spc="-1" strike="noStrike">
                <a:latin typeface="Times New Roman"/>
              </a:rPr>
              <a:t>&lt;date/time&gt;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954720" y="885600"/>
            <a:ext cx="10563840" cy="569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7200" spc="-1" strike="noStrike">
                <a:solidFill>
                  <a:srgbClr val="000000"/>
                </a:solidFill>
                <a:latin typeface="Calibri"/>
                <a:ea typeface="Noto Sans CJK SC"/>
              </a:rPr>
              <a:t>Task:</a:t>
            </a:r>
            <a:br>
              <a:rPr sz="4800"/>
            </a:br>
            <a:r>
              <a:rPr b="0" lang="en-GB" sz="4800" spc="-1" strike="noStrike">
                <a:latin typeface="Calibri"/>
                <a:ea typeface="Noto Sans CJK SC"/>
              </a:rPr>
              <a:t>You work at a company that is not very tech savvy. Inventory parts data are recorded in multiple excel files, in alphabetical order, based on Part ID.</a:t>
            </a:r>
            <a:endParaRPr b="0" lang="en-SG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ubTitle"/>
          </p:nvPr>
        </p:nvSpPr>
        <p:spPr>
          <a:xfrm>
            <a:off x="937800" y="889200"/>
            <a:ext cx="10563840" cy="45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7200" spc="-1" strike="noStrike">
                <a:solidFill>
                  <a:srgbClr val="000000"/>
                </a:solidFill>
                <a:latin typeface="Calibri"/>
                <a:ea typeface="Noto Sans CJK SC"/>
              </a:rPr>
              <a:t>Task:</a:t>
            </a:r>
            <a:br>
              <a:rPr sz="4800"/>
            </a:br>
            <a:r>
              <a:rPr b="0" lang="en-GB" sz="4800" spc="-1" strike="noStrike">
                <a:latin typeface="Calibri"/>
                <a:ea typeface="Noto Sans CJK SC"/>
              </a:rPr>
              <a:t>You want to combine these excel files into one file with separate sheets named in alphabetical order, so that you only need to manage one file.</a:t>
            </a:r>
            <a:endParaRPr b="0" lang="en-SG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457200" y="457200"/>
            <a:ext cx="11134800" cy="571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7200" spc="-1" strike="noStrike">
                <a:solidFill>
                  <a:srgbClr val="000000"/>
                </a:solidFill>
                <a:latin typeface="Calibri"/>
              </a:rPr>
              <a:t>Solution:</a:t>
            </a:r>
            <a:endParaRPr b="0" lang="en-SG" sz="7200" spc="-1" strike="noStrike">
              <a:latin typeface="Arial"/>
            </a:endParaRPr>
          </a:p>
          <a:p>
            <a:pPr marL="914400" indent="-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Read from each source excel file.</a:t>
            </a:r>
            <a:endParaRPr b="0" lang="en-SG" sz="4800" spc="-1" strike="noStrike">
              <a:latin typeface="Arial"/>
            </a:endParaRPr>
          </a:p>
          <a:p>
            <a:pPr marL="914400" indent="-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Create the target excel file.</a:t>
            </a:r>
            <a:endParaRPr b="0" lang="en-SG" sz="4800" spc="-1" strike="noStrike">
              <a:latin typeface="Arial"/>
            </a:endParaRPr>
          </a:p>
          <a:p>
            <a:pPr marL="914400" indent="-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Create a new sheet in the target file for each source file.</a:t>
            </a:r>
            <a:endParaRPr b="0" lang="en-SG" sz="4800" spc="-1" strike="noStrike">
              <a:latin typeface="Arial"/>
            </a:endParaRPr>
          </a:p>
          <a:p>
            <a:pPr marL="914400" indent="-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Copy the data over from source file to target file.</a:t>
            </a:r>
            <a:endParaRPr b="0" lang="en-SG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</TotalTime>
  <Words>665</Words>
  <Paragraphs>69</Paragraphs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dcterms:created xsi:type="dcterms:W3CDTF">2023-09-03T13:53:00Z</dcterms:created>
  <dcterms:modified xsi:type="dcterms:W3CDTF">2023-10-02T23:41:55Z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15</vt:i4>
  </property>
</Properties>
</file>