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934024-82C0-4B49-8156-2158E87985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66A457-1489-4465-B2A5-905B965EF78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925E52-E95F-41D3-8F98-33748213E3E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21EEF4-D56E-4A11-8A00-163831D019F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FD2095-2361-4A31-8651-99B9443881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636CF4-B7AD-4FF5-A8AA-37A07BE7BE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0C00F3-F878-4479-9AD6-5DE157353A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863C61-3892-4587-B5DC-28A94A1FB6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F3F6C2-0EC6-4E19-A19B-D18926BBAA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BB5FAA-F1BD-4673-8F08-9FDCE2F980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85C51F-96AA-46BE-B3B8-18EA0B6A7E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SG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00D1DC-7807-44A8-929C-DF8026D66A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0976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SG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SG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34072E-3B19-4C1C-A397-EC82FD25598B}" type="slidenum">
              <a:rPr b="0" lang="en-SG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SG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816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SG" sz="1400" spc="-1" strike="noStrike">
                <a:latin typeface="Times New Roman"/>
              </a:defRPr>
            </a:lvl1pPr>
          </a:lstStyle>
          <a:p>
            <a:r>
              <a:rPr b="0" lang="en-SG" sz="1400" spc="-1" strike="noStrike">
                <a:latin typeface="Times New Roman"/>
              </a:rPr>
              <a:t>&lt;date/time&gt;</a:t>
            </a:r>
            <a:endParaRPr b="0" lang="en-SG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SG" sz="4400" spc="-1" strike="noStrike">
                <a:latin typeface="Arial"/>
              </a:rPr>
              <a:t>Click to edit the title text format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latin typeface="Arial"/>
              </a:rPr>
              <a:t>Click to edit the outline text format</a:t>
            </a:r>
            <a:endParaRPr b="0" lang="en-S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latin typeface="Arial"/>
              </a:rPr>
              <a:t>Second Outline Level</a:t>
            </a:r>
            <a:endParaRPr b="0" lang="en-S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latin typeface="Arial"/>
              </a:rPr>
              <a:t>Third Outline Level</a:t>
            </a:r>
            <a:endParaRPr b="0" lang="en-S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latin typeface="Arial"/>
              </a:rPr>
              <a:t>Fourth Outline Level</a:t>
            </a:r>
            <a:endParaRPr b="0" lang="en-S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Fifth Outline Level</a:t>
            </a:r>
            <a:endParaRPr b="0" lang="en-S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Sixth Outline Level</a:t>
            </a:r>
            <a:endParaRPr b="0" lang="en-S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latin typeface="Arial"/>
              </a:rPr>
              <a:t>Seventh Outline Level</a:t>
            </a:r>
            <a:endParaRPr b="0" lang="en-S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954720" y="849600"/>
            <a:ext cx="10562400" cy="56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7200" spc="-1" strike="noStrike">
                <a:solidFill>
                  <a:srgbClr val="000000"/>
                </a:solidFill>
                <a:latin typeface="Calibri"/>
                <a:ea typeface="Noto Sans CJK SC"/>
              </a:rPr>
              <a:t>Task:</a:t>
            </a:r>
            <a:br>
              <a:rPr sz="4800"/>
            </a:br>
            <a:r>
              <a:rPr b="0" lang="en-GB" sz="4800" spc="-1" strike="noStrike">
                <a:latin typeface="Calibri"/>
                <a:ea typeface="Noto Sans CJK SC"/>
              </a:rPr>
              <a:t>You have a legacy system that talks only in csv format, and another application in json format. You need automatic data transformation for these 2 systems to communicate.</a:t>
            </a:r>
            <a:endParaRPr b="0" lang="en-SG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ubTitle"/>
          </p:nvPr>
        </p:nvSpPr>
        <p:spPr>
          <a:xfrm>
            <a:off x="2286000" y="1600200"/>
            <a:ext cx="8001000" cy="353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7200" spc="-1" strike="noStrike">
                <a:solidFill>
                  <a:srgbClr val="000000"/>
                </a:solidFill>
                <a:latin typeface="Calibri"/>
              </a:rPr>
              <a:t>Solution:</a:t>
            </a:r>
            <a:endParaRPr b="0" lang="en-SG" sz="7200" spc="-1" strike="noStrike">
              <a:latin typeface="Arial"/>
            </a:endParaRPr>
          </a:p>
          <a:p>
            <a:pPr marL="914400" indent="-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Read csv file.</a:t>
            </a:r>
            <a:endParaRPr b="0" lang="en-SG" sz="4800" spc="-1" strike="noStrike">
              <a:latin typeface="Arial"/>
            </a:endParaRPr>
          </a:p>
          <a:p>
            <a:pPr marL="914400" indent="-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Transform csv to json.</a:t>
            </a:r>
            <a:endParaRPr b="0" lang="en-SG" sz="4800" spc="-1" strike="noStrike">
              <a:latin typeface="Arial"/>
            </a:endParaRPr>
          </a:p>
          <a:p>
            <a:pPr marL="914400" indent="-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GB" sz="4800" spc="-1" strike="noStrike">
                <a:solidFill>
                  <a:srgbClr val="000000"/>
                </a:solidFill>
                <a:latin typeface="Calibri"/>
                <a:ea typeface="Calibri"/>
              </a:rPr>
              <a:t>Write to json file.</a:t>
            </a:r>
            <a:endParaRPr b="0" lang="en-SG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1251</TotalTime>
  <Words>665</Words>
  <Paragraphs>69</Paragraphs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dcterms:created xsi:type="dcterms:W3CDTF">2023-09-03T13:53:00Z</dcterms:created>
  <dcterms:modified xsi:type="dcterms:W3CDTF">2023-10-07T17:40:53Z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15</vt:i4>
  </property>
</Properties>
</file>