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F86F1B9-0087-4382-B225-25BE351DF63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SG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0D2CB9C-4EAF-4488-A232-2EDCD52BCDF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SG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73215C3-D10F-480F-A22C-BEB059FE1EB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SG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89C8E7-D55A-45F6-B32C-8B75B7E25E1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SG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SG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2A7AA3A-7C88-4B1A-A118-7AA77846A0D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SG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0AF5E67-51C5-448A-B056-449DD8D726F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SG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F65F6A-C895-4C15-A656-79A89887040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SG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8EA76E4-64D2-452C-B728-939F84FD48F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SG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C718CFA-006A-450E-9C47-6865FF42505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SG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409B0C4-4C29-4B15-8191-5A8233E74AC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SG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FDCEE3-0F57-47F2-84B2-D46B97D6077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SG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D6F89A-63DF-4DAF-9CD8-4E4C694325C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07960" cy="35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SG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36360" cy="35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SG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BF185FA-FA2F-43BB-9BA8-16458BE5BF93}" type="slidenum">
              <a:rPr b="0" lang="en-SG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SG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36360" cy="35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SG" sz="1400" spc="-1" strike="noStrike">
                <a:latin typeface="Times New Roman"/>
              </a:defRPr>
            </a:lvl1pPr>
          </a:lstStyle>
          <a:p>
            <a:r>
              <a:rPr b="0" lang="en-SG" sz="1400" spc="-1" strike="noStrike">
                <a:latin typeface="Times New Roman"/>
              </a:rPr>
              <a:t>&lt;date/time&gt;</a:t>
            </a:r>
            <a:endParaRPr b="0" lang="en-SG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SG" sz="4400" spc="-1" strike="noStrike">
                <a:latin typeface="Arial"/>
              </a:rPr>
              <a:t>C</a:t>
            </a:r>
            <a:r>
              <a:rPr b="0" lang="en-SG" sz="4400" spc="-1" strike="noStrike">
                <a:latin typeface="Arial"/>
              </a:rPr>
              <a:t>li</a:t>
            </a:r>
            <a:r>
              <a:rPr b="0" lang="en-SG" sz="4400" spc="-1" strike="noStrike">
                <a:latin typeface="Arial"/>
              </a:rPr>
              <a:t>c</a:t>
            </a:r>
            <a:r>
              <a:rPr b="0" lang="en-SG" sz="4400" spc="-1" strike="noStrike">
                <a:latin typeface="Arial"/>
              </a:rPr>
              <a:t>k </a:t>
            </a:r>
            <a:r>
              <a:rPr b="0" lang="en-SG" sz="4400" spc="-1" strike="noStrike">
                <a:latin typeface="Arial"/>
              </a:rPr>
              <a:t>t</a:t>
            </a:r>
            <a:r>
              <a:rPr b="0" lang="en-SG" sz="4400" spc="-1" strike="noStrike">
                <a:latin typeface="Arial"/>
              </a:rPr>
              <a:t>o</a:t>
            </a:r>
            <a:r>
              <a:rPr b="0" lang="en-SG" sz="4400" spc="-1" strike="noStrike">
                <a:latin typeface="Arial"/>
              </a:rPr>
              <a:t> </a:t>
            </a:r>
            <a:r>
              <a:rPr b="0" lang="en-SG" sz="4400" spc="-1" strike="noStrike">
                <a:latin typeface="Arial"/>
              </a:rPr>
              <a:t>e</a:t>
            </a:r>
            <a:r>
              <a:rPr b="0" lang="en-SG" sz="4400" spc="-1" strike="noStrike">
                <a:latin typeface="Arial"/>
              </a:rPr>
              <a:t>d</a:t>
            </a:r>
            <a:r>
              <a:rPr b="0" lang="en-SG" sz="4400" spc="-1" strike="noStrike">
                <a:latin typeface="Arial"/>
              </a:rPr>
              <a:t>it </a:t>
            </a:r>
            <a:r>
              <a:rPr b="0" lang="en-SG" sz="4400" spc="-1" strike="noStrike">
                <a:latin typeface="Arial"/>
              </a:rPr>
              <a:t>t</a:t>
            </a:r>
            <a:r>
              <a:rPr b="0" lang="en-SG" sz="4400" spc="-1" strike="noStrike">
                <a:latin typeface="Arial"/>
              </a:rPr>
              <a:t>h</a:t>
            </a:r>
            <a:r>
              <a:rPr b="0" lang="en-SG" sz="4400" spc="-1" strike="noStrike">
                <a:latin typeface="Arial"/>
              </a:rPr>
              <a:t>e</a:t>
            </a:r>
            <a:r>
              <a:rPr b="0" lang="en-SG" sz="4400" spc="-1" strike="noStrike">
                <a:latin typeface="Arial"/>
              </a:rPr>
              <a:t> </a:t>
            </a:r>
            <a:r>
              <a:rPr b="0" lang="en-SG" sz="4400" spc="-1" strike="noStrike">
                <a:latin typeface="Arial"/>
              </a:rPr>
              <a:t>ti</a:t>
            </a:r>
            <a:r>
              <a:rPr b="0" lang="en-SG" sz="4400" spc="-1" strike="noStrike">
                <a:latin typeface="Arial"/>
              </a:rPr>
              <a:t>tl</a:t>
            </a:r>
            <a:r>
              <a:rPr b="0" lang="en-SG" sz="4400" spc="-1" strike="noStrike">
                <a:latin typeface="Arial"/>
              </a:rPr>
              <a:t>e</a:t>
            </a:r>
            <a:r>
              <a:rPr b="0" lang="en-SG" sz="4400" spc="-1" strike="noStrike">
                <a:latin typeface="Arial"/>
              </a:rPr>
              <a:t> </a:t>
            </a:r>
            <a:r>
              <a:rPr b="0" lang="en-SG" sz="4400" spc="-1" strike="noStrike">
                <a:latin typeface="Arial"/>
              </a:rPr>
              <a:t>t</a:t>
            </a:r>
            <a:r>
              <a:rPr b="0" lang="en-SG" sz="4400" spc="-1" strike="noStrike">
                <a:latin typeface="Arial"/>
              </a:rPr>
              <a:t>e</a:t>
            </a:r>
            <a:r>
              <a:rPr b="0" lang="en-SG" sz="4400" spc="-1" strike="noStrike">
                <a:latin typeface="Arial"/>
              </a:rPr>
              <a:t>x</a:t>
            </a:r>
            <a:r>
              <a:rPr b="0" lang="en-SG" sz="4400" spc="-1" strike="noStrike">
                <a:latin typeface="Arial"/>
              </a:rPr>
              <a:t>t </a:t>
            </a:r>
            <a:r>
              <a:rPr b="0" lang="en-SG" sz="4400" spc="-1" strike="noStrike">
                <a:latin typeface="Arial"/>
              </a:rPr>
              <a:t>f</a:t>
            </a:r>
            <a:r>
              <a:rPr b="0" lang="en-SG" sz="4400" spc="-1" strike="noStrike">
                <a:latin typeface="Arial"/>
              </a:rPr>
              <a:t>o</a:t>
            </a:r>
            <a:r>
              <a:rPr b="0" lang="en-SG" sz="4400" spc="-1" strike="noStrike">
                <a:latin typeface="Arial"/>
              </a:rPr>
              <a:t>r</a:t>
            </a:r>
            <a:r>
              <a:rPr b="0" lang="en-SG" sz="4400" spc="-1" strike="noStrike">
                <a:latin typeface="Arial"/>
              </a:rPr>
              <a:t>m</a:t>
            </a:r>
            <a:r>
              <a:rPr b="0" lang="en-SG" sz="4400" spc="-1" strike="noStrike">
                <a:latin typeface="Arial"/>
              </a:rPr>
              <a:t>a</a:t>
            </a:r>
            <a:r>
              <a:rPr b="0" lang="en-SG" sz="4400" spc="-1" strike="noStrike">
                <a:latin typeface="Arial"/>
              </a:rPr>
              <a:t>t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3200" spc="-1" strike="noStrike">
                <a:latin typeface="Arial"/>
              </a:rPr>
              <a:t>Click to edit the outline text format</a:t>
            </a:r>
            <a:endParaRPr b="0" lang="en-S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800" spc="-1" strike="noStrike">
                <a:latin typeface="Arial"/>
              </a:rPr>
              <a:t>Second Outline Level</a:t>
            </a:r>
            <a:endParaRPr b="0" lang="en-S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400" spc="-1" strike="noStrike">
                <a:latin typeface="Arial"/>
              </a:rPr>
              <a:t>Third Outline Level</a:t>
            </a:r>
            <a:endParaRPr b="0" lang="en-S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000" spc="-1" strike="noStrike">
                <a:latin typeface="Arial"/>
              </a:rPr>
              <a:t>Fourth Outline Level</a:t>
            </a:r>
            <a:endParaRPr b="0" lang="en-S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Fifth Outline Level</a:t>
            </a:r>
            <a:endParaRPr b="0" lang="en-S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Sixth Outline Level</a:t>
            </a:r>
            <a:endParaRPr b="0" lang="en-S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Seventh Outline Level</a:t>
            </a:r>
            <a:endParaRPr b="0" lang="en-S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ubTitle"/>
          </p:nvPr>
        </p:nvSpPr>
        <p:spPr>
          <a:xfrm>
            <a:off x="914400" y="939240"/>
            <a:ext cx="10058040" cy="45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7200" spc="-1" strike="noStrike">
                <a:solidFill>
                  <a:srgbClr val="000000"/>
                </a:solidFill>
                <a:latin typeface="Calibri"/>
                <a:ea typeface="Noto Sans CJK SC"/>
              </a:rPr>
              <a:t>Task:</a:t>
            </a:r>
            <a:br>
              <a:rPr sz="4800"/>
            </a:br>
            <a:r>
              <a:rPr b="0" lang="en-GB" sz="4800" spc="-1" strike="noStrike">
                <a:latin typeface="Calibri"/>
                <a:ea typeface="Noto Sans CJK SC"/>
              </a:rPr>
              <a:t>Your free disk space is running out. You have already identified and deleted all the biggest files using software tools, e.g. jdiskreport. </a:t>
            </a:r>
            <a:endParaRPr b="0" lang="en-SG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subTitle"/>
          </p:nvPr>
        </p:nvSpPr>
        <p:spPr>
          <a:xfrm>
            <a:off x="685800" y="914400"/>
            <a:ext cx="10560600" cy="523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7200" spc="-1" strike="noStrike">
                <a:solidFill>
                  <a:srgbClr val="000000"/>
                </a:solidFill>
                <a:latin typeface="Calibri"/>
                <a:ea typeface="Noto Sans CJK SC"/>
              </a:rPr>
              <a:t>Ta</a:t>
            </a:r>
            <a:r>
              <a:rPr b="0" lang="en-GB" sz="7200" spc="-1" strike="noStrike">
                <a:solidFill>
                  <a:srgbClr val="000000"/>
                </a:solidFill>
                <a:latin typeface="Calibri"/>
                <a:ea typeface="Noto Sans CJK SC"/>
              </a:rPr>
              <a:t>sk</a:t>
            </a:r>
            <a:r>
              <a:rPr b="0" lang="en-GB" sz="7200" spc="-1" strike="noStrike">
                <a:solidFill>
                  <a:srgbClr val="000000"/>
                </a:solidFill>
                <a:latin typeface="Calibri"/>
                <a:ea typeface="Noto Sans CJK SC"/>
              </a:rPr>
              <a:t>:</a:t>
            </a:r>
            <a:br>
              <a:rPr sz="4800"/>
            </a:br>
            <a:r>
              <a:rPr b="0" lang="en-GB" sz="4800" spc="-1" strike="noStrike">
                <a:latin typeface="Calibri"/>
                <a:ea typeface="Noto Sans CJK SC"/>
              </a:rPr>
              <a:t>Yo</a:t>
            </a:r>
            <a:r>
              <a:rPr b="0" lang="en-GB" sz="4800" spc="-1" strike="noStrike">
                <a:latin typeface="Calibri"/>
                <a:ea typeface="Noto Sans CJK SC"/>
              </a:rPr>
              <a:t>u </a:t>
            </a:r>
            <a:r>
              <a:rPr b="0" lang="en-GB" sz="4800" spc="-1" strike="noStrike">
                <a:latin typeface="Calibri"/>
                <a:ea typeface="Noto Sans CJK SC"/>
              </a:rPr>
              <a:t>wo</a:t>
            </a:r>
            <a:r>
              <a:rPr b="0" lang="en-GB" sz="4800" spc="-1" strike="noStrike">
                <a:latin typeface="Calibri"/>
                <a:ea typeface="Noto Sans CJK SC"/>
              </a:rPr>
              <a:t>nd</a:t>
            </a:r>
            <a:r>
              <a:rPr b="0" lang="en-GB" sz="4800" spc="-1" strike="noStrike">
                <a:latin typeface="Calibri"/>
                <a:ea typeface="Noto Sans CJK SC"/>
              </a:rPr>
              <a:t>er </a:t>
            </a:r>
            <a:r>
              <a:rPr b="0" lang="en-GB" sz="4800" spc="-1" strike="noStrike">
                <a:latin typeface="Calibri"/>
                <a:ea typeface="Noto Sans CJK SC"/>
              </a:rPr>
              <a:t>if </a:t>
            </a:r>
            <a:r>
              <a:rPr b="0" lang="en-GB" sz="4800" spc="-1" strike="noStrike">
                <a:latin typeface="Calibri"/>
                <a:ea typeface="Noto Sans CJK SC"/>
              </a:rPr>
              <a:t>the</a:t>
            </a:r>
            <a:r>
              <a:rPr b="0" lang="en-GB" sz="4800" spc="-1" strike="noStrike">
                <a:latin typeface="Calibri"/>
                <a:ea typeface="Noto Sans CJK SC"/>
              </a:rPr>
              <a:t>re </a:t>
            </a:r>
            <a:r>
              <a:rPr b="0" lang="en-GB" sz="4800" spc="-1" strike="noStrike">
                <a:latin typeface="Calibri"/>
                <a:ea typeface="Noto Sans CJK SC"/>
              </a:rPr>
              <a:t>are </a:t>
            </a:r>
            <a:r>
              <a:rPr b="0" lang="en-GB" sz="4800" spc="-1" strike="noStrike">
                <a:latin typeface="Calibri"/>
                <a:ea typeface="Noto Sans CJK SC"/>
              </a:rPr>
              <a:t>als</a:t>
            </a:r>
            <a:r>
              <a:rPr b="0" lang="en-GB" sz="4800" spc="-1" strike="noStrike">
                <a:latin typeface="Calibri"/>
                <a:ea typeface="Noto Sans CJK SC"/>
              </a:rPr>
              <a:t>o </a:t>
            </a:r>
            <a:r>
              <a:rPr b="0" lang="en-GB" sz="4800" spc="-1" strike="noStrike">
                <a:latin typeface="Calibri"/>
                <a:ea typeface="Noto Sans CJK SC"/>
              </a:rPr>
              <a:t>du</a:t>
            </a:r>
            <a:r>
              <a:rPr b="0" lang="en-GB" sz="4800" spc="-1" strike="noStrike">
                <a:latin typeface="Calibri"/>
                <a:ea typeface="Noto Sans CJK SC"/>
              </a:rPr>
              <a:t>pli</a:t>
            </a:r>
            <a:r>
              <a:rPr b="0" lang="en-GB" sz="4800" spc="-1" strike="noStrike">
                <a:latin typeface="Calibri"/>
                <a:ea typeface="Noto Sans CJK SC"/>
              </a:rPr>
              <a:t>cat</a:t>
            </a:r>
            <a:r>
              <a:rPr b="0" lang="en-GB" sz="4800" spc="-1" strike="noStrike">
                <a:latin typeface="Calibri"/>
                <a:ea typeface="Noto Sans CJK SC"/>
              </a:rPr>
              <a:t>e </a:t>
            </a:r>
            <a:r>
              <a:rPr b="0" lang="en-GB" sz="4800" spc="-1" strike="noStrike">
                <a:latin typeface="Calibri"/>
                <a:ea typeface="Noto Sans CJK SC"/>
              </a:rPr>
              <a:t>file</a:t>
            </a:r>
            <a:r>
              <a:rPr b="0" lang="en-GB" sz="4800" spc="-1" strike="noStrike">
                <a:latin typeface="Calibri"/>
                <a:ea typeface="Noto Sans CJK SC"/>
              </a:rPr>
              <a:t>s </a:t>
            </a:r>
            <a:r>
              <a:rPr b="0" lang="en-GB" sz="4800" spc="-1" strike="noStrike">
                <a:latin typeface="Calibri"/>
                <a:ea typeface="Noto Sans CJK SC"/>
              </a:rPr>
              <a:t>in </a:t>
            </a:r>
            <a:r>
              <a:rPr b="0" lang="en-GB" sz="4800" spc="-1" strike="noStrike">
                <a:latin typeface="Calibri"/>
                <a:ea typeface="Noto Sans CJK SC"/>
              </a:rPr>
              <a:t>yo</a:t>
            </a:r>
            <a:r>
              <a:rPr b="0" lang="en-GB" sz="4800" spc="-1" strike="noStrike">
                <a:latin typeface="Calibri"/>
                <a:ea typeface="Noto Sans CJK SC"/>
              </a:rPr>
              <a:t>ur </a:t>
            </a:r>
            <a:r>
              <a:rPr b="0" lang="en-GB" sz="4800" spc="-1" strike="noStrike">
                <a:latin typeface="Calibri"/>
                <a:ea typeface="Noto Sans CJK SC"/>
              </a:rPr>
              <a:t>file </a:t>
            </a:r>
            <a:r>
              <a:rPr b="0" lang="en-GB" sz="4800" spc="-1" strike="noStrike">
                <a:latin typeface="Calibri"/>
                <a:ea typeface="Noto Sans CJK SC"/>
              </a:rPr>
              <a:t>sys</a:t>
            </a:r>
            <a:r>
              <a:rPr b="0" lang="en-GB" sz="4800" spc="-1" strike="noStrike">
                <a:latin typeface="Calibri"/>
                <a:ea typeface="Noto Sans CJK SC"/>
              </a:rPr>
              <a:t>te</a:t>
            </a:r>
            <a:r>
              <a:rPr b="0" lang="en-GB" sz="4800" spc="-1" strike="noStrike">
                <a:latin typeface="Calibri"/>
                <a:ea typeface="Noto Sans CJK SC"/>
              </a:rPr>
              <a:t>m, </a:t>
            </a:r>
            <a:r>
              <a:rPr b="0" lang="en-GB" sz="4800" spc="-1" strike="noStrike">
                <a:latin typeface="Calibri"/>
                <a:ea typeface="Noto Sans CJK SC"/>
              </a:rPr>
              <a:t>tak</a:t>
            </a:r>
            <a:r>
              <a:rPr b="0" lang="en-GB" sz="4800" spc="-1" strike="noStrike">
                <a:latin typeface="Calibri"/>
                <a:ea typeface="Noto Sans CJK SC"/>
              </a:rPr>
              <a:t>ing </a:t>
            </a:r>
            <a:r>
              <a:rPr b="0" lang="en-GB" sz="4800" spc="-1" strike="noStrike">
                <a:latin typeface="Calibri"/>
                <a:ea typeface="Noto Sans CJK SC"/>
              </a:rPr>
              <a:t>up </a:t>
            </a:r>
            <a:r>
              <a:rPr b="0" lang="en-GB" sz="4800" spc="-1" strike="noStrike">
                <a:latin typeface="Calibri"/>
                <a:ea typeface="Noto Sans CJK SC"/>
              </a:rPr>
              <a:t>val</a:t>
            </a:r>
            <a:r>
              <a:rPr b="0" lang="en-GB" sz="4800" spc="-1" strike="noStrike">
                <a:latin typeface="Calibri"/>
                <a:ea typeface="Noto Sans CJK SC"/>
              </a:rPr>
              <a:t>ua</a:t>
            </a:r>
            <a:r>
              <a:rPr b="0" lang="en-GB" sz="4800" spc="-1" strike="noStrike">
                <a:latin typeface="Calibri"/>
                <a:ea typeface="Noto Sans CJK SC"/>
              </a:rPr>
              <a:t>ble </a:t>
            </a:r>
            <a:r>
              <a:rPr b="0" lang="en-GB" sz="4800" spc="-1" strike="noStrike">
                <a:latin typeface="Calibri"/>
                <a:ea typeface="Noto Sans CJK SC"/>
              </a:rPr>
              <a:t>dis</a:t>
            </a:r>
            <a:r>
              <a:rPr b="0" lang="en-GB" sz="4800" spc="-1" strike="noStrike">
                <a:latin typeface="Calibri"/>
                <a:ea typeface="Noto Sans CJK SC"/>
              </a:rPr>
              <a:t>k </a:t>
            </a:r>
            <a:r>
              <a:rPr b="0" lang="en-GB" sz="4800" spc="-1" strike="noStrike">
                <a:latin typeface="Calibri"/>
                <a:ea typeface="Noto Sans CJK SC"/>
              </a:rPr>
              <a:t>sp</a:t>
            </a:r>
            <a:r>
              <a:rPr b="0" lang="en-GB" sz="4800" spc="-1" strike="noStrike">
                <a:latin typeface="Calibri"/>
                <a:ea typeface="Noto Sans CJK SC"/>
              </a:rPr>
              <a:t>ac</a:t>
            </a:r>
            <a:r>
              <a:rPr b="0" lang="en-GB" sz="4800" spc="-1" strike="noStrike">
                <a:latin typeface="Calibri"/>
                <a:ea typeface="Noto Sans CJK SC"/>
              </a:rPr>
              <a:t>e. </a:t>
            </a:r>
            <a:r>
              <a:rPr b="0" lang="en-GB" sz="4800" spc="-1" strike="noStrike">
                <a:latin typeface="Calibri"/>
                <a:ea typeface="Noto Sans CJK SC"/>
              </a:rPr>
              <a:t>Du</a:t>
            </a:r>
            <a:r>
              <a:rPr b="0" lang="en-GB" sz="4800" spc="-1" strike="noStrike">
                <a:latin typeface="Calibri"/>
                <a:ea typeface="Noto Sans CJK SC"/>
              </a:rPr>
              <a:t>pli</a:t>
            </a:r>
            <a:r>
              <a:rPr b="0" lang="en-GB" sz="4800" spc="-1" strike="noStrike">
                <a:latin typeface="Calibri"/>
                <a:ea typeface="Noto Sans CJK SC"/>
              </a:rPr>
              <a:t>cat</a:t>
            </a:r>
            <a:r>
              <a:rPr b="0" lang="en-GB" sz="4800" spc="-1" strike="noStrike">
                <a:latin typeface="Calibri"/>
                <a:ea typeface="Noto Sans CJK SC"/>
              </a:rPr>
              <a:t>e </a:t>
            </a:r>
            <a:r>
              <a:rPr b="0" lang="en-GB" sz="4800" spc="-1" strike="noStrike">
                <a:latin typeface="Calibri"/>
                <a:ea typeface="Noto Sans CJK SC"/>
              </a:rPr>
              <a:t>file </a:t>
            </a:r>
            <a:r>
              <a:rPr b="0" lang="en-GB" sz="4800" spc="-1" strike="noStrike">
                <a:latin typeface="Calibri"/>
                <a:ea typeface="Noto Sans CJK SC"/>
              </a:rPr>
              <a:t>fin</a:t>
            </a:r>
            <a:r>
              <a:rPr b="0" lang="en-GB" sz="4800" spc="-1" strike="noStrike">
                <a:latin typeface="Calibri"/>
                <a:ea typeface="Noto Sans CJK SC"/>
              </a:rPr>
              <a:t>der </a:t>
            </a:r>
            <a:r>
              <a:rPr b="0" lang="en-GB" sz="4800" spc="-1" strike="noStrike">
                <a:latin typeface="Calibri"/>
                <a:ea typeface="Noto Sans CJK SC"/>
              </a:rPr>
              <a:t>sof</a:t>
            </a:r>
            <a:r>
              <a:rPr b="0" lang="en-GB" sz="4800" spc="-1" strike="noStrike">
                <a:latin typeface="Calibri"/>
                <a:ea typeface="Noto Sans CJK SC"/>
              </a:rPr>
              <a:t>tw</a:t>
            </a:r>
            <a:r>
              <a:rPr b="0" lang="en-GB" sz="4800" spc="-1" strike="noStrike">
                <a:latin typeface="Calibri"/>
                <a:ea typeface="Noto Sans CJK SC"/>
              </a:rPr>
              <a:t>are </a:t>
            </a:r>
            <a:r>
              <a:rPr b="0" lang="en-GB" sz="4800" spc="-1" strike="noStrike">
                <a:latin typeface="Calibri"/>
                <a:ea typeface="Noto Sans CJK SC"/>
              </a:rPr>
              <a:t>us</a:t>
            </a:r>
            <a:r>
              <a:rPr b="0" lang="en-GB" sz="4800" spc="-1" strike="noStrike">
                <a:latin typeface="Calibri"/>
                <a:ea typeface="Noto Sans CJK SC"/>
              </a:rPr>
              <a:t>ual</a:t>
            </a:r>
            <a:r>
              <a:rPr b="0" lang="en-GB" sz="4800" spc="-1" strike="noStrike">
                <a:latin typeface="Calibri"/>
                <a:ea typeface="Noto Sans CJK SC"/>
              </a:rPr>
              <a:t>ly </a:t>
            </a:r>
            <a:r>
              <a:rPr b="0" lang="en-GB" sz="4800" spc="-1" strike="noStrike">
                <a:latin typeface="Calibri"/>
                <a:ea typeface="Noto Sans CJK SC"/>
              </a:rPr>
              <a:t>cos</a:t>
            </a:r>
            <a:r>
              <a:rPr b="0" lang="en-GB" sz="4800" spc="-1" strike="noStrike">
                <a:latin typeface="Calibri"/>
                <a:ea typeface="Noto Sans CJK SC"/>
              </a:rPr>
              <a:t>ts </a:t>
            </a:r>
            <a:r>
              <a:rPr b="0" lang="en-GB" sz="4800" spc="-1" strike="noStrike">
                <a:latin typeface="Calibri"/>
                <a:ea typeface="Noto Sans CJK SC"/>
              </a:rPr>
              <a:t>mo</a:t>
            </a:r>
            <a:r>
              <a:rPr b="0" lang="en-GB" sz="4800" spc="-1" strike="noStrike">
                <a:latin typeface="Calibri"/>
                <a:ea typeface="Noto Sans CJK SC"/>
              </a:rPr>
              <a:t>ne</a:t>
            </a:r>
            <a:r>
              <a:rPr b="0" lang="en-GB" sz="4800" spc="-1" strike="noStrike">
                <a:latin typeface="Calibri"/>
                <a:ea typeface="Noto Sans CJK SC"/>
              </a:rPr>
              <a:t>y </a:t>
            </a:r>
            <a:r>
              <a:rPr b="0" lang="en-GB" sz="4800" spc="-1" strike="noStrike">
                <a:latin typeface="Calibri"/>
                <a:ea typeface="Noto Sans CJK SC"/>
              </a:rPr>
              <a:t>an</a:t>
            </a:r>
            <a:r>
              <a:rPr b="0" lang="en-GB" sz="4800" spc="-1" strike="noStrike">
                <a:latin typeface="Calibri"/>
                <a:ea typeface="Noto Sans CJK SC"/>
              </a:rPr>
              <a:t>d </a:t>
            </a:r>
            <a:r>
              <a:rPr b="0" lang="en-GB" sz="4800" spc="-1" strike="noStrike">
                <a:latin typeface="Calibri"/>
                <a:ea typeface="Noto Sans CJK SC"/>
              </a:rPr>
              <a:t>not </a:t>
            </a:r>
            <a:r>
              <a:rPr b="0" lang="en-GB" sz="4800" spc="-1" strike="noStrike">
                <a:latin typeface="Calibri"/>
                <a:ea typeface="Noto Sans CJK SC"/>
              </a:rPr>
              <a:t>cro</a:t>
            </a:r>
            <a:r>
              <a:rPr b="0" lang="en-GB" sz="4800" spc="-1" strike="noStrike">
                <a:latin typeface="Calibri"/>
                <a:ea typeface="Noto Sans CJK SC"/>
              </a:rPr>
              <a:t>ss </a:t>
            </a:r>
            <a:r>
              <a:rPr b="0" lang="en-GB" sz="4800" spc="-1" strike="noStrike">
                <a:latin typeface="Calibri"/>
                <a:ea typeface="Noto Sans CJK SC"/>
              </a:rPr>
              <a:t>pla</a:t>
            </a:r>
            <a:r>
              <a:rPr b="0" lang="en-GB" sz="4800" spc="-1" strike="noStrike">
                <a:latin typeface="Calibri"/>
                <a:ea typeface="Noto Sans CJK SC"/>
              </a:rPr>
              <a:t>tfo</a:t>
            </a:r>
            <a:r>
              <a:rPr b="0" lang="en-GB" sz="4800" spc="-1" strike="noStrike">
                <a:latin typeface="Calibri"/>
                <a:ea typeface="Noto Sans CJK SC"/>
              </a:rPr>
              <a:t>rm.</a:t>
            </a:r>
            <a:endParaRPr b="0" lang="en-SG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subTitle"/>
          </p:nvPr>
        </p:nvSpPr>
        <p:spPr>
          <a:xfrm>
            <a:off x="458280" y="685800"/>
            <a:ext cx="11428560" cy="548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72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GB" sz="72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GB" sz="72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GB" sz="72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en-GB" sz="72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GB" sz="72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GB" sz="72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GB" sz="72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GB" sz="72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en-SG" sz="7200" spc="-1" strike="noStrike">
              <a:latin typeface="Arial"/>
            </a:endParaRPr>
          </a:p>
          <a:p>
            <a:pPr marL="914400" indent="-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C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e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a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t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e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a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p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o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g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a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m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t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h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a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t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t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a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v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e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s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e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t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h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e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f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i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l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e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s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y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s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t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e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m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b="0" lang="en-SG" sz="4800" spc="-1" strike="noStrike">
              <a:latin typeface="Arial"/>
            </a:endParaRPr>
          </a:p>
          <a:p>
            <a:pPr marL="914400" indent="-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F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o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e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a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c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h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f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i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l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e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,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d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o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a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h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a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s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h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o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f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i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t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b="0" lang="en-SG" sz="4800" spc="-1" strike="noStrike">
              <a:latin typeface="Arial"/>
            </a:endParaRPr>
          </a:p>
          <a:p>
            <a:pPr marL="914400" indent="-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K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e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e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p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t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a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c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k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o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f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t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h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e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f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i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l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e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s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t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h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a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t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h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a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v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e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t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h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e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s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a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m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e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h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a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s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h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,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i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d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i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c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a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t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i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g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t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h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e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s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e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a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e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d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u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p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l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i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c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a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t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e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s</a:t>
            </a: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b="0" lang="en-SG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"/>
          <p:cNvSpPr/>
          <p:nvPr/>
        </p:nvSpPr>
        <p:spPr>
          <a:xfrm>
            <a:off x="914400" y="2057400"/>
            <a:ext cx="1828800" cy="1600200"/>
          </a:xfrm>
          <a:custGeom>
            <a:avLst/>
            <a:gdLst/>
            <a:ahLst/>
            <a:rect l="l" t="t" r="r" b="b"/>
            <a:pathLst>
              <a:path w="24685" h="21600">
                <a:moveTo>
                  <a:pt x="3600" y="0"/>
                </a:moveTo>
                <a:arcTo wR="3600" hR="3600" stAng="16200000" swAng="-5400000"/>
                <a:lnTo>
                  <a:pt x="0" y="18000"/>
                </a:lnTo>
                <a:arcTo wR="3600" hR="3600" stAng="10800000" swAng="-5400000"/>
                <a:lnTo>
                  <a:pt x="21085" y="21600"/>
                </a:lnTo>
                <a:arcTo wR="515" hR="3600" stAng="5400000" swAng="-5400000"/>
                <a:lnTo>
                  <a:pt x="21600" y="3600"/>
                </a:lnTo>
                <a:arcTo wR="515" hR="3600" stAng="0" swAng="-5400000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SG" sz="1800" spc="-1" strike="noStrike">
                <a:latin typeface="Arial"/>
              </a:rPr>
              <a:t>Directory walker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5558400" y="685800"/>
            <a:ext cx="1600200" cy="1371600"/>
          </a:xfrm>
          <a:custGeom>
            <a:avLst/>
            <a:gdLst/>
            <a:ahLst/>
            <a:rect l="l" t="t" r="r" b="b"/>
            <a:pathLst>
              <a:path w="25199" h="21600">
                <a:moveTo>
                  <a:pt x="3600" y="0"/>
                </a:moveTo>
                <a:arcTo wR="3600" hR="3600" stAng="16200000" swAng="-5400000"/>
                <a:lnTo>
                  <a:pt x="0" y="18000"/>
                </a:lnTo>
                <a:arcTo wR="3600" hR="3600" stAng="10800000" swAng="-5400000"/>
                <a:lnTo>
                  <a:pt x="21599" y="21600"/>
                </a:lnTo>
                <a:arcTo wR="1" hR="3600" stAng="5400000" swAng="-5400000"/>
                <a:lnTo>
                  <a:pt x="21600" y="3600"/>
                </a:lnTo>
                <a:arcTo wR="1" hR="3600" stAng="0" swAng="-5400000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SG" sz="1800" spc="-1" strike="noStrike">
                <a:latin typeface="Arial"/>
              </a:rPr>
              <a:t>File hasher go routine 1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5558400" y="2286000"/>
            <a:ext cx="1600200" cy="1371600"/>
          </a:xfrm>
          <a:custGeom>
            <a:avLst/>
            <a:gdLst/>
            <a:ahLst/>
            <a:rect l="l" t="t" r="r" b="b"/>
            <a:pathLst>
              <a:path w="25199" h="21600">
                <a:moveTo>
                  <a:pt x="3600" y="0"/>
                </a:moveTo>
                <a:arcTo wR="3600" hR="3600" stAng="16200000" swAng="-5400000"/>
                <a:lnTo>
                  <a:pt x="0" y="18000"/>
                </a:lnTo>
                <a:arcTo wR="3600" hR="3600" stAng="10800000" swAng="-5400000"/>
                <a:lnTo>
                  <a:pt x="21599" y="21600"/>
                </a:lnTo>
                <a:arcTo wR="1" hR="3600" stAng="5400000" swAng="-5400000"/>
                <a:lnTo>
                  <a:pt x="21600" y="3600"/>
                </a:lnTo>
                <a:arcTo wR="1" hR="3600" stAng="0" swAng="-5400000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SG" sz="1800" spc="-1" strike="noStrike">
                <a:latin typeface="Arial"/>
              </a:rPr>
              <a:t>File hasher </a:t>
            </a:r>
            <a:r>
              <a:rPr b="0" lang="en-SG" sz="1800" spc="-1" strike="noStrike">
                <a:latin typeface="Arial"/>
              </a:rPr>
              <a:t>go routine 2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5558400" y="5029200"/>
            <a:ext cx="1600200" cy="1371600"/>
          </a:xfrm>
          <a:custGeom>
            <a:avLst/>
            <a:gdLst/>
            <a:ahLst/>
            <a:rect l="l" t="t" r="r" b="b"/>
            <a:pathLst>
              <a:path w="25199" h="21600">
                <a:moveTo>
                  <a:pt x="3600" y="0"/>
                </a:moveTo>
                <a:arcTo wR="3600" hR="3600" stAng="16200000" swAng="-5400000"/>
                <a:lnTo>
                  <a:pt x="0" y="18000"/>
                </a:lnTo>
                <a:arcTo wR="3600" hR="3600" stAng="10800000" swAng="-5400000"/>
                <a:lnTo>
                  <a:pt x="21599" y="21600"/>
                </a:lnTo>
                <a:arcTo wR="1" hR="3600" stAng="5400000" swAng="-5400000"/>
                <a:lnTo>
                  <a:pt x="21600" y="3600"/>
                </a:lnTo>
                <a:arcTo wR="1" hR="3600" stAng="0" swAng="-5400000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SG" sz="1800" spc="-1" strike="noStrike">
                <a:latin typeface="Arial"/>
              </a:rPr>
              <a:t>File hasher go routine x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9829800" y="2057400"/>
            <a:ext cx="1828800" cy="1600200"/>
          </a:xfrm>
          <a:custGeom>
            <a:avLst/>
            <a:gdLst/>
            <a:ahLst/>
            <a:rect l="l" t="t" r="r" b="b"/>
            <a:pathLst>
              <a:path w="24685" h="21600">
                <a:moveTo>
                  <a:pt x="3600" y="0"/>
                </a:moveTo>
                <a:arcTo wR="3600" hR="3600" stAng="16200000" swAng="-5400000"/>
                <a:lnTo>
                  <a:pt x="0" y="18000"/>
                </a:lnTo>
                <a:arcTo wR="3600" hR="3600" stAng="10800000" swAng="-5400000"/>
                <a:lnTo>
                  <a:pt x="21085" y="21600"/>
                </a:lnTo>
                <a:arcTo wR="515" hR="3600" stAng="5400000" swAng="-5400000"/>
                <a:lnTo>
                  <a:pt x="21600" y="3600"/>
                </a:lnTo>
                <a:arcTo wR="515" hR="3600" stAng="0" swAng="-5400000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SG" sz="1800" spc="-1" strike="noStrike">
                <a:latin typeface="Arial"/>
              </a:rPr>
              <a:t>Duplicates Tracker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 rot="5419200">
            <a:off x="3994920" y="2326320"/>
            <a:ext cx="344520" cy="1192680"/>
          </a:xfrm>
          <a:prstGeom prst="can">
            <a:avLst>
              <a:gd name="adj" fmla="val 25000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"/>
          <p:cNvSpPr/>
          <p:nvPr/>
        </p:nvSpPr>
        <p:spPr>
          <a:xfrm rot="5384400">
            <a:off x="8397360" y="2502720"/>
            <a:ext cx="344520" cy="1035360"/>
          </a:xfrm>
          <a:prstGeom prst="can">
            <a:avLst>
              <a:gd name="adj" fmla="val 25000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"/>
          <p:cNvSpPr/>
          <p:nvPr/>
        </p:nvSpPr>
        <p:spPr>
          <a:xfrm>
            <a:off x="2912400" y="2828880"/>
            <a:ext cx="56412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"/>
          <p:cNvSpPr/>
          <p:nvPr/>
        </p:nvSpPr>
        <p:spPr>
          <a:xfrm rot="17279400">
            <a:off x="4509000" y="1954440"/>
            <a:ext cx="139176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"/>
          <p:cNvSpPr/>
          <p:nvPr/>
        </p:nvSpPr>
        <p:spPr>
          <a:xfrm rot="4411800">
            <a:off x="4178160" y="3996000"/>
            <a:ext cx="20430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"/>
          <p:cNvSpPr/>
          <p:nvPr/>
        </p:nvSpPr>
        <p:spPr>
          <a:xfrm>
            <a:off x="4957200" y="2815200"/>
            <a:ext cx="4572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"/>
          <p:cNvSpPr/>
          <p:nvPr/>
        </p:nvSpPr>
        <p:spPr>
          <a:xfrm rot="3558600">
            <a:off x="6845400" y="1940760"/>
            <a:ext cx="170244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"/>
          <p:cNvSpPr/>
          <p:nvPr/>
        </p:nvSpPr>
        <p:spPr>
          <a:xfrm>
            <a:off x="4957560" y="2815200"/>
            <a:ext cx="4572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"/>
          <p:cNvSpPr/>
          <p:nvPr/>
        </p:nvSpPr>
        <p:spPr>
          <a:xfrm rot="17983200">
            <a:off x="6599160" y="4043880"/>
            <a:ext cx="204192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"/>
          <p:cNvSpPr/>
          <p:nvPr/>
        </p:nvSpPr>
        <p:spPr>
          <a:xfrm>
            <a:off x="7315200" y="2899800"/>
            <a:ext cx="6858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"/>
          <p:cNvSpPr/>
          <p:nvPr/>
        </p:nvSpPr>
        <p:spPr>
          <a:xfrm>
            <a:off x="9268200" y="2917800"/>
            <a:ext cx="457200" cy="2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"/>
          <p:cNvSpPr txBox="1"/>
          <p:nvPr/>
        </p:nvSpPr>
        <p:spPr>
          <a:xfrm>
            <a:off x="3657600" y="2430000"/>
            <a:ext cx="1143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SG" sz="1800" spc="-1" strike="noStrike">
                <a:latin typeface="Arial"/>
              </a:rPr>
              <a:t>channel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8121600" y="2514600"/>
            <a:ext cx="1143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SG" sz="1800" spc="-1" strike="noStrike">
                <a:latin typeface="Arial"/>
              </a:rPr>
              <a:t>channel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>
            <a:off x="6280200" y="3886200"/>
            <a:ext cx="100440" cy="1004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"/>
          <p:cNvSpPr/>
          <p:nvPr/>
        </p:nvSpPr>
        <p:spPr>
          <a:xfrm>
            <a:off x="6280200" y="4102200"/>
            <a:ext cx="100440" cy="1004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"/>
          <p:cNvSpPr/>
          <p:nvPr/>
        </p:nvSpPr>
        <p:spPr>
          <a:xfrm>
            <a:off x="6280200" y="4282200"/>
            <a:ext cx="100440" cy="1004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"/>
          <p:cNvSpPr/>
          <p:nvPr/>
        </p:nvSpPr>
        <p:spPr>
          <a:xfrm>
            <a:off x="6280200" y="4498200"/>
            <a:ext cx="100440" cy="1004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"/>
          <p:cNvSpPr/>
          <p:nvPr/>
        </p:nvSpPr>
        <p:spPr>
          <a:xfrm>
            <a:off x="6280200" y="4714200"/>
            <a:ext cx="100440" cy="1004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1447</TotalTime>
  <Application>LibreOffice/7.3.7.2$Linux_X86_64 LibreOffice_project/30$Build-2</Application>
  <AppVersion>15.0000</AppVersion>
  <Words>665</Words>
  <Paragraphs>69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2023-09-03T13:53:00Z</dcterms:created>
  <dc:creator/>
  <dc:description/>
  <dc:language>en-SG</dc:language>
  <cp:lastModifiedBy/>
  <dcterms:modified xsi:type="dcterms:W3CDTF">2024-01-04T01:22:05Z</dcterms:modified>
  <cp:revision>31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15</vt:i4>
  </property>
</Properties>
</file>