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D70733-E0BD-44A1-9014-A125F88CB3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51D92B-8581-4CD6-AE3A-1510C1C093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C7D3B1-365D-47F8-B1FA-652D8B5A151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89E3B8-0045-466F-A8CF-939A17F0FDB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0548BA-6B60-435A-B249-D106205327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1A7390-C680-46AC-AF2B-40972B3531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BFF866-9598-486D-8137-8E2DD4059B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589025-4239-4C8A-8BF2-8A128C6C7B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21A615-4CA7-4DA1-921E-DCDAD2FD83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59CA28-7882-426E-BC5D-28CEA253BF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682A12-0993-416E-9F59-29DF4CD6C7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3F4343-1755-489E-937F-B21BE10CF2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SG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0DD687-35C7-44BC-8685-A723AE879DD4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SG" sz="1400" spc="-1" strike="noStrike">
                <a:latin typeface="Times New Roman"/>
              </a:defRPr>
            </a:lvl1pPr>
          </a:lstStyle>
          <a:p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954720" y="885600"/>
            <a:ext cx="10563120" cy="56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000000"/>
                </a:solidFill>
                <a:latin typeface="Calibri"/>
                <a:ea typeface="Noto Sans CJK SC"/>
              </a:rPr>
              <a:t>Task:</a:t>
            </a:r>
            <a:br>
              <a:rPr sz="4800"/>
            </a:br>
            <a:r>
              <a:rPr b="0" lang="en-GB" sz="4800" spc="-1" strike="noStrike">
                <a:latin typeface="Calibri"/>
                <a:ea typeface="Noto Sans CJK SC"/>
              </a:rPr>
              <a:t>You have a 100 page pdf report, in which your boss is only interested in a few pages. You want to be able to extract out those pages for him, saving him some inconvenience.</a:t>
            </a:r>
            <a:endParaRPr b="0" lang="en-SG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11134080" cy="57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Solution:</a:t>
            </a:r>
            <a:endParaRPr b="0" lang="en-SG" sz="72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Read from command line the input file name, range of pages and output directory.</a:t>
            </a:r>
            <a:endParaRPr b="0" lang="en-SG" sz="48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Extract the pages from the input pdf file.</a:t>
            </a:r>
            <a:endParaRPr b="0" lang="en-SG" sz="48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Save the pages as separate pdf files.</a:t>
            </a:r>
            <a:endParaRPr b="0" lang="en-SG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665</Words>
  <Paragraphs>69</Paragraphs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dcterms:created xsi:type="dcterms:W3CDTF">2023-09-03T13:53:00Z</dcterms:created>
  <dcterms:modified xsi:type="dcterms:W3CDTF">2023-10-05T00:13:43Z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