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3FC7A-FBA5-4855-AC55-144EBA158C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DB813-732E-40B0-8B0E-4810EA66F6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C69053-E67A-4A03-9384-448C1373D3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6D833-9165-4C61-BFE2-B78DADB480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B2BC5-3EDF-4B0B-923E-FFE409F0D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DC4CC-E273-4911-AA1D-0073DF8D03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692EB-2616-467B-93EA-BFAA9EEEAF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455A8-171C-4264-A773-B936A97DD1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CF8F4-81FA-428A-B22B-E5ABE38280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7F9F4-EE3B-48FC-B50B-4AB9F08ED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829E5-7477-41F7-8AC2-8EC34D6AE1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EE674-8E94-4909-8B08-B8985DB53A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112D3-3069-4A55-8BD1-1CDB6085AEF8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90720" y="561600"/>
            <a:ext cx="10565640" cy="56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Task:</a:t>
            </a:r>
            <a:br>
              <a:rPr sz="4800"/>
            </a:b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You're a system adminstrator who has a long list of log files, (log1.txt, log2.txt, etc). You want to be able to append a timestamp to the end of the file name so that it looks like log1_20060102_150405.txt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812160" y="746280"/>
            <a:ext cx="10565640" cy="59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Get the file name without the extension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Get the modification time of the file.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Rename the original file name with the new file name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2023-09-16T11:51:23Z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