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31A2F95-1573-4D47-8F63-58D7AEDB7C21}" type="slidenum">
              <a:t>&lt;#&gt;</a:t>
            </a:fld>
          </a:p>
        </p:txBody>
      </p:sp>
      <p:sp>
        <p:nvSpPr>
          <p:cNvPr id="4" name="PlaceHolder 3"/>
          <p:cNvSpPr>
            <a:spLocks noGrp="1"/>
          </p:cNvSpPr>
          <p:nvPr>
            <p:ph type="dt" idx="3"/>
          </p:nvPr>
        </p:nvSpPr>
        <p:spPr/>
        <p:txBody>
          <a:bodyPr/>
          <a:p>
            <a:r>
              <a:rPr lang="en-SG"/>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SG"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8E219C9-0945-4286-AC64-43DA429DC49E}" type="slidenum">
              <a:t>&lt;#&gt;</a:t>
            </a:fld>
          </a:p>
        </p:txBody>
      </p:sp>
      <p:sp>
        <p:nvSpPr>
          <p:cNvPr id="7" name="PlaceHolder 6"/>
          <p:cNvSpPr>
            <a:spLocks noGrp="1"/>
          </p:cNvSpPr>
          <p:nvPr>
            <p:ph type="dt" idx="3"/>
          </p:nvPr>
        </p:nvSpPr>
        <p:spPr/>
        <p:txBody>
          <a:bodyPr/>
          <a:p>
            <a:r>
              <a:rPr lang="en-SG"/>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G"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G"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SG"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SG"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35F1862-1930-4BCC-A8DD-B2E0F37EC2AE}" type="slidenum">
              <a:t>&lt;#&gt;</a:t>
            </a:fld>
          </a:p>
        </p:txBody>
      </p:sp>
      <p:sp>
        <p:nvSpPr>
          <p:cNvPr id="9" name="PlaceHolder 8"/>
          <p:cNvSpPr>
            <a:spLocks noGrp="1"/>
          </p:cNvSpPr>
          <p:nvPr>
            <p:ph type="dt" idx="3"/>
          </p:nvPr>
        </p:nvSpPr>
        <p:spPr/>
        <p:txBody>
          <a:bodyPr/>
          <a:p>
            <a:r>
              <a:rPr lang="en-SG"/>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SG"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SG"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SG"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SG"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SG"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SG"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C1F44C1-E222-4102-9FE4-FC3E498343EF}" type="slidenum">
              <a:t>&lt;#&gt;</a:t>
            </a:fld>
          </a:p>
        </p:txBody>
      </p:sp>
      <p:sp>
        <p:nvSpPr>
          <p:cNvPr id="11" name="PlaceHolder 10"/>
          <p:cNvSpPr>
            <a:spLocks noGrp="1"/>
          </p:cNvSpPr>
          <p:nvPr>
            <p:ph type="dt" idx="3"/>
          </p:nvPr>
        </p:nvSpPr>
        <p:spPr/>
        <p:txBody>
          <a:bodyPr/>
          <a:p>
            <a:r>
              <a:rPr lang="en-SG"/>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2BDC024-9892-47C0-B517-FDA034A64608}" type="slidenum">
              <a:t>&lt;#&gt;</a:t>
            </a:fld>
          </a:p>
        </p:txBody>
      </p:sp>
      <p:sp>
        <p:nvSpPr>
          <p:cNvPr id="6" name="PlaceHolder 5"/>
          <p:cNvSpPr>
            <a:spLocks noGrp="1"/>
          </p:cNvSpPr>
          <p:nvPr>
            <p:ph type="dt" idx="3"/>
          </p:nvPr>
        </p:nvSpPr>
        <p:spPr/>
        <p:txBody>
          <a:bodyPr/>
          <a:p>
            <a:r>
              <a:rPr lang="en-SG"/>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SG"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799F22A-C1F7-4321-8321-FAB67B82CDD9}" type="slidenum">
              <a:t>&lt;#&gt;</a:t>
            </a:fld>
          </a:p>
        </p:txBody>
      </p:sp>
      <p:sp>
        <p:nvSpPr>
          <p:cNvPr id="6" name="PlaceHolder 5"/>
          <p:cNvSpPr>
            <a:spLocks noGrp="1"/>
          </p:cNvSpPr>
          <p:nvPr>
            <p:ph type="dt" idx="3"/>
          </p:nvPr>
        </p:nvSpPr>
        <p:spPr/>
        <p:txBody>
          <a:bodyPr/>
          <a:p>
            <a:r>
              <a:rPr lang="en-SG"/>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SG"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E940204-9EF0-4F9B-B32D-166A9473B2BB}" type="slidenum">
              <a:t>&lt;#&gt;</a:t>
            </a:fld>
          </a:p>
        </p:txBody>
      </p:sp>
      <p:sp>
        <p:nvSpPr>
          <p:cNvPr id="7" name="PlaceHolder 6"/>
          <p:cNvSpPr>
            <a:spLocks noGrp="1"/>
          </p:cNvSpPr>
          <p:nvPr>
            <p:ph type="dt" idx="3"/>
          </p:nvPr>
        </p:nvSpPr>
        <p:spPr/>
        <p:txBody>
          <a:bodyPr/>
          <a:p>
            <a:r>
              <a:rPr lang="en-SG"/>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DC28F86-D084-4225-B55A-5F0B0668038D}" type="slidenum">
              <a:t>&lt;#&gt;</a:t>
            </a:fld>
          </a:p>
        </p:txBody>
      </p:sp>
      <p:sp>
        <p:nvSpPr>
          <p:cNvPr id="5" name="PlaceHolder 4"/>
          <p:cNvSpPr>
            <a:spLocks noGrp="1"/>
          </p:cNvSpPr>
          <p:nvPr>
            <p:ph type="dt" idx="3"/>
          </p:nvPr>
        </p:nvSpPr>
        <p:spPr/>
        <p:txBody>
          <a:bodyPr/>
          <a:p>
            <a:r>
              <a:rPr lang="en-SG"/>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4CC6C8C-4A4B-4EBA-B68B-211DFDD7658A}" type="slidenum">
              <a:t>&lt;#&gt;</a:t>
            </a:fld>
          </a:p>
        </p:txBody>
      </p:sp>
      <p:sp>
        <p:nvSpPr>
          <p:cNvPr id="5" name="PlaceHolder 4"/>
          <p:cNvSpPr>
            <a:spLocks noGrp="1"/>
          </p:cNvSpPr>
          <p:nvPr>
            <p:ph type="dt" idx="3"/>
          </p:nvPr>
        </p:nvSpPr>
        <p:spPr/>
        <p:txBody>
          <a:bodyPr/>
          <a:p>
            <a:r>
              <a:rPr lang="en-SG"/>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G"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SG"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46AE144-80BD-43DF-8E0E-C7BBDEA4EF37}" type="slidenum">
              <a:t>&lt;#&gt;</a:t>
            </a:fld>
          </a:p>
        </p:txBody>
      </p:sp>
      <p:sp>
        <p:nvSpPr>
          <p:cNvPr id="8" name="PlaceHolder 7"/>
          <p:cNvSpPr>
            <a:spLocks noGrp="1"/>
          </p:cNvSpPr>
          <p:nvPr>
            <p:ph type="dt" idx="3"/>
          </p:nvPr>
        </p:nvSpPr>
        <p:spPr/>
        <p:txBody>
          <a:bodyPr/>
          <a:p>
            <a:r>
              <a:rPr lang="en-SG"/>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SG"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G"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A6758DE-BE56-438A-9763-E7DB4C832305}" type="slidenum">
              <a:t>&lt;#&gt;</a:t>
            </a:fld>
          </a:p>
        </p:txBody>
      </p:sp>
      <p:sp>
        <p:nvSpPr>
          <p:cNvPr id="8" name="PlaceHolder 7"/>
          <p:cNvSpPr>
            <a:spLocks noGrp="1"/>
          </p:cNvSpPr>
          <p:nvPr>
            <p:ph type="dt" idx="3"/>
          </p:nvPr>
        </p:nvSpPr>
        <p:spPr/>
        <p:txBody>
          <a:bodyPr/>
          <a:p>
            <a:r>
              <a:rPr lang="en-SG"/>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G"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G"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C593E0D-42A3-4E17-A5BF-965C733EA616}" type="slidenum">
              <a:t>&lt;#&gt;</a:t>
            </a:fld>
          </a:p>
        </p:txBody>
      </p:sp>
      <p:sp>
        <p:nvSpPr>
          <p:cNvPr id="8" name="PlaceHolder 7"/>
          <p:cNvSpPr>
            <a:spLocks noGrp="1"/>
          </p:cNvSpPr>
          <p:nvPr>
            <p:ph type="dt" idx="3"/>
          </p:nvPr>
        </p:nvSpPr>
        <p:spPr/>
        <p:txBody>
          <a:bodyPr/>
          <a:p>
            <a:r>
              <a:rPr lang="en-SG"/>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09400" cy="35964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 </a:t>
            </a:r>
            <a:endParaRPr b="0" lang="en-SG" sz="1400" spc="-1" strike="noStrike">
              <a:latin typeface="Times New Roman"/>
            </a:endParaRPr>
          </a:p>
        </p:txBody>
      </p:sp>
      <p:sp>
        <p:nvSpPr>
          <p:cNvPr id="1" name="PlaceHolder 2"/>
          <p:cNvSpPr>
            <a:spLocks noGrp="1"/>
          </p:cNvSpPr>
          <p:nvPr>
            <p:ph type="sldNum" idx="2"/>
          </p:nvPr>
        </p:nvSpPr>
        <p:spPr>
          <a:xfrm>
            <a:off x="8610480" y="6356520"/>
            <a:ext cx="2737800" cy="359640"/>
          </a:xfrm>
          <a:prstGeom prst="rect">
            <a:avLst/>
          </a:prstGeom>
          <a:noFill/>
          <a:ln w="0">
            <a:noFill/>
          </a:ln>
        </p:spPr>
        <p:txBody>
          <a:bodyPr lIns="90000" rIns="90000" tIns="45000" bIns="45000" anchor="ctr">
            <a:noAutofit/>
          </a:bodyPr>
          <a:lstStyle>
            <a:lvl1pPr algn="r">
              <a:lnSpc>
                <a:spcPct val="100000"/>
              </a:lnSpc>
              <a:buNone/>
              <a:defRPr b="0" lang="en-SG" sz="1200" spc="-1" strike="noStrike">
                <a:solidFill>
                  <a:srgbClr val="8b8b8b"/>
                </a:solidFill>
                <a:latin typeface="Calibri"/>
              </a:defRPr>
            </a:lvl1pPr>
          </a:lstStyle>
          <a:p>
            <a:pPr algn="r">
              <a:lnSpc>
                <a:spcPct val="100000"/>
              </a:lnSpc>
              <a:buNone/>
            </a:pPr>
            <a:fld id="{4C73115F-3B0B-42F3-BCA9-D2B2502FB4F7}" type="slidenum">
              <a:rPr b="0" lang="en-SG" sz="1200" spc="-1" strike="noStrike">
                <a:solidFill>
                  <a:srgbClr val="8b8b8b"/>
                </a:solidFill>
                <a:latin typeface="Calibri"/>
              </a:rPr>
              <a:t>4</a:t>
            </a:fld>
            <a:endParaRPr b="0" lang="en-SG" sz="1200" spc="-1" strike="noStrike">
              <a:latin typeface="Times New Roman"/>
            </a:endParaRPr>
          </a:p>
        </p:txBody>
      </p:sp>
      <p:sp>
        <p:nvSpPr>
          <p:cNvPr id="2" name="PlaceHolder 3"/>
          <p:cNvSpPr>
            <a:spLocks noGrp="1"/>
          </p:cNvSpPr>
          <p:nvPr>
            <p:ph type="dt" idx="3"/>
          </p:nvPr>
        </p:nvSpPr>
        <p:spPr>
          <a:xfrm>
            <a:off x="838080" y="6356520"/>
            <a:ext cx="2737800" cy="359640"/>
          </a:xfrm>
          <a:prstGeom prst="rect">
            <a:avLst/>
          </a:prstGeom>
          <a:noFill/>
          <a:ln w="0">
            <a:noFill/>
          </a:ln>
        </p:spPr>
        <p:txBody>
          <a:bodyPr lIns="90000" rIns="90000" tIns="45000" bIns="45000" anchor="ctr">
            <a:noAutofit/>
          </a:bodyPr>
          <a:lstStyle>
            <a:lvl1pPr>
              <a:defRPr b="0" lang="en-SG" sz="1400" spc="-1" strike="noStrike">
                <a:latin typeface="Times New Roman"/>
              </a:defRPr>
            </a:lvl1pPr>
          </a:lstStyle>
          <a:p>
            <a:r>
              <a:rPr b="0" lang="en-SG" sz="1400" spc="-1" strike="noStrike">
                <a:latin typeface="Times New Roman"/>
              </a:rPr>
              <a:t> </a:t>
            </a:r>
            <a:endParaRPr b="0" lang="en-SG"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SG" sz="4400" spc="-1" strike="noStrike">
                <a:latin typeface="Arial"/>
              </a:rPr>
              <a:t>Click to edit the title text format</a:t>
            </a:r>
            <a:endParaRPr b="0" lang="en-SG"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ubTitle"/>
          </p:nvPr>
        </p:nvSpPr>
        <p:spPr>
          <a:xfrm>
            <a:off x="954720" y="849600"/>
            <a:ext cx="10562040" cy="5690880"/>
          </a:xfrm>
          <a:prstGeom prst="rect">
            <a:avLst/>
          </a:prstGeom>
          <a:noFill/>
          <a:ln w="0">
            <a:noFill/>
          </a:ln>
        </p:spPr>
        <p:txBody>
          <a:bodyPr lIns="0" rIns="0" tIns="0" bIns="0" anchor="t">
            <a:noAutofit/>
          </a:bodyPr>
          <a:p>
            <a:pPr>
              <a:lnSpc>
                <a:spcPct val="90000"/>
              </a:lnSpc>
              <a:spcBef>
                <a:spcPts val="1001"/>
              </a:spcBef>
              <a:buNone/>
              <a:tabLst>
                <a:tab algn="l" pos="0"/>
              </a:tabLst>
            </a:pPr>
            <a:r>
              <a:rPr b="0" lang="en-GB" sz="7200" spc="-1" strike="noStrike">
                <a:solidFill>
                  <a:srgbClr val="000000"/>
                </a:solidFill>
                <a:latin typeface="Calibri"/>
                <a:ea typeface="Noto Sans CJK SC"/>
              </a:rPr>
              <a:t>Task:</a:t>
            </a:r>
            <a:br>
              <a:rPr sz="4800"/>
            </a:br>
            <a:r>
              <a:rPr b="0" lang="en-GB" sz="4800" spc="-1" strike="noStrike">
                <a:latin typeface="Calibri"/>
                <a:ea typeface="Noto Sans CJK SC"/>
              </a:rPr>
              <a:t>You work from home and sometimes, you need to step away from your desk. You also need to know if anyone from work is looking for you on the work chat software.</a:t>
            </a:r>
            <a:endParaRPr b="0" lang="en-SG" sz="4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subTitle"/>
          </p:nvPr>
        </p:nvSpPr>
        <p:spPr>
          <a:xfrm>
            <a:off x="954720" y="849600"/>
            <a:ext cx="10562040" cy="5690880"/>
          </a:xfrm>
          <a:prstGeom prst="rect">
            <a:avLst/>
          </a:prstGeom>
          <a:noFill/>
          <a:ln w="0">
            <a:noFill/>
          </a:ln>
        </p:spPr>
        <p:txBody>
          <a:bodyPr lIns="0" rIns="0" tIns="0" bIns="0" anchor="t">
            <a:noAutofit/>
          </a:bodyPr>
          <a:p>
            <a:pPr>
              <a:lnSpc>
                <a:spcPct val="90000"/>
              </a:lnSpc>
              <a:spcBef>
                <a:spcPts val="1001"/>
              </a:spcBef>
              <a:buNone/>
              <a:tabLst>
                <a:tab algn="l" pos="0"/>
              </a:tabLst>
            </a:pPr>
            <a:r>
              <a:rPr b="0" lang="en-GB" sz="7200" spc="-1" strike="noStrike">
                <a:solidFill>
                  <a:srgbClr val="000000"/>
                </a:solidFill>
                <a:latin typeface="Calibri"/>
                <a:ea typeface="Noto Sans CJK SC"/>
              </a:rPr>
              <a:t>Task:</a:t>
            </a:r>
            <a:br>
              <a:rPr sz="4800"/>
            </a:br>
            <a:r>
              <a:rPr b="0" lang="en-GB" sz="4800" spc="-1" strike="noStrike">
                <a:latin typeface="Calibri"/>
                <a:ea typeface="Noto Sans CJK SC"/>
              </a:rPr>
              <a:t>You don’t want to install company software on your mobile for privacy reasons but you still want to know if anyone is looking for you so that you can go back to your desk asap.</a:t>
            </a:r>
            <a:endParaRPr b="0" lang="en-SG" sz="4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subTitle"/>
          </p:nvPr>
        </p:nvSpPr>
        <p:spPr>
          <a:xfrm>
            <a:off x="457200" y="228600"/>
            <a:ext cx="11430000" cy="6400800"/>
          </a:xfrm>
          <a:prstGeom prst="rect">
            <a:avLst/>
          </a:prstGeom>
          <a:noFill/>
          <a:ln w="0">
            <a:noFill/>
          </a:ln>
        </p:spPr>
        <p:txBody>
          <a:bodyPr lIns="0" rIns="0" tIns="0" bIns="0" anchor="t">
            <a:normAutofit fontScale="96000"/>
          </a:bodyPr>
          <a:p>
            <a:pPr>
              <a:lnSpc>
                <a:spcPct val="90000"/>
              </a:lnSpc>
              <a:spcBef>
                <a:spcPts val="1001"/>
              </a:spcBef>
              <a:buNone/>
              <a:tabLst>
                <a:tab algn="l" pos="0"/>
              </a:tabLst>
            </a:pPr>
            <a:r>
              <a:rPr b="0" lang="en-GB" sz="7200" spc="-1" strike="noStrike">
                <a:solidFill>
                  <a:srgbClr val="000000"/>
                </a:solidFill>
                <a:latin typeface="Calibri"/>
              </a:rPr>
              <a:t>Solution:</a:t>
            </a:r>
            <a:endParaRPr b="0" lang="en-SG" sz="7200" spc="-1" strike="noStrike">
              <a:latin typeface="Arial"/>
            </a:endParaRPr>
          </a:p>
          <a:p>
            <a:pPr marL="914400" indent="-914400">
              <a:lnSpc>
                <a:spcPct val="90000"/>
              </a:lnSpc>
              <a:spcBef>
                <a:spcPts val="1001"/>
              </a:spcBef>
              <a:buClr>
                <a:srgbClr val="000000"/>
              </a:buClr>
              <a:buFont typeface="Calibri Light"/>
              <a:buAutoNum type="arabicPeriod"/>
              <a:tabLst>
                <a:tab algn="l" pos="0"/>
              </a:tabLst>
            </a:pPr>
            <a:r>
              <a:rPr b="0" lang="en-GB" sz="4800" spc="-1" strike="noStrike">
                <a:solidFill>
                  <a:srgbClr val="000000"/>
                </a:solidFill>
                <a:latin typeface="Calibri"/>
                <a:ea typeface="Calibri"/>
              </a:rPr>
              <a:t>Ensure no confidential data is shown on your desktop.</a:t>
            </a:r>
            <a:endParaRPr b="0" lang="en-SG" sz="4800" spc="-1" strike="noStrike">
              <a:latin typeface="Arial"/>
            </a:endParaRPr>
          </a:p>
          <a:p>
            <a:pPr marL="914400" indent="-914400">
              <a:lnSpc>
                <a:spcPct val="90000"/>
              </a:lnSpc>
              <a:spcBef>
                <a:spcPts val="1001"/>
              </a:spcBef>
              <a:buClr>
                <a:srgbClr val="000000"/>
              </a:buClr>
              <a:buFont typeface="Calibri Light"/>
              <a:buAutoNum type="arabicPeriod"/>
              <a:tabLst>
                <a:tab algn="l" pos="0"/>
              </a:tabLst>
            </a:pPr>
            <a:r>
              <a:rPr b="0" lang="en-GB" sz="4800" spc="-1" strike="noStrike">
                <a:solidFill>
                  <a:srgbClr val="000000"/>
                </a:solidFill>
                <a:latin typeface="Calibri"/>
                <a:ea typeface="Calibri"/>
              </a:rPr>
              <a:t>Take a desktop screenshot with your work chat software open, for every interval that you define.</a:t>
            </a:r>
            <a:endParaRPr b="0" lang="en-SG" sz="4800" spc="-1" strike="noStrike">
              <a:latin typeface="Arial"/>
            </a:endParaRPr>
          </a:p>
          <a:p>
            <a:pPr marL="914400" indent="-914400">
              <a:lnSpc>
                <a:spcPct val="90000"/>
              </a:lnSpc>
              <a:spcBef>
                <a:spcPts val="1001"/>
              </a:spcBef>
              <a:buClr>
                <a:srgbClr val="000000"/>
              </a:buClr>
              <a:buFont typeface="Calibri Light"/>
              <a:buAutoNum type="arabicPeriod"/>
              <a:tabLst>
                <a:tab algn="l" pos="0"/>
              </a:tabLst>
            </a:pPr>
            <a:r>
              <a:rPr b="0" lang="en-GB" sz="4800" spc="-1" strike="noStrike">
                <a:solidFill>
                  <a:srgbClr val="000000"/>
                </a:solidFill>
                <a:latin typeface="Calibri"/>
                <a:ea typeface="Calibri"/>
              </a:rPr>
              <a:t>Send the screenshot to your own email address, which you can access on your mobile.</a:t>
            </a:r>
            <a:endParaRPr b="0" lang="en-SG" sz="4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552600"/>
            <a:ext cx="11430000" cy="5943600"/>
          </a:xfrm>
          <a:prstGeom prst="rect">
            <a:avLst/>
          </a:prstGeom>
          <a:noFill/>
          <a:ln w="0">
            <a:noFill/>
          </a:ln>
        </p:spPr>
        <p:txBody>
          <a:bodyPr lIns="0" rIns="0" tIns="0" bIns="0" anchor="t">
            <a:normAutofit/>
          </a:bodyPr>
          <a:p>
            <a:pPr>
              <a:lnSpc>
                <a:spcPct val="90000"/>
              </a:lnSpc>
              <a:spcBef>
                <a:spcPts val="1001"/>
              </a:spcBef>
              <a:buNone/>
              <a:tabLst>
                <a:tab algn="l" pos="0"/>
              </a:tabLst>
            </a:pPr>
            <a:endParaRPr b="0" lang="en-SG" sz="7200" spc="-1" strike="noStrike">
              <a:latin typeface="Arial"/>
            </a:endParaRPr>
          </a:p>
          <a:p>
            <a:pPr>
              <a:lnSpc>
                <a:spcPct val="90000"/>
              </a:lnSpc>
              <a:spcBef>
                <a:spcPts val="1001"/>
              </a:spcBef>
              <a:buNone/>
              <a:tabLst>
                <a:tab algn="l" pos="0"/>
              </a:tabLst>
            </a:pPr>
            <a:r>
              <a:rPr b="0" lang="en-GB" sz="7200" spc="-1" strike="noStrike">
                <a:solidFill>
                  <a:srgbClr val="000000"/>
                </a:solidFill>
                <a:latin typeface="Calibri"/>
              </a:rPr>
              <a:t>Take note that this is for educational purposes only.</a:t>
            </a:r>
            <a:endParaRPr b="0" lang="en-SG" sz="7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1263</TotalTime>
  <Application>LibreOffice/7.3.7.2$Linux_X86_64 LibreOffice_project/30$Build-2</Application>
  <AppVersion>15.0000</AppVersion>
  <Words>665</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2023-09-03T13:53:00Z</dcterms:created>
  <dc:creator/>
  <dc:description/>
  <dc:language>en-SG</dc:language>
  <cp:lastModifiedBy/>
  <dcterms:modified xsi:type="dcterms:W3CDTF">2023-11-19T02:08:01Z</dcterms:modified>
  <cp:revision>11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15</vt:i4>
  </property>
</Properties>
</file>