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19" r:id="rId2"/>
    <p:sldId id="335" r:id="rId3"/>
    <p:sldId id="337" r:id="rId4"/>
    <p:sldId id="338" r:id="rId5"/>
    <p:sldId id="339" r:id="rId6"/>
    <p:sldId id="33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EE2"/>
    <a:srgbClr val="8B40E2"/>
    <a:srgbClr val="FDAC32"/>
    <a:srgbClr val="1F5AE6"/>
    <a:srgbClr val="1F5AE2"/>
    <a:srgbClr val="FEAD24"/>
    <a:srgbClr val="8C39E6"/>
    <a:srgbClr val="8D31EA"/>
    <a:srgbClr val="1B56EA"/>
    <a:srgbClr val="1B5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824BB-FED2-6C46-98E2-46140E4C4556}" v="3" dt="2024-05-13T14:53:26.989"/>
    <p1510:client id="{360E18B6-6FC0-83B8-414D-C147D80729F0}" v="103" dt="2024-05-13T14:54:35.825"/>
    <p1510:client id="{652D7D38-E53F-0A5A-7F2D-99E76848A781}" v="24" dt="2024-05-14T15:09:19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29" d="100"/>
          <a:sy n="129" d="100"/>
        </p:scale>
        <p:origin x="200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Breslin" userId="S::cb404@cam.ac.uk::0d096ecf-0b21-434c-9a69-adb22c0c6b9a" providerId="AD" clId="Web-{F3445BAD-031D-C869-A508-F6AA605E5C18}"/>
    <pc:docChg chg="addSld modSld">
      <pc:chgData name="Catherine Breslin" userId="S::cb404@cam.ac.uk::0d096ecf-0b21-434c-9a69-adb22c0c6b9a" providerId="AD" clId="Web-{F3445BAD-031D-C869-A508-F6AA605E5C18}" dt="2024-05-07T10:20:19.230" v="361" actId="20577"/>
      <pc:docMkLst>
        <pc:docMk/>
      </pc:docMkLst>
      <pc:sldChg chg="modSp">
        <pc:chgData name="Catherine Breslin" userId="S::cb404@cam.ac.uk::0d096ecf-0b21-434c-9a69-adb22c0c6b9a" providerId="AD" clId="Web-{F3445BAD-031D-C869-A508-F6AA605E5C18}" dt="2024-05-07T10:15:27.783" v="234" actId="20577"/>
        <pc:sldMkLst>
          <pc:docMk/>
          <pc:sldMk cId="2606219686" sldId="337"/>
        </pc:sldMkLst>
        <pc:spChg chg="mod">
          <ac:chgData name="Catherine Breslin" userId="S::cb404@cam.ac.uk::0d096ecf-0b21-434c-9a69-adb22c0c6b9a" providerId="AD" clId="Web-{F3445BAD-031D-C869-A508-F6AA605E5C18}" dt="2024-05-07T10:08:47.598" v="23" actId="20577"/>
          <ac:spMkLst>
            <pc:docMk/>
            <pc:sldMk cId="2606219686" sldId="337"/>
            <ac:spMk id="2" creationId="{4D0E8B41-23C9-7FD0-4262-D6D9844FE338}"/>
          </ac:spMkLst>
        </pc:spChg>
        <pc:spChg chg="mod">
          <ac:chgData name="Catherine Breslin" userId="S::cb404@cam.ac.uk::0d096ecf-0b21-434c-9a69-adb22c0c6b9a" providerId="AD" clId="Web-{F3445BAD-031D-C869-A508-F6AA605E5C18}" dt="2024-05-07T10:15:27.783" v="234" actId="20577"/>
          <ac:spMkLst>
            <pc:docMk/>
            <pc:sldMk cId="2606219686" sldId="337"/>
            <ac:spMk id="4" creationId="{57A9CBC7-CACD-EEBC-6EB0-B9722DE75A57}"/>
          </ac:spMkLst>
        </pc:spChg>
      </pc:sldChg>
      <pc:sldChg chg="modSp add replId">
        <pc:chgData name="Catherine Breslin" userId="S::cb404@cam.ac.uk::0d096ecf-0b21-434c-9a69-adb22c0c6b9a" providerId="AD" clId="Web-{F3445BAD-031D-C869-A508-F6AA605E5C18}" dt="2024-05-07T10:16:42.473" v="264"/>
        <pc:sldMkLst>
          <pc:docMk/>
          <pc:sldMk cId="2500089620" sldId="338"/>
        </pc:sldMkLst>
        <pc:spChg chg="mod">
          <ac:chgData name="Catherine Breslin" userId="S::cb404@cam.ac.uk::0d096ecf-0b21-434c-9a69-adb22c0c6b9a" providerId="AD" clId="Web-{F3445BAD-031D-C869-A508-F6AA605E5C18}" dt="2024-05-07T10:08:27.457" v="12" actId="20577"/>
          <ac:spMkLst>
            <pc:docMk/>
            <pc:sldMk cId="2500089620" sldId="338"/>
            <ac:spMk id="2" creationId="{4D0E8B41-23C9-7FD0-4262-D6D9844FE338}"/>
          </ac:spMkLst>
        </pc:spChg>
        <pc:spChg chg="mod">
          <ac:chgData name="Catherine Breslin" userId="S::cb404@cam.ac.uk::0d096ecf-0b21-434c-9a69-adb22c0c6b9a" providerId="AD" clId="Web-{F3445BAD-031D-C869-A508-F6AA605E5C18}" dt="2024-05-07T10:16:42.473" v="264"/>
          <ac:spMkLst>
            <pc:docMk/>
            <pc:sldMk cId="2500089620" sldId="338"/>
            <ac:spMk id="4" creationId="{57A9CBC7-CACD-EEBC-6EB0-B9722DE75A57}"/>
          </ac:spMkLst>
        </pc:spChg>
      </pc:sldChg>
      <pc:sldChg chg="modSp add replId">
        <pc:chgData name="Catherine Breslin" userId="S::cb404@cam.ac.uk::0d096ecf-0b21-434c-9a69-adb22c0c6b9a" providerId="AD" clId="Web-{F3445BAD-031D-C869-A508-F6AA605E5C18}" dt="2024-05-07T10:20:19.230" v="361" actId="20577"/>
        <pc:sldMkLst>
          <pc:docMk/>
          <pc:sldMk cId="2708074147" sldId="339"/>
        </pc:sldMkLst>
        <pc:spChg chg="mod">
          <ac:chgData name="Catherine Breslin" userId="S::cb404@cam.ac.uk::0d096ecf-0b21-434c-9a69-adb22c0c6b9a" providerId="AD" clId="Web-{F3445BAD-031D-C869-A508-F6AA605E5C18}" dt="2024-05-07T10:08:40.723" v="14" actId="20577"/>
          <ac:spMkLst>
            <pc:docMk/>
            <pc:sldMk cId="2708074147" sldId="339"/>
            <ac:spMk id="2" creationId="{4D0E8B41-23C9-7FD0-4262-D6D9844FE338}"/>
          </ac:spMkLst>
        </pc:spChg>
        <pc:spChg chg="mod">
          <ac:chgData name="Catherine Breslin" userId="S::cb404@cam.ac.uk::0d096ecf-0b21-434c-9a69-adb22c0c6b9a" providerId="AD" clId="Web-{F3445BAD-031D-C869-A508-F6AA605E5C18}" dt="2024-05-07T10:20:19.230" v="361" actId="20577"/>
          <ac:spMkLst>
            <pc:docMk/>
            <pc:sldMk cId="2708074147" sldId="339"/>
            <ac:spMk id="4" creationId="{57A9CBC7-CACD-EEBC-6EB0-B9722DE75A57}"/>
          </ac:spMkLst>
        </pc:spChg>
      </pc:sldChg>
    </pc:docChg>
  </pc:docChgLst>
  <pc:docChgLst>
    <pc:chgData name="Catherine Breslin" userId="S::cb404@cam.ac.uk::0d096ecf-0b21-434c-9a69-adb22c0c6b9a" providerId="AD" clId="Web-{1ABF993F-2BEB-8DA6-D04A-3B2FBBDCD431}"/>
    <pc:docChg chg="addSld delSld modSld">
      <pc:chgData name="Catherine Breslin" userId="S::cb404@cam.ac.uk::0d096ecf-0b21-434c-9a69-adb22c0c6b9a" providerId="AD" clId="Web-{1ABF993F-2BEB-8DA6-D04A-3B2FBBDCD431}" dt="2024-04-29T14:59:40.245" v="695" actId="20577"/>
      <pc:docMkLst>
        <pc:docMk/>
      </pc:docMkLst>
      <pc:sldChg chg="del">
        <pc:chgData name="Catherine Breslin" userId="S::cb404@cam.ac.uk::0d096ecf-0b21-434c-9a69-adb22c0c6b9a" providerId="AD" clId="Web-{1ABF993F-2BEB-8DA6-D04A-3B2FBBDCD431}" dt="2024-04-29T10:40:22.317" v="7"/>
        <pc:sldMkLst>
          <pc:docMk/>
          <pc:sldMk cId="797461664" sldId="300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12"/>
        <pc:sldMkLst>
          <pc:docMk/>
          <pc:sldMk cId="2928188031" sldId="301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13"/>
        <pc:sldMkLst>
          <pc:docMk/>
          <pc:sldMk cId="2215350804" sldId="306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8"/>
        <pc:sldMkLst>
          <pc:docMk/>
          <pc:sldMk cId="3336826289" sldId="307"/>
        </pc:sldMkLst>
      </pc:sldChg>
      <pc:sldChg chg="del">
        <pc:chgData name="Catherine Breslin" userId="S::cb404@cam.ac.uk::0d096ecf-0b21-434c-9a69-adb22c0c6b9a" providerId="AD" clId="Web-{1ABF993F-2BEB-8DA6-D04A-3B2FBBDCD431}" dt="2024-04-29T10:40:22.301" v="5"/>
        <pc:sldMkLst>
          <pc:docMk/>
          <pc:sldMk cId="1811384519" sldId="308"/>
        </pc:sldMkLst>
      </pc:sldChg>
      <pc:sldChg chg="del">
        <pc:chgData name="Catherine Breslin" userId="S::cb404@cam.ac.uk::0d096ecf-0b21-434c-9a69-adb22c0c6b9a" providerId="AD" clId="Web-{1ABF993F-2BEB-8DA6-D04A-3B2FBBDCD431}" dt="2024-04-29T10:40:22.301" v="3"/>
        <pc:sldMkLst>
          <pc:docMk/>
          <pc:sldMk cId="504211441" sldId="311"/>
        </pc:sldMkLst>
      </pc:sldChg>
      <pc:sldChg chg="modSp">
        <pc:chgData name="Catherine Breslin" userId="S::cb404@cam.ac.uk::0d096ecf-0b21-434c-9a69-adb22c0c6b9a" providerId="AD" clId="Web-{1ABF993F-2BEB-8DA6-D04A-3B2FBBDCD431}" dt="2024-04-29T10:40:14.551" v="2" actId="20577"/>
        <pc:sldMkLst>
          <pc:docMk/>
          <pc:sldMk cId="102941913" sldId="319"/>
        </pc:sldMkLst>
        <pc:spChg chg="mod">
          <ac:chgData name="Catherine Breslin" userId="S::cb404@cam.ac.uk::0d096ecf-0b21-434c-9a69-adb22c0c6b9a" providerId="AD" clId="Web-{1ABF993F-2BEB-8DA6-D04A-3B2FBBDCD431}" dt="2024-04-29T10:40:14.551" v="2" actId="20577"/>
          <ac:spMkLst>
            <pc:docMk/>
            <pc:sldMk cId="102941913" sldId="319"/>
            <ac:spMk id="2" creationId="{136D4FF8-A347-A627-E034-752527959829}"/>
          </ac:spMkLst>
        </pc:spChg>
      </pc:sldChg>
      <pc:sldChg chg="del">
        <pc:chgData name="Catherine Breslin" userId="S::cb404@cam.ac.uk::0d096ecf-0b21-434c-9a69-adb22c0c6b9a" providerId="AD" clId="Web-{1ABF993F-2BEB-8DA6-D04A-3B2FBBDCD431}" dt="2024-04-29T10:40:22.317" v="11"/>
        <pc:sldMkLst>
          <pc:docMk/>
          <pc:sldMk cId="2376944925" sldId="320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9"/>
        <pc:sldMkLst>
          <pc:docMk/>
          <pc:sldMk cId="2483053362" sldId="323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10"/>
        <pc:sldMkLst>
          <pc:docMk/>
          <pc:sldMk cId="921659253" sldId="326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6"/>
        <pc:sldMkLst>
          <pc:docMk/>
          <pc:sldMk cId="2618388811" sldId="333"/>
        </pc:sldMkLst>
      </pc:sldChg>
      <pc:sldChg chg="del">
        <pc:chgData name="Catherine Breslin" userId="S::cb404@cam.ac.uk::0d096ecf-0b21-434c-9a69-adb22c0c6b9a" providerId="AD" clId="Web-{1ABF993F-2BEB-8DA6-D04A-3B2FBBDCD431}" dt="2024-04-29T10:40:22.301" v="4"/>
        <pc:sldMkLst>
          <pc:docMk/>
          <pc:sldMk cId="857771091" sldId="334"/>
        </pc:sldMkLst>
      </pc:sldChg>
      <pc:sldChg chg="addSp modSp mod modClrScheme chgLayout">
        <pc:chgData name="Catherine Breslin" userId="S::cb404@cam.ac.uk::0d096ecf-0b21-434c-9a69-adb22c0c6b9a" providerId="AD" clId="Web-{1ABF993F-2BEB-8DA6-D04A-3B2FBBDCD431}" dt="2024-04-29T10:47:38.661" v="176" actId="20577"/>
        <pc:sldMkLst>
          <pc:docMk/>
          <pc:sldMk cId="2746922493" sldId="335"/>
        </pc:sldMkLst>
        <pc:spChg chg="mod ord">
          <ac:chgData name="Catherine Breslin" userId="S::cb404@cam.ac.uk::0d096ecf-0b21-434c-9a69-adb22c0c6b9a" providerId="AD" clId="Web-{1ABF993F-2BEB-8DA6-D04A-3B2FBBDCD431}" dt="2024-04-29T10:42:36.264" v="72"/>
          <ac:spMkLst>
            <pc:docMk/>
            <pc:sldMk cId="2746922493" sldId="335"/>
            <ac:spMk id="2" creationId="{4D0E8B41-23C9-7FD0-4262-D6D9844FE338}"/>
          </ac:spMkLst>
        </pc:spChg>
        <pc:spChg chg="add mod ord">
          <ac:chgData name="Catherine Breslin" userId="S::cb404@cam.ac.uk::0d096ecf-0b21-434c-9a69-adb22c0c6b9a" providerId="AD" clId="Web-{1ABF993F-2BEB-8DA6-D04A-3B2FBBDCD431}" dt="2024-04-29T10:47:38.661" v="176" actId="20577"/>
          <ac:spMkLst>
            <pc:docMk/>
            <pc:sldMk cId="2746922493" sldId="335"/>
            <ac:spMk id="3" creationId="{D93B92D2-C19D-9664-2940-F406845A5B4D}"/>
          </ac:spMkLst>
        </pc:spChg>
        <pc:spChg chg="mod ord">
          <ac:chgData name="Catherine Breslin" userId="S::cb404@cam.ac.uk::0d096ecf-0b21-434c-9a69-adb22c0c6b9a" providerId="AD" clId="Web-{1ABF993F-2BEB-8DA6-D04A-3B2FBBDCD431}" dt="2024-04-29T10:42:36.264" v="72"/>
          <ac:spMkLst>
            <pc:docMk/>
            <pc:sldMk cId="2746922493" sldId="335"/>
            <ac:spMk id="4" creationId="{57A9CBC7-CACD-EEBC-6EB0-B9722DE75A57}"/>
          </ac:spMkLst>
        </pc:spChg>
      </pc:sldChg>
      <pc:sldChg chg="modSp add replId">
        <pc:chgData name="Catherine Breslin" userId="S::cb404@cam.ac.uk::0d096ecf-0b21-434c-9a69-adb22c0c6b9a" providerId="AD" clId="Web-{1ABF993F-2BEB-8DA6-D04A-3B2FBBDCD431}" dt="2024-04-29T14:59:40.245" v="695" actId="20577"/>
        <pc:sldMkLst>
          <pc:docMk/>
          <pc:sldMk cId="2939549999" sldId="336"/>
        </pc:sldMkLst>
        <pc:spChg chg="mod">
          <ac:chgData name="Catherine Breslin" userId="S::cb404@cam.ac.uk::0d096ecf-0b21-434c-9a69-adb22c0c6b9a" providerId="AD" clId="Web-{1ABF993F-2BEB-8DA6-D04A-3B2FBBDCD431}" dt="2024-04-29T10:47:54.553" v="178" actId="20577"/>
          <ac:spMkLst>
            <pc:docMk/>
            <pc:sldMk cId="2939549999" sldId="336"/>
            <ac:spMk id="2" creationId="{4D0E8B41-23C9-7FD0-4262-D6D9844FE338}"/>
          </ac:spMkLst>
        </pc:spChg>
        <pc:spChg chg="mod">
          <ac:chgData name="Catherine Breslin" userId="S::cb404@cam.ac.uk::0d096ecf-0b21-434c-9a69-adb22c0c6b9a" providerId="AD" clId="Web-{1ABF993F-2BEB-8DA6-D04A-3B2FBBDCD431}" dt="2024-04-29T14:59:40.245" v="695" actId="20577"/>
          <ac:spMkLst>
            <pc:docMk/>
            <pc:sldMk cId="2939549999" sldId="336"/>
            <ac:spMk id="4" creationId="{57A9CBC7-CACD-EEBC-6EB0-B9722DE75A57}"/>
          </ac:spMkLst>
        </pc:spChg>
      </pc:sldChg>
      <pc:sldChg chg="modSp add replId">
        <pc:chgData name="Catherine Breslin" userId="S::cb404@cam.ac.uk::0d096ecf-0b21-434c-9a69-adb22c0c6b9a" providerId="AD" clId="Web-{1ABF993F-2BEB-8DA6-D04A-3B2FBBDCD431}" dt="2024-04-29T12:16:48.026" v="635" actId="20577"/>
        <pc:sldMkLst>
          <pc:docMk/>
          <pc:sldMk cId="2606219686" sldId="337"/>
        </pc:sldMkLst>
        <pc:spChg chg="mod">
          <ac:chgData name="Catherine Breslin" userId="S::cb404@cam.ac.uk::0d096ecf-0b21-434c-9a69-adb22c0c6b9a" providerId="AD" clId="Web-{1ABF993F-2BEB-8DA6-D04A-3B2FBBDCD431}" dt="2024-04-29T12:16:48.026" v="635" actId="20577"/>
          <ac:spMkLst>
            <pc:docMk/>
            <pc:sldMk cId="2606219686" sldId="337"/>
            <ac:spMk id="4" creationId="{57A9CBC7-CACD-EEBC-6EB0-B9722DE75A57}"/>
          </ac:spMkLst>
        </pc:spChg>
      </pc:sldChg>
    </pc:docChg>
  </pc:docChgLst>
  <pc:docChgLst>
    <pc:chgData name="Catherine Breslin" userId="S::cb404@cam.ac.uk::0d096ecf-0b21-434c-9a69-adb22c0c6b9a" providerId="AD" clId="Web-{013108A4-C081-194B-AE4C-A80E66CB5185}"/>
    <pc:docChg chg="addSld delSld modSld">
      <pc:chgData name="Catherine Breslin" userId="S::cb404@cam.ac.uk::0d096ecf-0b21-434c-9a69-adb22c0c6b9a" providerId="AD" clId="Web-{013108A4-C081-194B-AE4C-A80E66CB5185}" dt="2024-04-29T10:39:24.502" v="6"/>
      <pc:docMkLst>
        <pc:docMk/>
      </pc:docMkLst>
      <pc:sldChg chg="modSp add del replId">
        <pc:chgData name="Catherine Breslin" userId="S::cb404@cam.ac.uk::0d096ecf-0b21-434c-9a69-adb22c0c6b9a" providerId="AD" clId="Web-{013108A4-C081-194B-AE4C-A80E66CB5185}" dt="2024-04-29T10:39:24.502" v="6"/>
        <pc:sldMkLst>
          <pc:docMk/>
          <pc:sldMk cId="1153814083" sldId="336"/>
        </pc:sldMkLst>
        <pc:spChg chg="mod">
          <ac:chgData name="Catherine Breslin" userId="S::cb404@cam.ac.uk::0d096ecf-0b21-434c-9a69-adb22c0c6b9a" providerId="AD" clId="Web-{013108A4-C081-194B-AE4C-A80E66CB5185}" dt="2024-04-29T10:39:19.330" v="5" actId="20577"/>
          <ac:spMkLst>
            <pc:docMk/>
            <pc:sldMk cId="1153814083" sldId="336"/>
            <ac:spMk id="2" creationId="{4D0E8B41-23C9-7FD0-4262-D6D9844FE338}"/>
          </ac:spMkLst>
        </pc:spChg>
      </pc:sldChg>
    </pc:docChg>
  </pc:docChgLst>
  <pc:docChgLst>
    <pc:chgData name="Catherine Breslin" userId="S::cb404@cam.ac.uk::0d096ecf-0b21-434c-9a69-adb22c0c6b9a" providerId="AD" clId="Web-{652D7D38-E53F-0A5A-7F2D-99E76848A781}"/>
    <pc:docChg chg="modSld">
      <pc:chgData name="Catherine Breslin" userId="S::cb404@cam.ac.uk::0d096ecf-0b21-434c-9a69-adb22c0c6b9a" providerId="AD" clId="Web-{652D7D38-E53F-0A5A-7F2D-99E76848A781}" dt="2024-05-14T15:09:19.523" v="21" actId="20577"/>
      <pc:docMkLst>
        <pc:docMk/>
      </pc:docMkLst>
      <pc:sldChg chg="modSp">
        <pc:chgData name="Catherine Breslin" userId="S::cb404@cam.ac.uk::0d096ecf-0b21-434c-9a69-adb22c0c6b9a" providerId="AD" clId="Web-{652D7D38-E53F-0A5A-7F2D-99E76848A781}" dt="2024-05-14T15:01:43.402" v="2" actId="20577"/>
        <pc:sldMkLst>
          <pc:docMk/>
          <pc:sldMk cId="2939549999" sldId="336"/>
        </pc:sldMkLst>
        <pc:spChg chg="mod">
          <ac:chgData name="Catherine Breslin" userId="S::cb404@cam.ac.uk::0d096ecf-0b21-434c-9a69-adb22c0c6b9a" providerId="AD" clId="Web-{652D7D38-E53F-0A5A-7F2D-99E76848A781}" dt="2024-05-14T15:01:43.402" v="2" actId="20577"/>
          <ac:spMkLst>
            <pc:docMk/>
            <pc:sldMk cId="2939549999" sldId="336"/>
            <ac:spMk id="4" creationId="{57A9CBC7-CACD-EEBC-6EB0-B9722DE75A57}"/>
          </ac:spMkLst>
        </pc:spChg>
      </pc:sldChg>
      <pc:sldChg chg="modSp">
        <pc:chgData name="Catherine Breslin" userId="S::cb404@cam.ac.uk::0d096ecf-0b21-434c-9a69-adb22c0c6b9a" providerId="AD" clId="Web-{652D7D38-E53F-0A5A-7F2D-99E76848A781}" dt="2024-05-14T15:09:19.523" v="21" actId="20577"/>
        <pc:sldMkLst>
          <pc:docMk/>
          <pc:sldMk cId="2606219686" sldId="337"/>
        </pc:sldMkLst>
        <pc:spChg chg="mod">
          <ac:chgData name="Catherine Breslin" userId="S::cb404@cam.ac.uk::0d096ecf-0b21-434c-9a69-adb22c0c6b9a" providerId="AD" clId="Web-{652D7D38-E53F-0A5A-7F2D-99E76848A781}" dt="2024-05-14T15:09:19.523" v="21" actId="20577"/>
          <ac:spMkLst>
            <pc:docMk/>
            <pc:sldMk cId="2606219686" sldId="337"/>
            <ac:spMk id="4" creationId="{57A9CBC7-CACD-EEBC-6EB0-B9722DE75A57}"/>
          </ac:spMkLst>
        </pc:spChg>
      </pc:sldChg>
    </pc:docChg>
  </pc:docChgLst>
  <pc:docChgLst>
    <pc:chgData name="Catherine Breslin" userId="S::cb404@cam.ac.uk::0d096ecf-0b21-434c-9a69-adb22c0c6b9a" providerId="AD" clId="Web-{360E18B6-6FC0-83B8-414D-C147D80729F0}"/>
    <pc:docChg chg="modSld">
      <pc:chgData name="Catherine Breslin" userId="S::cb404@cam.ac.uk::0d096ecf-0b21-434c-9a69-adb22c0c6b9a" providerId="AD" clId="Web-{360E18B6-6FC0-83B8-414D-C147D80729F0}" dt="2024-05-13T14:54:35.841" v="104" actId="20577"/>
      <pc:docMkLst>
        <pc:docMk/>
      </pc:docMkLst>
      <pc:sldChg chg="modSp">
        <pc:chgData name="Catherine Breslin" userId="S::cb404@cam.ac.uk::0d096ecf-0b21-434c-9a69-adb22c0c6b9a" providerId="AD" clId="Web-{360E18B6-6FC0-83B8-414D-C147D80729F0}" dt="2024-05-13T14:54:35.841" v="104" actId="20577"/>
        <pc:sldMkLst>
          <pc:docMk/>
          <pc:sldMk cId="2939549999" sldId="336"/>
        </pc:sldMkLst>
        <pc:spChg chg="mod">
          <ac:chgData name="Catherine Breslin" userId="S::cb404@cam.ac.uk::0d096ecf-0b21-434c-9a69-adb22c0c6b9a" providerId="AD" clId="Web-{360E18B6-6FC0-83B8-414D-C147D80729F0}" dt="2024-05-13T14:54:35.841" v="104" actId="20577"/>
          <ac:spMkLst>
            <pc:docMk/>
            <pc:sldMk cId="2939549999" sldId="336"/>
            <ac:spMk id="4" creationId="{57A9CBC7-CACD-EEBC-6EB0-B9722DE75A57}"/>
          </ac:spMkLst>
        </pc:spChg>
      </pc:sldChg>
    </pc:docChg>
  </pc:docChgLst>
  <pc:docChgLst>
    <pc:chgData name="Ryan Daniels" userId="S::rkd43@cam.ac.uk::aaa4fbe9-f474-4140-b10b-5257398ac308" providerId="AD" clId="Web-{2F1824BB-FED2-6C46-98E2-46140E4C4556}"/>
    <pc:docChg chg="modSld">
      <pc:chgData name="Ryan Daniels" userId="S::rkd43@cam.ac.uk::aaa4fbe9-f474-4140-b10b-5257398ac308" providerId="AD" clId="Web-{2F1824BB-FED2-6C46-98E2-46140E4C4556}" dt="2024-05-13T14:53:26.989" v="2" actId="20577"/>
      <pc:docMkLst>
        <pc:docMk/>
      </pc:docMkLst>
      <pc:sldChg chg="modSp">
        <pc:chgData name="Ryan Daniels" userId="S::rkd43@cam.ac.uk::aaa4fbe9-f474-4140-b10b-5257398ac308" providerId="AD" clId="Web-{2F1824BB-FED2-6C46-98E2-46140E4C4556}" dt="2024-05-13T14:53:26.989" v="2" actId="20577"/>
        <pc:sldMkLst>
          <pc:docMk/>
          <pc:sldMk cId="2939549999" sldId="336"/>
        </pc:sldMkLst>
        <pc:spChg chg="mod">
          <ac:chgData name="Ryan Daniels" userId="S::rkd43@cam.ac.uk::aaa4fbe9-f474-4140-b10b-5257398ac308" providerId="AD" clId="Web-{2F1824BB-FED2-6C46-98E2-46140E4C4556}" dt="2024-05-13T14:53:26.989" v="2" actId="20577"/>
          <ac:spMkLst>
            <pc:docMk/>
            <pc:sldMk cId="2939549999" sldId="336"/>
            <ac:spMk id="4" creationId="{57A9CBC7-CACD-EEBC-6EB0-B9722DE75A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C6563-76E9-3447-AC46-62A637AF272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E4C1-A6EC-8946-BBCD-755D8945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AE0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266163"/>
            <a:ext cx="9144000" cy="877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3" name="Picture 2" descr="colours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pic>
        <p:nvPicPr>
          <p:cNvPr id="4" name="Picture 3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266163"/>
            <a:ext cx="5466709" cy="877336"/>
          </a:xfrm>
          <a:prstGeom prst="rect">
            <a:avLst/>
          </a:prstGeom>
          <a:solidFill>
            <a:srgbClr val="8C39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2" y="4532130"/>
            <a:ext cx="1289138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rgbClr val="8B40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8B40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rgbClr val="8B40E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rgbClr val="8B40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6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1"/>
            <a:ext cx="3655403" cy="554691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8B40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8B40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8382000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8B40E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8B40E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pic>
        <p:nvPicPr>
          <p:cNvPr id="8" name="Picture 7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0" name="Picture 9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5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1"/>
            <a:ext cx="3655403" cy="5546910"/>
          </a:xfrm>
          <a:prstGeom prst="rect">
            <a:avLst/>
          </a:prstGeom>
        </p:spPr>
      </p:pic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8B40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8B40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4748909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8B40E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8B40E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294924" y="1400258"/>
            <a:ext cx="3464902" cy="2982869"/>
          </a:xfrm>
        </p:spPr>
        <p:txBody>
          <a:bodyPr>
            <a:normAutofit/>
          </a:bodyPr>
          <a:lstStyle>
            <a:lvl1pPr>
              <a:defRPr sz="1600" b="0" i="0">
                <a:solidFill>
                  <a:srgbClr val="7F7F7F"/>
                </a:solidFill>
                <a:latin typeface="Helvetica Light"/>
                <a:cs typeface="Helvetica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11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3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0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7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0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266163"/>
            <a:ext cx="5466709" cy="877336"/>
          </a:xfrm>
          <a:prstGeom prst="rect">
            <a:avLst/>
          </a:prstGeom>
          <a:solidFill>
            <a:srgbClr val="FEA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3" name="Picture 2" descr="colours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rgbClr val="FDAC3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FDAC3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rgbClr val="FDAC3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rgbClr val="FEAD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2" y="4532130"/>
            <a:ext cx="1289138" cy="3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1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7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2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0"/>
            <a:ext cx="3655404" cy="5546912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FDAC3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FEAD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tica medium"/>
                <a:cs typeface="Helvettica medium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8382000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FEAD24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FEAD24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3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 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0"/>
            <a:ext cx="3655404" cy="5546912"/>
          </a:xfrm>
          <a:prstGeom prst="rect">
            <a:avLst/>
          </a:prstGeom>
        </p:spPr>
      </p:pic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8"/>
            <a:ext cx="4702256" cy="2982870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FDAC3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FDAC3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FEAD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FDAC3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pic>
        <p:nvPicPr>
          <p:cNvPr id="20" name="Picture 1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21" name="Picture 20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294924" y="1400258"/>
            <a:ext cx="3464902" cy="2982869"/>
          </a:xfrm>
        </p:spPr>
        <p:txBody>
          <a:bodyPr>
            <a:normAutofit/>
          </a:bodyPr>
          <a:lstStyle>
            <a:lvl1pPr>
              <a:defRPr sz="1600" b="0" i="0">
                <a:solidFill>
                  <a:srgbClr val="7F7F7F"/>
                </a:solidFill>
                <a:latin typeface="Helvetica Light"/>
                <a:cs typeface="Helvetica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56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266163"/>
            <a:ext cx="9144000" cy="87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4" name="Picture 3" descr="logo landsca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266163"/>
            <a:ext cx="5466709" cy="877336"/>
          </a:xfrm>
          <a:prstGeom prst="rect">
            <a:avLst/>
          </a:prstGeom>
          <a:solidFill>
            <a:srgbClr val="1F5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2" y="4532130"/>
            <a:ext cx="1289138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rgbClr val="235E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235E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rgbClr val="235EE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rgbClr val="235E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0"/>
            <a:ext cx="3655403" cy="5546912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235E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8382000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235EE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235EE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0"/>
            <a:ext cx="3655403" cy="5546912"/>
          </a:xfrm>
          <a:prstGeom prst="rect">
            <a:avLst/>
          </a:prstGeom>
        </p:spPr>
      </p:pic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235E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4717807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235EE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235EE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294924" y="1400258"/>
            <a:ext cx="3464902" cy="2982869"/>
          </a:xfrm>
        </p:spPr>
        <p:txBody>
          <a:bodyPr>
            <a:normAutofit/>
          </a:bodyPr>
          <a:lstStyle>
            <a:lvl1pPr>
              <a:defRPr sz="1600" b="0" i="0">
                <a:solidFill>
                  <a:srgbClr val="7F7F7F"/>
                </a:solidFill>
                <a:latin typeface="Helvetica Light"/>
                <a:cs typeface="Helvetica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D31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266163"/>
            <a:ext cx="9144000" cy="87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4" name="Picture 3" descr="logo landsca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1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5853-23B0-2344-8ED6-D2879B889C2E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3" r:id="rId3"/>
    <p:sldLayoutId id="2147483665" r:id="rId4"/>
    <p:sldLayoutId id="2147483666" r:id="rId5"/>
    <p:sldLayoutId id="2147483668" r:id="rId6"/>
    <p:sldLayoutId id="2147483671" r:id="rId7"/>
    <p:sldLayoutId id="2147483673" r:id="rId8"/>
    <p:sldLayoutId id="2147483667" r:id="rId9"/>
    <p:sldLayoutId id="2147483670" r:id="rId10"/>
    <p:sldLayoutId id="2147483674" r:id="rId11"/>
    <p:sldLayoutId id="2147483676" r:id="rId12"/>
    <p:sldLayoutId id="2147483662" r:id="rId13"/>
    <p:sldLayoutId id="2147483649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B2EBF-19E0-3DA6-0051-1F0AD0E92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6D4FF8-A347-A627-E034-7525279598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Wrap 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Takeaways?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CBC7-CACD-EEBC-6EB0-B9722DE75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92D2-C19D-9664-2940-F406845A5B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What takeaways do you have from today?</a:t>
            </a:r>
          </a:p>
        </p:txBody>
      </p:sp>
    </p:spTree>
    <p:extLst>
      <p:ext uri="{BB962C8B-B14F-4D97-AF65-F5344CB8AC3E}">
        <p14:creationId xmlns:p14="http://schemas.microsoft.com/office/powerpoint/2010/main" val="274692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Best Practices: Model Choices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CBC7-CACD-EEBC-6EB0-B9722DE75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744" y="976393"/>
            <a:ext cx="8382000" cy="3513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Be intentional about the choice between Open and Closed models and the tradeoffs</a:t>
            </a:r>
            <a:endParaRPr lang="en-US" dirty="0"/>
          </a:p>
          <a:p>
            <a:pPr lvl="1"/>
            <a:r>
              <a:rPr lang="en-US" dirty="0">
                <a:solidFill>
                  <a:srgbClr val="404040"/>
                </a:solidFill>
                <a:cs typeface="Helvetica"/>
              </a:rPr>
              <a:t>Closed models are easy to use, but we cannot know exactly what is taking place behind the API</a:t>
            </a:r>
          </a:p>
          <a:p>
            <a:pPr lvl="1"/>
            <a:r>
              <a:rPr lang="en-US" dirty="0">
                <a:solidFill>
                  <a:srgbClr val="404040"/>
                </a:solidFill>
                <a:cs typeface="Helvetica"/>
              </a:rPr>
              <a:t>Open source models are easier to control, though we still may not know exactly how they were trained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If you are using models trained by other people: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Understand as much as you can about how their LLM was trained, what sort of data was used, and how it was finetuned</a:t>
            </a:r>
            <a:endParaRPr lang="en-US" dirty="0"/>
          </a:p>
          <a:p>
            <a:r>
              <a:rPr lang="en-US" dirty="0"/>
              <a:t>Consider using a small language model – you may not need a large model for your task</a:t>
            </a:r>
          </a:p>
          <a:p>
            <a:r>
              <a:rPr lang="en-US" dirty="0"/>
              <a:t>Consider using a </a:t>
            </a:r>
            <a:r>
              <a:rPr lang="en-US" dirty="0" err="1"/>
              <a:t>quantised</a:t>
            </a:r>
            <a:r>
              <a:rPr lang="en-US" dirty="0"/>
              <a:t> model, for energy efficiency</a:t>
            </a:r>
          </a:p>
          <a:p>
            <a:r>
              <a:rPr lang="en-US" dirty="0"/>
              <a:t>Consider using non-AI techniques</a:t>
            </a:r>
          </a:p>
          <a:p>
            <a:r>
              <a:rPr lang="en-US" dirty="0"/>
              <a:t>Check the licenses of data, models &amp; code that you use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Best Practices: Experimentation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CBC7-CACD-EEBC-6EB0-B9722DE75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744" y="976393"/>
            <a:ext cx="8382000" cy="35133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Build a baseline model using the simplest techniques you can</a:t>
            </a:r>
          </a:p>
          <a:p>
            <a:r>
              <a:rPr lang="en-US"/>
              <a:t>Ensure reproducibility of your experiments where possible</a:t>
            </a:r>
          </a:p>
          <a:p>
            <a:pPr lvl="1"/>
            <a:r>
              <a:rPr lang="en-US">
                <a:solidFill>
                  <a:srgbClr val="404040"/>
                </a:solidFill>
                <a:cs typeface="Helvetica"/>
              </a:rPr>
              <a:t>Use temperature parameter to control randomness</a:t>
            </a:r>
          </a:p>
          <a:p>
            <a:pPr lvl="1"/>
            <a:r>
              <a:rPr lang="en-US">
                <a:solidFill>
                  <a:srgbClr val="404040"/>
                </a:solidFill>
                <a:cs typeface="Helvetica"/>
              </a:rPr>
              <a:t>Use an open source model</a:t>
            </a:r>
          </a:p>
          <a:p>
            <a:r>
              <a:rPr lang="en-US"/>
              <a:t>Use the University's computing facilities – HPC &amp; Dawn GPUs – when you need computing power</a:t>
            </a:r>
          </a:p>
          <a:p>
            <a:r>
              <a:rPr lang="en-US"/>
              <a:t>Use Data Sheets and Model Cards for documentation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Best Practices: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CBC7-CACD-EEBC-6EB0-B9722DE75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744" y="976393"/>
            <a:ext cx="8382000" cy="35133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Carefully specify the task you want your model to perform</a:t>
            </a:r>
          </a:p>
          <a:p>
            <a:r>
              <a:rPr lang="en-US"/>
              <a:t>Create a test dataset which you can use to evaluate the performance of any AI model</a:t>
            </a:r>
          </a:p>
          <a:p>
            <a:pPr lvl="1"/>
            <a:r>
              <a:rPr lang="en-US">
                <a:solidFill>
                  <a:srgbClr val="404040"/>
                </a:solidFill>
                <a:cs typeface="Helvetica"/>
              </a:rPr>
              <a:t>Ensure that your test dataset is separate from any training data</a:t>
            </a:r>
          </a:p>
          <a:p>
            <a:r>
              <a:rPr lang="en-US"/>
              <a:t>Consider data leakage and how your test data might already be in the model's training data</a:t>
            </a:r>
          </a:p>
          <a:p>
            <a:r>
              <a:rPr lang="en-US"/>
              <a:t>Understand the limitations and common issues with LLMs, e.g. 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Bias</a:t>
            </a:r>
            <a:endParaRPr lang="en-US">
              <a:solidFill>
                <a:srgbClr val="595959"/>
              </a:solidFill>
            </a:endParaRPr>
          </a:p>
          <a:p>
            <a:pPr lvl="1"/>
            <a:r>
              <a:rPr lang="en-US">
                <a:solidFill>
                  <a:srgbClr val="404040"/>
                </a:solidFill>
              </a:rPr>
              <a:t>Hallucination</a:t>
            </a:r>
          </a:p>
          <a:p>
            <a:r>
              <a:rPr lang="en-US"/>
              <a:t>Understand the metrics you're computing and what they can tell you</a:t>
            </a:r>
          </a:p>
          <a:p>
            <a:endParaRPr lang="en-US">
              <a:latin typeface="Helvetica Light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Other Accelerate Material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E0B22-DD91-900C-37E0-725FB331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4" y="976393"/>
            <a:ext cx="7772400" cy="37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4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Microsoft Macintosh PowerPoint</Application>
  <PresentationFormat>On-screen Show (16:9)</PresentationFormat>
  <Paragraphs>104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Book</vt:lpstr>
      <vt:lpstr>Avenir Heavy</vt:lpstr>
      <vt:lpstr>Calibri</vt:lpstr>
      <vt:lpstr>Courier New</vt:lpstr>
      <vt:lpstr>Helvetica</vt:lpstr>
      <vt:lpstr>Helvetica Light</vt:lpstr>
      <vt:lpstr>Helvettica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Goldsworthy</dc:creator>
  <cp:lastModifiedBy>Ryan Daniels</cp:lastModifiedBy>
  <cp:revision>6</cp:revision>
  <dcterms:created xsi:type="dcterms:W3CDTF">2020-05-28T09:17:51Z</dcterms:created>
  <dcterms:modified xsi:type="dcterms:W3CDTF">2024-06-24T09:51:36Z</dcterms:modified>
</cp:coreProperties>
</file>